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72" r:id="rId5"/>
    <p:sldId id="282" r:id="rId6"/>
    <p:sldId id="273" r:id="rId7"/>
    <p:sldId id="261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99FF66"/>
    <a:srgbClr val="A09D79"/>
    <a:srgbClr val="AD5C4D"/>
    <a:srgbClr val="543E35"/>
    <a:srgbClr val="637700"/>
    <a:srgbClr val="FFF4ED"/>
    <a:srgbClr val="5E6A76"/>
    <a:srgbClr val="000000"/>
    <a:srgbClr val="F8F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3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na" userId="1843213bc69eb13f" providerId="LiveId" clId="{E60263C2-2116-4149-BED8-1475ED41E68D}"/>
    <pc:docChg chg="undo custSel addSld delSld modSld sldOrd">
      <pc:chgData name="Aarna" userId="1843213bc69eb13f" providerId="LiveId" clId="{E60263C2-2116-4149-BED8-1475ED41E68D}" dt="2023-08-25T13:24:23.189" v="954" actId="2696"/>
      <pc:docMkLst>
        <pc:docMk/>
      </pc:docMkLst>
      <pc:sldChg chg="addSp delSp modSp del mod ord modTransition">
        <pc:chgData name="Aarna" userId="1843213bc69eb13f" providerId="LiveId" clId="{E60263C2-2116-4149-BED8-1475ED41E68D}" dt="2023-08-25T13:24:23.189" v="954" actId="2696"/>
        <pc:sldMkLst>
          <pc:docMk/>
          <pc:sldMk cId="3435077016" sldId="259"/>
        </pc:sldMkLst>
        <pc:spChg chg="del">
          <ac:chgData name="Aarna" userId="1843213bc69eb13f" providerId="LiveId" clId="{E60263C2-2116-4149-BED8-1475ED41E68D}" dt="2023-08-25T03:17:34.468" v="157" actId="478"/>
          <ac:spMkLst>
            <pc:docMk/>
            <pc:sldMk cId="3435077016" sldId="259"/>
            <ac:spMk id="2" creationId="{DA884D8B-635B-7402-1437-04A104C24B54}"/>
          </ac:spMkLst>
        </pc:spChg>
        <pc:spChg chg="del mod">
          <ac:chgData name="Aarna" userId="1843213bc69eb13f" providerId="LiveId" clId="{E60263C2-2116-4149-BED8-1475ED41E68D}" dt="2023-08-25T03:17:29.464" v="155" actId="478"/>
          <ac:spMkLst>
            <pc:docMk/>
            <pc:sldMk cId="3435077016" sldId="259"/>
            <ac:spMk id="3" creationId="{FAD9BE9C-B5EA-5DA0-9156-6E05D3882992}"/>
          </ac:spMkLst>
        </pc:spChg>
        <pc:spChg chg="add mod">
          <ac:chgData name="Aarna" userId="1843213bc69eb13f" providerId="LiveId" clId="{E60263C2-2116-4149-BED8-1475ED41E68D}" dt="2023-08-25T03:17:30.166" v="156"/>
          <ac:spMkLst>
            <pc:docMk/>
            <pc:sldMk cId="3435077016" sldId="259"/>
            <ac:spMk id="5" creationId="{03959DE9-5E34-8020-CD09-5E5470DA503A}"/>
          </ac:spMkLst>
        </pc:spChg>
        <pc:spChg chg="mod">
          <ac:chgData name="Aarna" userId="1843213bc69eb13f" providerId="LiveId" clId="{E60263C2-2116-4149-BED8-1475ED41E68D}" dt="2023-08-25T03:12:12.428" v="116" actId="20577"/>
          <ac:spMkLst>
            <pc:docMk/>
            <pc:sldMk cId="3435077016" sldId="259"/>
            <ac:spMk id="26" creationId="{70BA96D9-2E56-3DBD-6315-048A1B2800FB}"/>
          </ac:spMkLst>
        </pc:spChg>
        <pc:spChg chg="mod">
          <ac:chgData name="Aarna" userId="1843213bc69eb13f" providerId="LiveId" clId="{E60263C2-2116-4149-BED8-1475ED41E68D}" dt="2023-08-25T03:17:00.338" v="150" actId="20577"/>
          <ac:spMkLst>
            <pc:docMk/>
            <pc:sldMk cId="3435077016" sldId="259"/>
            <ac:spMk id="27" creationId="{64C89AC3-3D7A-65BB-C3F4-2B1CB19E78D1}"/>
          </ac:spMkLst>
        </pc:spChg>
      </pc:sldChg>
      <pc:sldChg chg="modTransition">
        <pc:chgData name="Aarna" userId="1843213bc69eb13f" providerId="LiveId" clId="{E60263C2-2116-4149-BED8-1475ED41E68D}" dt="2023-08-25T04:50:56.465" v="841"/>
        <pc:sldMkLst>
          <pc:docMk/>
          <pc:sldMk cId="1699088621" sldId="261"/>
        </pc:sldMkLst>
      </pc:sldChg>
      <pc:sldChg chg="modTransition">
        <pc:chgData name="Aarna" userId="1843213bc69eb13f" providerId="LiveId" clId="{E60263C2-2116-4149-BED8-1475ED41E68D}" dt="2023-08-25T04:50:43.233" v="838"/>
        <pc:sldMkLst>
          <pc:docMk/>
          <pc:sldMk cId="417536504" sldId="272"/>
        </pc:sldMkLst>
      </pc:sldChg>
      <pc:sldChg chg="delSp modSp mod modTransition">
        <pc:chgData name="Aarna" userId="1843213bc69eb13f" providerId="LiveId" clId="{E60263C2-2116-4149-BED8-1475ED41E68D}" dt="2023-08-25T04:50:54.043" v="840"/>
        <pc:sldMkLst>
          <pc:docMk/>
          <pc:sldMk cId="3474133943" sldId="273"/>
        </pc:sldMkLst>
        <pc:spChg chg="mod">
          <ac:chgData name="Aarna" userId="1843213bc69eb13f" providerId="LiveId" clId="{E60263C2-2116-4149-BED8-1475ED41E68D}" dt="2023-08-25T03:13:44.978" v="119" actId="1076"/>
          <ac:spMkLst>
            <pc:docMk/>
            <pc:sldMk cId="3474133943" sldId="273"/>
            <ac:spMk id="4" creationId="{45878135-3F5C-BB53-0082-122956799B79}"/>
          </ac:spMkLst>
        </pc:spChg>
        <pc:grpChg chg="del">
          <ac:chgData name="Aarna" userId="1843213bc69eb13f" providerId="LiveId" clId="{E60263C2-2116-4149-BED8-1475ED41E68D}" dt="2023-08-25T03:13:38.638" v="118" actId="21"/>
          <ac:grpSpMkLst>
            <pc:docMk/>
            <pc:sldMk cId="3474133943" sldId="273"/>
            <ac:grpSpMk id="12" creationId="{097A58E0-7653-BF23-D79E-72101BD1775E}"/>
          </ac:grpSpMkLst>
        </pc:grpChg>
        <pc:grpChg chg="del">
          <ac:chgData name="Aarna" userId="1843213bc69eb13f" providerId="LiveId" clId="{E60263C2-2116-4149-BED8-1475ED41E68D}" dt="2023-08-25T03:13:38.638" v="118" actId="21"/>
          <ac:grpSpMkLst>
            <pc:docMk/>
            <pc:sldMk cId="3474133943" sldId="273"/>
            <ac:grpSpMk id="15" creationId="{07F8D5B6-9F5D-B2C3-C21F-E6234C9C1BE7}"/>
          </ac:grpSpMkLst>
        </pc:grpChg>
        <pc:graphicFrameChg chg="mod modGraphic">
          <ac:chgData name="Aarna" userId="1843213bc69eb13f" providerId="LiveId" clId="{E60263C2-2116-4149-BED8-1475ED41E68D}" dt="2023-08-25T03:56:13.733" v="466" actId="113"/>
          <ac:graphicFrameMkLst>
            <pc:docMk/>
            <pc:sldMk cId="3474133943" sldId="273"/>
            <ac:graphicFrameMk id="2" creationId="{14883AB6-E6D8-70A9-3CCB-61E120FC6000}"/>
          </ac:graphicFrameMkLst>
        </pc:graphicFrameChg>
        <pc:graphicFrameChg chg="del">
          <ac:chgData name="Aarna" userId="1843213bc69eb13f" providerId="LiveId" clId="{E60263C2-2116-4149-BED8-1475ED41E68D}" dt="2023-08-25T03:13:38.638" v="118" actId="21"/>
          <ac:graphicFrameMkLst>
            <pc:docMk/>
            <pc:sldMk cId="3474133943" sldId="273"/>
            <ac:graphicFrameMk id="5" creationId="{ACF571C3-08A1-7CB0-B2E4-341E5D4E780E}"/>
          </ac:graphicFrameMkLst>
        </pc:graphicFrameChg>
        <pc:cxnChg chg="del mod">
          <ac:chgData name="Aarna" userId="1843213bc69eb13f" providerId="LiveId" clId="{E60263C2-2116-4149-BED8-1475ED41E68D}" dt="2023-08-25T03:13:38.638" v="118" actId="21"/>
          <ac:cxnSpMkLst>
            <pc:docMk/>
            <pc:sldMk cId="3474133943" sldId="273"/>
            <ac:cxnSpMk id="19" creationId="{2B5C27DF-0F62-AA5C-18D6-6441853D2421}"/>
          </ac:cxnSpMkLst>
        </pc:cxnChg>
        <pc:cxnChg chg="del mod">
          <ac:chgData name="Aarna" userId="1843213bc69eb13f" providerId="LiveId" clId="{E60263C2-2116-4149-BED8-1475ED41E68D}" dt="2023-08-25T03:13:38.638" v="118" actId="21"/>
          <ac:cxnSpMkLst>
            <pc:docMk/>
            <pc:sldMk cId="3474133943" sldId="273"/>
            <ac:cxnSpMk id="21" creationId="{3DB3635D-B435-1DE5-20B1-4124ED23FE39}"/>
          </ac:cxnSpMkLst>
        </pc:cxnChg>
      </pc:sldChg>
      <pc:sldChg chg="addSp delSp modSp del mod ord">
        <pc:chgData name="Aarna" userId="1843213bc69eb13f" providerId="LiveId" clId="{E60263C2-2116-4149-BED8-1475ED41E68D}" dt="2023-08-25T04:49:59.735" v="835" actId="2696"/>
        <pc:sldMkLst>
          <pc:docMk/>
          <pc:sldMk cId="520000563" sldId="278"/>
        </pc:sldMkLst>
        <pc:spChg chg="mod">
          <ac:chgData name="Aarna" userId="1843213bc69eb13f" providerId="LiveId" clId="{E60263C2-2116-4149-BED8-1475ED41E68D}" dt="2023-08-25T03:12:27.975" v="117" actId="207"/>
          <ac:spMkLst>
            <pc:docMk/>
            <pc:sldMk cId="520000563" sldId="278"/>
            <ac:spMk id="3" creationId="{61377AF6-2477-81EC-D1BC-43FD72DF18F6}"/>
          </ac:spMkLst>
        </pc:spChg>
        <pc:spChg chg="mod">
          <ac:chgData name="Aarna" userId="1843213bc69eb13f" providerId="LiveId" clId="{E60263C2-2116-4149-BED8-1475ED41E68D}" dt="2023-08-25T03:13:58.428" v="121"/>
          <ac:spMkLst>
            <pc:docMk/>
            <pc:sldMk cId="520000563" sldId="278"/>
            <ac:spMk id="10" creationId="{964FF707-6E47-4C44-17FE-5BDD4037F932}"/>
          </ac:spMkLst>
        </pc:spChg>
        <pc:spChg chg="mod">
          <ac:chgData name="Aarna" userId="1843213bc69eb13f" providerId="LiveId" clId="{E60263C2-2116-4149-BED8-1475ED41E68D}" dt="2023-08-25T03:13:58.428" v="121"/>
          <ac:spMkLst>
            <pc:docMk/>
            <pc:sldMk cId="520000563" sldId="278"/>
            <ac:spMk id="11" creationId="{18E5C8F6-6076-5108-3563-1C80797ED65D}"/>
          </ac:spMkLst>
        </pc:spChg>
        <pc:spChg chg="mod">
          <ac:chgData name="Aarna" userId="1843213bc69eb13f" providerId="LiveId" clId="{E60263C2-2116-4149-BED8-1475ED41E68D}" dt="2023-08-25T03:13:58.428" v="121"/>
          <ac:spMkLst>
            <pc:docMk/>
            <pc:sldMk cId="520000563" sldId="278"/>
            <ac:spMk id="13" creationId="{D2B6C713-C3F8-D3CE-E6D8-13E3D6785C13}"/>
          </ac:spMkLst>
        </pc:spChg>
        <pc:spChg chg="mod">
          <ac:chgData name="Aarna" userId="1843213bc69eb13f" providerId="LiveId" clId="{E60263C2-2116-4149-BED8-1475ED41E68D}" dt="2023-08-25T03:13:58.428" v="121"/>
          <ac:spMkLst>
            <pc:docMk/>
            <pc:sldMk cId="520000563" sldId="278"/>
            <ac:spMk id="14" creationId="{53E6553B-E109-A261-F22E-7E89EB8A3496}"/>
          </ac:spMkLst>
        </pc:spChg>
        <pc:spChg chg="add del mod">
          <ac:chgData name="Aarna" userId="1843213bc69eb13f" providerId="LiveId" clId="{E60263C2-2116-4149-BED8-1475ED41E68D}" dt="2023-08-25T04:38:44.761" v="568" actId="478"/>
          <ac:spMkLst>
            <pc:docMk/>
            <pc:sldMk cId="520000563" sldId="278"/>
            <ac:spMk id="26" creationId="{F87E4030-5D38-ECF9-4934-F3C19C745AAC}"/>
          </ac:spMkLst>
        </pc:spChg>
        <pc:spChg chg="add del mod">
          <ac:chgData name="Aarna" userId="1843213bc69eb13f" providerId="LiveId" clId="{E60263C2-2116-4149-BED8-1475ED41E68D}" dt="2023-08-25T04:38:44.761" v="568" actId="478"/>
          <ac:spMkLst>
            <pc:docMk/>
            <pc:sldMk cId="520000563" sldId="278"/>
            <ac:spMk id="27" creationId="{C29D3824-FB99-EB56-868B-401422A9EBF8}"/>
          </ac:spMkLst>
        </pc:spChg>
        <pc:spChg chg="add del mod">
          <ac:chgData name="Aarna" userId="1843213bc69eb13f" providerId="LiveId" clId="{E60263C2-2116-4149-BED8-1475ED41E68D}" dt="2023-08-25T04:37:35.055" v="557"/>
          <ac:spMkLst>
            <pc:docMk/>
            <pc:sldMk cId="520000563" sldId="278"/>
            <ac:spMk id="29" creationId="{9AF236D5-5F45-55EB-D25F-98554BB03F84}"/>
          </ac:spMkLst>
        </pc:spChg>
        <pc:spChg chg="add del mod">
          <ac:chgData name="Aarna" userId="1843213bc69eb13f" providerId="LiveId" clId="{E60263C2-2116-4149-BED8-1475ED41E68D}" dt="2023-08-25T04:48:32.945" v="816" actId="21"/>
          <ac:spMkLst>
            <pc:docMk/>
            <pc:sldMk cId="520000563" sldId="278"/>
            <ac:spMk id="31" creationId="{F3D62122-2FB3-4778-E56D-A3CFCF955A06}"/>
          </ac:spMkLst>
        </pc:spChg>
        <pc:spChg chg="add del mod">
          <ac:chgData name="Aarna" userId="1843213bc69eb13f" providerId="LiveId" clId="{E60263C2-2116-4149-BED8-1475ED41E68D}" dt="2023-08-25T04:48:32.945" v="816" actId="21"/>
          <ac:spMkLst>
            <pc:docMk/>
            <pc:sldMk cId="520000563" sldId="278"/>
            <ac:spMk id="32" creationId="{E19E35FE-5FA9-A7B1-C117-876E7C608338}"/>
          </ac:spMkLst>
        </pc:spChg>
        <pc:spChg chg="add del mod">
          <ac:chgData name="Aarna" userId="1843213bc69eb13f" providerId="LiveId" clId="{E60263C2-2116-4149-BED8-1475ED41E68D}" dt="2023-08-25T04:48:32.945" v="816" actId="21"/>
          <ac:spMkLst>
            <pc:docMk/>
            <pc:sldMk cId="520000563" sldId="278"/>
            <ac:spMk id="33" creationId="{9D78EAD3-7382-5A10-E80F-C225FB340150}"/>
          </ac:spMkLst>
        </pc:spChg>
        <pc:spChg chg="add del mod">
          <ac:chgData name="Aarna" userId="1843213bc69eb13f" providerId="LiveId" clId="{E60263C2-2116-4149-BED8-1475ED41E68D}" dt="2023-08-25T04:48:32.945" v="816" actId="21"/>
          <ac:spMkLst>
            <pc:docMk/>
            <pc:sldMk cId="520000563" sldId="278"/>
            <ac:spMk id="34" creationId="{53BA2BFC-A646-1CE4-4D12-4F474AD4DE60}"/>
          </ac:spMkLst>
        </pc:spChg>
        <pc:grpChg chg="add del mod">
          <ac:chgData name="Aarna" userId="1843213bc69eb13f" providerId="LiveId" clId="{E60263C2-2116-4149-BED8-1475ED41E68D}" dt="2023-08-25T04:38:44.761" v="568" actId="478"/>
          <ac:grpSpMkLst>
            <pc:docMk/>
            <pc:sldMk cId="520000563" sldId="278"/>
            <ac:grpSpMk id="9" creationId="{046A62BA-173E-2C58-505A-7E7406242839}"/>
          </ac:grpSpMkLst>
        </pc:grpChg>
        <pc:grpChg chg="add del mod">
          <ac:chgData name="Aarna" userId="1843213bc69eb13f" providerId="LiveId" clId="{E60263C2-2116-4149-BED8-1475ED41E68D}" dt="2023-08-25T04:38:44.761" v="568" actId="478"/>
          <ac:grpSpMkLst>
            <pc:docMk/>
            <pc:sldMk cId="520000563" sldId="278"/>
            <ac:grpSpMk id="12" creationId="{B47EBA9A-56F7-8146-8CC8-71A6662119DF}"/>
          </ac:grpSpMkLst>
        </pc:grpChg>
        <pc:graphicFrameChg chg="add del mod">
          <ac:chgData name="Aarna" userId="1843213bc69eb13f" providerId="LiveId" clId="{E60263C2-2116-4149-BED8-1475ED41E68D}" dt="2023-08-25T04:38:44.761" v="568" actId="478"/>
          <ac:graphicFrameMkLst>
            <pc:docMk/>
            <pc:sldMk cId="520000563" sldId="278"/>
            <ac:graphicFrameMk id="8" creationId="{F1D41D9D-D1D6-C652-5D82-AD8F7702E059}"/>
          </ac:graphicFrameMkLst>
        </pc:graphicFrameChg>
        <pc:graphicFrameChg chg="add del mod">
          <ac:chgData name="Aarna" userId="1843213bc69eb13f" providerId="LiveId" clId="{E60263C2-2116-4149-BED8-1475ED41E68D}" dt="2023-08-25T04:48:32.945" v="816" actId="21"/>
          <ac:graphicFrameMkLst>
            <pc:docMk/>
            <pc:sldMk cId="520000563" sldId="278"/>
            <ac:graphicFrameMk id="30" creationId="{812C82E0-6345-3836-1C86-3AE9464268C8}"/>
          </ac:graphicFrameMkLst>
        </pc:graphicFrameChg>
        <pc:picChg chg="add del mod">
          <ac:chgData name="Aarna" userId="1843213bc69eb13f" providerId="LiveId" clId="{E60263C2-2116-4149-BED8-1475ED41E68D}" dt="2023-08-25T03:41:01.510" v="163" actId="478"/>
          <ac:picMkLst>
            <pc:docMk/>
            <pc:sldMk cId="520000563" sldId="278"/>
            <ac:picMk id="28" creationId="{AAAC53FF-8895-B72A-4D15-57D235A42F86}"/>
          </ac:picMkLst>
        </pc:picChg>
        <pc:cxnChg chg="add del mod">
          <ac:chgData name="Aarna" userId="1843213bc69eb13f" providerId="LiveId" clId="{E60263C2-2116-4149-BED8-1475ED41E68D}" dt="2023-08-25T03:15:41.688" v="137" actId="478"/>
          <ac:cxnSpMkLst>
            <pc:docMk/>
            <pc:sldMk cId="520000563" sldId="278"/>
            <ac:cxnSpMk id="15" creationId="{8259ED5E-4972-AC98-4152-B8B72996E47B}"/>
          </ac:cxnSpMkLst>
        </pc:cxnChg>
        <pc:cxnChg chg="add del mod">
          <ac:chgData name="Aarna" userId="1843213bc69eb13f" providerId="LiveId" clId="{E60263C2-2116-4149-BED8-1475ED41E68D}" dt="2023-08-25T03:15:41.688" v="137" actId="478"/>
          <ac:cxnSpMkLst>
            <pc:docMk/>
            <pc:sldMk cId="520000563" sldId="278"/>
            <ac:cxnSpMk id="16" creationId="{BEDBADE5-0682-8662-B5CA-0F3D8509E4A9}"/>
          </ac:cxnSpMkLst>
        </pc:cxnChg>
      </pc:sldChg>
      <pc:sldChg chg="modSp mod modTransition">
        <pc:chgData name="Aarna" userId="1843213bc69eb13f" providerId="LiveId" clId="{E60263C2-2116-4149-BED8-1475ED41E68D}" dt="2023-08-25T06:44:20.572" v="949" actId="1076"/>
        <pc:sldMkLst>
          <pc:docMk/>
          <pc:sldMk cId="2577936335" sldId="281"/>
        </pc:sldMkLst>
        <pc:spChg chg="mod">
          <ac:chgData name="Aarna" userId="1843213bc69eb13f" providerId="LiveId" clId="{E60263C2-2116-4149-BED8-1475ED41E68D}" dt="2023-08-25T06:44:20.572" v="949" actId="1076"/>
          <ac:spMkLst>
            <pc:docMk/>
            <pc:sldMk cId="2577936335" sldId="281"/>
            <ac:spMk id="2" creationId="{34096D4E-8B4F-62B8-F551-56379B923E78}"/>
          </ac:spMkLst>
        </pc:spChg>
      </pc:sldChg>
      <pc:sldChg chg="addSp delSp modSp add mod modTransition">
        <pc:chgData name="Aarna" userId="1843213bc69eb13f" providerId="LiveId" clId="{E60263C2-2116-4149-BED8-1475ED41E68D}" dt="2023-08-25T12:15:33.538" v="953" actId="20577"/>
        <pc:sldMkLst>
          <pc:docMk/>
          <pc:sldMk cId="1452713450" sldId="282"/>
        </pc:sldMkLst>
        <pc:spChg chg="add del">
          <ac:chgData name="Aarna" userId="1843213bc69eb13f" providerId="LiveId" clId="{E60263C2-2116-4149-BED8-1475ED41E68D}" dt="2023-08-25T04:00:45.910" v="477" actId="478"/>
          <ac:spMkLst>
            <pc:docMk/>
            <pc:sldMk cId="1452713450" sldId="282"/>
            <ac:spMk id="2" creationId="{1CFFF87D-B8FA-A69E-81DF-4CC668D36AA7}"/>
          </ac:spMkLst>
        </pc:spChg>
        <pc:spChg chg="mod">
          <ac:chgData name="Aarna" userId="1843213bc69eb13f" providerId="LiveId" clId="{E60263C2-2116-4149-BED8-1475ED41E68D}" dt="2023-08-25T04:36:49.661" v="548" actId="1076"/>
          <ac:spMkLst>
            <pc:docMk/>
            <pc:sldMk cId="1452713450" sldId="282"/>
            <ac:spMk id="3" creationId="{61377AF6-2477-81EC-D1BC-43FD72DF18F6}"/>
          </ac:spMkLst>
        </pc:spChg>
        <pc:spChg chg="add del mod">
          <ac:chgData name="Aarna" userId="1843213bc69eb13f" providerId="LiveId" clId="{E60263C2-2116-4149-BED8-1475ED41E68D}" dt="2023-08-25T04:38:35.326" v="565" actId="21"/>
          <ac:spMkLst>
            <pc:docMk/>
            <pc:sldMk cId="1452713450" sldId="282"/>
            <ac:spMk id="4" creationId="{B829F518-C939-D2B9-59A3-95EC65F515DC}"/>
          </ac:spMkLst>
        </pc:spChg>
        <pc:spChg chg="add del">
          <ac:chgData name="Aarna" userId="1843213bc69eb13f" providerId="LiveId" clId="{E60263C2-2116-4149-BED8-1475ED41E68D}" dt="2023-08-25T04:01:13.356" v="480" actId="11529"/>
          <ac:spMkLst>
            <pc:docMk/>
            <pc:sldMk cId="1452713450" sldId="282"/>
            <ac:spMk id="5" creationId="{D76FA2DD-DE73-2E62-02B9-BAE92A94B42F}"/>
          </ac:spMkLst>
        </pc:spChg>
        <pc:spChg chg="mod">
          <ac:chgData name="Aarna" userId="1843213bc69eb13f" providerId="LiveId" clId="{E60263C2-2116-4149-BED8-1475ED41E68D}" dt="2023-08-25T04:26:28.636" v="506" actId="21"/>
          <ac:spMkLst>
            <pc:docMk/>
            <pc:sldMk cId="1452713450" sldId="282"/>
            <ac:spMk id="11" creationId="{18E5C8F6-6076-5108-3563-1C80797ED65D}"/>
          </ac:spMkLst>
        </pc:spChg>
        <pc:spChg chg="mod">
          <ac:chgData name="Aarna" userId="1843213bc69eb13f" providerId="LiveId" clId="{E60263C2-2116-4149-BED8-1475ED41E68D}" dt="2023-08-25T04:27:22.134" v="517" actId="6549"/>
          <ac:spMkLst>
            <pc:docMk/>
            <pc:sldMk cId="1452713450" sldId="282"/>
            <ac:spMk id="14" creationId="{53E6553B-E109-A261-F22E-7E89EB8A3496}"/>
          </ac:spMkLst>
        </pc:spChg>
        <pc:spChg chg="add del mod">
          <ac:chgData name="Aarna" userId="1843213bc69eb13f" providerId="LiveId" clId="{E60263C2-2116-4149-BED8-1475ED41E68D}" dt="2023-08-25T04:09:10.189" v="483" actId="478"/>
          <ac:spMkLst>
            <pc:docMk/>
            <pc:sldMk cId="1452713450" sldId="282"/>
            <ac:spMk id="23" creationId="{763038ED-0F61-9A29-6987-513032B3F8A2}"/>
          </ac:spMkLst>
        </pc:spChg>
        <pc:spChg chg="del mod">
          <ac:chgData name="Aarna" userId="1843213bc69eb13f" providerId="LiveId" clId="{E60263C2-2116-4149-BED8-1475ED41E68D}" dt="2023-08-25T04:38:35.326" v="565" actId="21"/>
          <ac:spMkLst>
            <pc:docMk/>
            <pc:sldMk cId="1452713450" sldId="282"/>
            <ac:spMk id="26" creationId="{F87E4030-5D38-ECF9-4934-F3C19C745AAC}"/>
          </ac:spMkLst>
        </pc:spChg>
        <pc:spChg chg="del mod">
          <ac:chgData name="Aarna" userId="1843213bc69eb13f" providerId="LiveId" clId="{E60263C2-2116-4149-BED8-1475ED41E68D}" dt="2023-08-25T04:38:35.326" v="565" actId="21"/>
          <ac:spMkLst>
            <pc:docMk/>
            <pc:sldMk cId="1452713450" sldId="282"/>
            <ac:spMk id="27" creationId="{C29D3824-FB99-EB56-868B-401422A9EBF8}"/>
          </ac:spMkLst>
        </pc:spChg>
        <pc:spChg chg="del">
          <ac:chgData name="Aarna" userId="1843213bc69eb13f" providerId="LiveId" clId="{E60263C2-2116-4149-BED8-1475ED41E68D}" dt="2023-08-25T03:59:12.366" v="474" actId="478"/>
          <ac:spMkLst>
            <pc:docMk/>
            <pc:sldMk cId="1452713450" sldId="282"/>
            <ac:spMk id="29" creationId="{9AF236D5-5F45-55EB-D25F-98554BB03F84}"/>
          </ac:spMkLst>
        </pc:spChg>
        <pc:spChg chg="add del mod">
          <ac:chgData name="Aarna" userId="1843213bc69eb13f" providerId="LiveId" clId="{E60263C2-2116-4149-BED8-1475ED41E68D}" dt="2023-08-25T04:13:43.528" v="499" actId="931"/>
          <ac:spMkLst>
            <pc:docMk/>
            <pc:sldMk cId="1452713450" sldId="282"/>
            <ac:spMk id="35" creationId="{918DEF6D-7B75-48A2-A224-094C0193E815}"/>
          </ac:spMkLst>
        </pc:spChg>
        <pc:spChg chg="add del mod">
          <ac:chgData name="Aarna" userId="1843213bc69eb13f" providerId="LiveId" clId="{E60263C2-2116-4149-BED8-1475ED41E68D}" dt="2023-08-25T04:38:35.326" v="565" actId="21"/>
          <ac:spMkLst>
            <pc:docMk/>
            <pc:sldMk cId="1452713450" sldId="282"/>
            <ac:spMk id="42" creationId="{64EECD83-49A4-2144-4BB4-D5F160D6C47B}"/>
          </ac:spMkLst>
        </pc:spChg>
        <pc:spChg chg="add del mod">
          <ac:chgData name="Aarna" userId="1843213bc69eb13f" providerId="LiveId" clId="{E60263C2-2116-4149-BED8-1475ED41E68D}" dt="2023-08-25T04:35:20.500" v="531"/>
          <ac:spMkLst>
            <pc:docMk/>
            <pc:sldMk cId="1452713450" sldId="282"/>
            <ac:spMk id="43" creationId="{02846088-6EBE-A472-5CEF-FA0472063BB2}"/>
          </ac:spMkLst>
        </pc:spChg>
        <pc:spChg chg="add mod">
          <ac:chgData name="Aarna" userId="1843213bc69eb13f" providerId="LiveId" clId="{E60263C2-2116-4149-BED8-1475ED41E68D}" dt="2023-08-25T04:43:21.467" v="610" actId="20577"/>
          <ac:spMkLst>
            <pc:docMk/>
            <pc:sldMk cId="1452713450" sldId="282"/>
            <ac:spMk id="44" creationId="{33C0B0DC-BB89-5CB0-84FE-58AD659B2A6E}"/>
          </ac:spMkLst>
        </pc:spChg>
        <pc:spChg chg="add mod">
          <ac:chgData name="Aarna" userId="1843213bc69eb13f" providerId="LiveId" clId="{E60263C2-2116-4149-BED8-1475ED41E68D}" dt="2023-08-25T04:45:15.204" v="643" actId="113"/>
          <ac:spMkLst>
            <pc:docMk/>
            <pc:sldMk cId="1452713450" sldId="282"/>
            <ac:spMk id="48" creationId="{8536A7D5-452A-11C8-E426-8070127E1897}"/>
          </ac:spMkLst>
        </pc:spChg>
        <pc:spChg chg="add mod">
          <ac:chgData name="Aarna" userId="1843213bc69eb13f" providerId="LiveId" clId="{E60263C2-2116-4149-BED8-1475ED41E68D}" dt="2023-08-25T04:43:03.765" v="608" actId="1076"/>
          <ac:spMkLst>
            <pc:docMk/>
            <pc:sldMk cId="1452713450" sldId="282"/>
            <ac:spMk id="49" creationId="{D5EF0FFF-B57F-6FE3-3BA9-7FEACEE4CE9C}"/>
          </ac:spMkLst>
        </pc:spChg>
        <pc:spChg chg="add mod">
          <ac:chgData name="Aarna" userId="1843213bc69eb13f" providerId="LiveId" clId="{E60263C2-2116-4149-BED8-1475ED41E68D}" dt="2023-08-25T04:48:23.318" v="815" actId="1076"/>
          <ac:spMkLst>
            <pc:docMk/>
            <pc:sldMk cId="1452713450" sldId="282"/>
            <ac:spMk id="50" creationId="{3627A7F7-2B7E-1360-569A-094B1CF23285}"/>
          </ac:spMkLst>
        </pc:spChg>
        <pc:spChg chg="add del mod">
          <ac:chgData name="Aarna" userId="1843213bc69eb13f" providerId="LiveId" clId="{E60263C2-2116-4149-BED8-1475ED41E68D}" dt="2023-08-25T04:48:39.314" v="818"/>
          <ac:spMkLst>
            <pc:docMk/>
            <pc:sldMk cId="1452713450" sldId="282"/>
            <ac:spMk id="52" creationId="{2AB10A2F-FC7B-5C0A-9EB5-F83F0598A1F7}"/>
          </ac:spMkLst>
        </pc:spChg>
        <pc:spChg chg="add del mod">
          <ac:chgData name="Aarna" userId="1843213bc69eb13f" providerId="LiveId" clId="{E60263C2-2116-4149-BED8-1475ED41E68D}" dt="2023-08-25T04:48:39.314" v="818"/>
          <ac:spMkLst>
            <pc:docMk/>
            <pc:sldMk cId="1452713450" sldId="282"/>
            <ac:spMk id="53" creationId="{EFA1E62C-237C-2AB4-B927-8FB10EF2B1E2}"/>
          </ac:spMkLst>
        </pc:spChg>
        <pc:spChg chg="add del mod">
          <ac:chgData name="Aarna" userId="1843213bc69eb13f" providerId="LiveId" clId="{E60263C2-2116-4149-BED8-1475ED41E68D}" dt="2023-08-25T04:48:39.314" v="818"/>
          <ac:spMkLst>
            <pc:docMk/>
            <pc:sldMk cId="1452713450" sldId="282"/>
            <ac:spMk id="54" creationId="{C33A1EB5-4F8A-D307-13A7-91A87610E43A}"/>
          </ac:spMkLst>
        </pc:spChg>
        <pc:spChg chg="add del mod">
          <ac:chgData name="Aarna" userId="1843213bc69eb13f" providerId="LiveId" clId="{E60263C2-2116-4149-BED8-1475ED41E68D}" dt="2023-08-25T04:48:39.314" v="818"/>
          <ac:spMkLst>
            <pc:docMk/>
            <pc:sldMk cId="1452713450" sldId="282"/>
            <ac:spMk id="55" creationId="{CA630FAD-B763-BC79-FE4F-8CD109E4E698}"/>
          </ac:spMkLst>
        </pc:spChg>
        <pc:spChg chg="add del mod">
          <ac:chgData name="Aarna" userId="1843213bc69eb13f" providerId="LiveId" clId="{E60263C2-2116-4149-BED8-1475ED41E68D}" dt="2023-08-25T04:48:46.129" v="820"/>
          <ac:spMkLst>
            <pc:docMk/>
            <pc:sldMk cId="1452713450" sldId="282"/>
            <ac:spMk id="57" creationId="{02C3CF63-9760-38EB-CE87-9E400F2B84C9}"/>
          </ac:spMkLst>
        </pc:spChg>
        <pc:spChg chg="add del mod">
          <ac:chgData name="Aarna" userId="1843213bc69eb13f" providerId="LiveId" clId="{E60263C2-2116-4149-BED8-1475ED41E68D}" dt="2023-08-25T04:48:46.129" v="820"/>
          <ac:spMkLst>
            <pc:docMk/>
            <pc:sldMk cId="1452713450" sldId="282"/>
            <ac:spMk id="58" creationId="{BE946654-661C-EB3F-F0D5-0C17FA37552D}"/>
          </ac:spMkLst>
        </pc:spChg>
        <pc:spChg chg="add del mod">
          <ac:chgData name="Aarna" userId="1843213bc69eb13f" providerId="LiveId" clId="{E60263C2-2116-4149-BED8-1475ED41E68D}" dt="2023-08-25T04:48:46.129" v="820"/>
          <ac:spMkLst>
            <pc:docMk/>
            <pc:sldMk cId="1452713450" sldId="282"/>
            <ac:spMk id="59" creationId="{672B9ABE-1C55-B95B-74D0-5A03CC8D1C7E}"/>
          </ac:spMkLst>
        </pc:spChg>
        <pc:spChg chg="add del mod">
          <ac:chgData name="Aarna" userId="1843213bc69eb13f" providerId="LiveId" clId="{E60263C2-2116-4149-BED8-1475ED41E68D}" dt="2023-08-25T04:48:46.129" v="820"/>
          <ac:spMkLst>
            <pc:docMk/>
            <pc:sldMk cId="1452713450" sldId="282"/>
            <ac:spMk id="60" creationId="{35DCC6A5-38EA-6060-D5D9-E6E0ED89D979}"/>
          </ac:spMkLst>
        </pc:spChg>
        <pc:spChg chg="add mod">
          <ac:chgData name="Aarna" userId="1843213bc69eb13f" providerId="LiveId" clId="{E60263C2-2116-4149-BED8-1475ED41E68D}" dt="2023-08-25T06:42:45.456" v="890" actId="13822"/>
          <ac:spMkLst>
            <pc:docMk/>
            <pc:sldMk cId="1452713450" sldId="282"/>
            <ac:spMk id="62" creationId="{896E9447-2FB9-A98A-CBBA-D5E8E7663E6D}"/>
          </ac:spMkLst>
        </pc:spChg>
        <pc:spChg chg="add mod">
          <ac:chgData name="Aarna" userId="1843213bc69eb13f" providerId="LiveId" clId="{E60263C2-2116-4149-BED8-1475ED41E68D}" dt="2023-08-25T06:42:45.456" v="890" actId="13822"/>
          <ac:spMkLst>
            <pc:docMk/>
            <pc:sldMk cId="1452713450" sldId="282"/>
            <ac:spMk id="63" creationId="{CC44B27E-7C76-BF60-AFC7-529A7FB1E260}"/>
          </ac:spMkLst>
        </pc:spChg>
        <pc:spChg chg="add mod">
          <ac:chgData name="Aarna" userId="1843213bc69eb13f" providerId="LiveId" clId="{E60263C2-2116-4149-BED8-1475ED41E68D}" dt="2023-08-25T12:15:30.606" v="951" actId="20577"/>
          <ac:spMkLst>
            <pc:docMk/>
            <pc:sldMk cId="1452713450" sldId="282"/>
            <ac:spMk id="1024" creationId="{6DB4412F-1A51-D6D7-A01F-79F6F3560863}"/>
          </ac:spMkLst>
        </pc:spChg>
        <pc:spChg chg="add mod">
          <ac:chgData name="Aarna" userId="1843213bc69eb13f" providerId="LiveId" clId="{E60263C2-2116-4149-BED8-1475ED41E68D}" dt="2023-08-25T12:15:33.538" v="953" actId="20577"/>
          <ac:spMkLst>
            <pc:docMk/>
            <pc:sldMk cId="1452713450" sldId="282"/>
            <ac:spMk id="1025" creationId="{99E71305-DA24-4B73-0FE9-EA49888F15C0}"/>
          </ac:spMkLst>
        </pc:spChg>
        <pc:grpChg chg="del">
          <ac:chgData name="Aarna" userId="1843213bc69eb13f" providerId="LiveId" clId="{E60263C2-2116-4149-BED8-1475ED41E68D}" dt="2023-08-25T04:26:42.118" v="509" actId="478"/>
          <ac:grpSpMkLst>
            <pc:docMk/>
            <pc:sldMk cId="1452713450" sldId="282"/>
            <ac:grpSpMk id="9" creationId="{046A62BA-173E-2C58-505A-7E7406242839}"/>
          </ac:grpSpMkLst>
        </pc:grpChg>
        <pc:grpChg chg="del">
          <ac:chgData name="Aarna" userId="1843213bc69eb13f" providerId="LiveId" clId="{E60263C2-2116-4149-BED8-1475ED41E68D}" dt="2023-08-25T04:27:26.622" v="518" actId="478"/>
          <ac:grpSpMkLst>
            <pc:docMk/>
            <pc:sldMk cId="1452713450" sldId="282"/>
            <ac:grpSpMk id="12" creationId="{B47EBA9A-56F7-8146-8CC8-71A6662119DF}"/>
          </ac:grpSpMkLst>
        </pc:grpChg>
        <pc:graphicFrameChg chg="del mod">
          <ac:chgData name="Aarna" userId="1843213bc69eb13f" providerId="LiveId" clId="{E60263C2-2116-4149-BED8-1475ED41E68D}" dt="2023-08-25T04:38:35.326" v="565" actId="21"/>
          <ac:graphicFrameMkLst>
            <pc:docMk/>
            <pc:sldMk cId="1452713450" sldId="282"/>
            <ac:graphicFrameMk id="8" creationId="{F1D41D9D-D1D6-C652-5D82-AD8F7702E059}"/>
          </ac:graphicFrameMkLst>
        </pc:graphicFrameChg>
        <pc:graphicFrameChg chg="add del mod">
          <ac:chgData name="Aarna" userId="1843213bc69eb13f" providerId="LiveId" clId="{E60263C2-2116-4149-BED8-1475ED41E68D}" dt="2023-08-25T04:48:39.314" v="818"/>
          <ac:graphicFrameMkLst>
            <pc:docMk/>
            <pc:sldMk cId="1452713450" sldId="282"/>
            <ac:graphicFrameMk id="51" creationId="{1229FB24-D306-DC71-DC93-B074E6CB0A96}"/>
          </ac:graphicFrameMkLst>
        </pc:graphicFrameChg>
        <pc:graphicFrameChg chg="add del mod">
          <ac:chgData name="Aarna" userId="1843213bc69eb13f" providerId="LiveId" clId="{E60263C2-2116-4149-BED8-1475ED41E68D}" dt="2023-08-25T04:48:46.129" v="820"/>
          <ac:graphicFrameMkLst>
            <pc:docMk/>
            <pc:sldMk cId="1452713450" sldId="282"/>
            <ac:graphicFrameMk id="56" creationId="{DCC60BED-EFEC-1A57-6674-279AAEB71B10}"/>
          </ac:graphicFrameMkLst>
        </pc:graphicFrameChg>
        <pc:graphicFrameChg chg="add mod">
          <ac:chgData name="Aarna" userId="1843213bc69eb13f" providerId="LiveId" clId="{E60263C2-2116-4149-BED8-1475ED41E68D}" dt="2023-08-25T04:49:31.451" v="832"/>
          <ac:graphicFrameMkLst>
            <pc:docMk/>
            <pc:sldMk cId="1452713450" sldId="282"/>
            <ac:graphicFrameMk id="61" creationId="{EB69D28D-2408-6351-2A49-350BC6B0FE64}"/>
          </ac:graphicFrameMkLst>
        </pc:graphicFrameChg>
        <pc:picChg chg="add del mod">
          <ac:chgData name="Aarna" userId="1843213bc69eb13f" providerId="LiveId" clId="{E60263C2-2116-4149-BED8-1475ED41E68D}" dt="2023-08-25T04:09:10.189" v="483" actId="478"/>
          <ac:picMkLst>
            <pc:docMk/>
            <pc:sldMk cId="1452713450" sldId="282"/>
            <ac:picMk id="7" creationId="{7A0544A1-6220-F717-8E90-9A3617EB24FC}"/>
          </ac:picMkLst>
        </pc:picChg>
        <pc:picChg chg="add del mod">
          <ac:chgData name="Aarna" userId="1843213bc69eb13f" providerId="LiveId" clId="{E60263C2-2116-4149-BED8-1475ED41E68D}" dt="2023-08-25T04:09:10.189" v="483" actId="478"/>
          <ac:picMkLst>
            <pc:docMk/>
            <pc:sldMk cId="1452713450" sldId="282"/>
            <ac:picMk id="16" creationId="{6F26EDC8-AC81-8015-DBBF-DBB290AC6900}"/>
          </ac:picMkLst>
        </pc:picChg>
        <pc:picChg chg="add del mod">
          <ac:chgData name="Aarna" userId="1843213bc69eb13f" providerId="LiveId" clId="{E60263C2-2116-4149-BED8-1475ED41E68D}" dt="2023-08-25T04:09:10.189" v="483" actId="478"/>
          <ac:picMkLst>
            <pc:docMk/>
            <pc:sldMk cId="1452713450" sldId="282"/>
            <ac:picMk id="18" creationId="{99B99EA5-3450-AF90-3935-220DC3D6D7FE}"/>
          </ac:picMkLst>
        </pc:picChg>
        <pc:picChg chg="add del mod">
          <ac:chgData name="Aarna" userId="1843213bc69eb13f" providerId="LiveId" clId="{E60263C2-2116-4149-BED8-1475ED41E68D}" dt="2023-08-25T04:09:10.189" v="483" actId="478"/>
          <ac:picMkLst>
            <pc:docMk/>
            <pc:sldMk cId="1452713450" sldId="282"/>
            <ac:picMk id="20" creationId="{782CE95D-D9DF-04AB-D458-0644A420E133}"/>
          </ac:picMkLst>
        </pc:picChg>
        <pc:picChg chg="add del mod">
          <ac:chgData name="Aarna" userId="1843213bc69eb13f" providerId="LiveId" clId="{E60263C2-2116-4149-BED8-1475ED41E68D}" dt="2023-08-25T04:09:10.189" v="483" actId="478"/>
          <ac:picMkLst>
            <pc:docMk/>
            <pc:sldMk cId="1452713450" sldId="282"/>
            <ac:picMk id="22" creationId="{3C921404-B3B3-93C7-E437-6E862741E3E2}"/>
          </ac:picMkLst>
        </pc:picChg>
        <pc:picChg chg="add del mod">
          <ac:chgData name="Aarna" userId="1843213bc69eb13f" providerId="LiveId" clId="{E60263C2-2116-4149-BED8-1475ED41E68D}" dt="2023-08-25T04:09:10.189" v="483" actId="478"/>
          <ac:picMkLst>
            <pc:docMk/>
            <pc:sldMk cId="1452713450" sldId="282"/>
            <ac:picMk id="25" creationId="{B1F3D17A-85B9-A65C-727C-8D1DB7735E06}"/>
          </ac:picMkLst>
        </pc:picChg>
        <pc:picChg chg="add del mod">
          <ac:chgData name="Aarna" userId="1843213bc69eb13f" providerId="LiveId" clId="{E60263C2-2116-4149-BED8-1475ED41E68D}" dt="2023-08-25T04:09:10.189" v="483" actId="478"/>
          <ac:picMkLst>
            <pc:docMk/>
            <pc:sldMk cId="1452713450" sldId="282"/>
            <ac:picMk id="30" creationId="{39DBDC20-BB3A-1E5E-CD87-9115A73548CC}"/>
          </ac:picMkLst>
        </pc:picChg>
        <pc:picChg chg="add del mod">
          <ac:chgData name="Aarna" userId="1843213bc69eb13f" providerId="LiveId" clId="{E60263C2-2116-4149-BED8-1475ED41E68D}" dt="2023-08-25T04:11:07.707" v="487" actId="931"/>
          <ac:picMkLst>
            <pc:docMk/>
            <pc:sldMk cId="1452713450" sldId="282"/>
            <ac:picMk id="32" creationId="{F7CF764D-44F7-83F2-D914-906C7A18FEC4}"/>
          </ac:picMkLst>
        </pc:picChg>
        <pc:picChg chg="add del mod">
          <ac:chgData name="Aarna" userId="1843213bc69eb13f" providerId="LiveId" clId="{E60263C2-2116-4149-BED8-1475ED41E68D}" dt="2023-08-25T04:13:43.528" v="499" actId="931"/>
          <ac:picMkLst>
            <pc:docMk/>
            <pc:sldMk cId="1452713450" sldId="282"/>
            <ac:picMk id="34" creationId="{D62B7AC0-3047-8332-790A-6F94EC2016AA}"/>
          </ac:picMkLst>
        </pc:picChg>
        <pc:picChg chg="add del mod ord">
          <ac:chgData name="Aarna" userId="1843213bc69eb13f" providerId="LiveId" clId="{E60263C2-2116-4149-BED8-1475ED41E68D}" dt="2023-08-25T04:13:43.528" v="499" actId="931"/>
          <ac:picMkLst>
            <pc:docMk/>
            <pc:sldMk cId="1452713450" sldId="282"/>
            <ac:picMk id="37" creationId="{4B913855-024C-24D6-1566-72DD7B795030}"/>
          </ac:picMkLst>
        </pc:picChg>
        <pc:picChg chg="add del mod">
          <ac:chgData name="Aarna" userId="1843213bc69eb13f" providerId="LiveId" clId="{E60263C2-2116-4149-BED8-1475ED41E68D}" dt="2023-08-25T04:26:03.981" v="501" actId="478"/>
          <ac:picMkLst>
            <pc:docMk/>
            <pc:sldMk cId="1452713450" sldId="282"/>
            <ac:picMk id="39" creationId="{220B3285-F58D-B2CF-D391-C88E51E8C239}"/>
          </ac:picMkLst>
        </pc:picChg>
        <pc:picChg chg="add mod">
          <ac:chgData name="Aarna" userId="1843213bc69eb13f" providerId="LiveId" clId="{E60263C2-2116-4149-BED8-1475ED41E68D}" dt="2023-08-25T04:42:32.154" v="601" actId="14100"/>
          <ac:picMkLst>
            <pc:docMk/>
            <pc:sldMk cId="1452713450" sldId="282"/>
            <ac:picMk id="41" creationId="{9F7CC827-3870-3D8D-A940-D517B19D4861}"/>
          </ac:picMkLst>
        </pc:picChg>
        <pc:picChg chg="add mod">
          <ac:chgData name="Aarna" userId="1843213bc69eb13f" providerId="LiveId" clId="{E60263C2-2116-4149-BED8-1475ED41E68D}" dt="2023-08-25T04:43:42.107" v="615" actId="1076"/>
          <ac:picMkLst>
            <pc:docMk/>
            <pc:sldMk cId="1452713450" sldId="282"/>
            <ac:picMk id="45" creationId="{0D235230-E3BE-6ACB-E236-211022D4335E}"/>
          </ac:picMkLst>
        </pc:picChg>
        <pc:picChg chg="add mod">
          <ac:chgData name="Aarna" userId="1843213bc69eb13f" providerId="LiveId" clId="{E60263C2-2116-4149-BED8-1475ED41E68D}" dt="2023-08-25T04:44:33.482" v="626" actId="1076"/>
          <ac:picMkLst>
            <pc:docMk/>
            <pc:sldMk cId="1452713450" sldId="282"/>
            <ac:picMk id="46" creationId="{C4A6DD97-3C1A-B22B-481C-0098C0289850}"/>
          </ac:picMkLst>
        </pc:picChg>
        <pc:picChg chg="add mod">
          <ac:chgData name="Aarna" userId="1843213bc69eb13f" providerId="LiveId" clId="{E60263C2-2116-4149-BED8-1475ED41E68D}" dt="2023-08-25T04:44:28.630" v="625" actId="1076"/>
          <ac:picMkLst>
            <pc:docMk/>
            <pc:sldMk cId="1452713450" sldId="282"/>
            <ac:picMk id="47" creationId="{AAE5D570-C141-99C5-7725-94C655BEF0EE}"/>
          </ac:picMkLst>
        </pc:picChg>
        <pc:picChg chg="add del">
          <ac:chgData name="Aarna" userId="1843213bc69eb13f" providerId="LiveId" clId="{E60263C2-2116-4149-BED8-1475ED41E68D}" dt="2023-08-25T04:09:38.743" v="485"/>
          <ac:picMkLst>
            <pc:docMk/>
            <pc:sldMk cId="1452713450" sldId="282"/>
            <ac:picMk id="1026" creationId="{611F50E3-1C80-923C-2456-8069479E8A13}"/>
          </ac:picMkLst>
        </pc:picChg>
        <pc:picChg chg="add del">
          <ac:chgData name="Aarna" userId="1843213bc69eb13f" providerId="LiveId" clId="{E60263C2-2116-4149-BED8-1475ED41E68D}" dt="2023-08-25T04:12:51.917" v="489"/>
          <ac:picMkLst>
            <pc:docMk/>
            <pc:sldMk cId="1452713450" sldId="282"/>
            <ac:picMk id="1028" creationId="{206EA264-B259-C7F0-ED27-06F179353BB5}"/>
          </ac:picMkLst>
        </pc:picChg>
      </pc:sldChg>
      <pc:sldChg chg="delSp new del mod">
        <pc:chgData name="Aarna" userId="1843213bc69eb13f" providerId="LiveId" clId="{E60263C2-2116-4149-BED8-1475ED41E68D}" dt="2023-08-25T03:41:05.733" v="164" actId="2696"/>
        <pc:sldMkLst>
          <pc:docMk/>
          <pc:sldMk cId="3121526275" sldId="282"/>
        </pc:sldMkLst>
        <pc:spChg chg="del">
          <ac:chgData name="Aarna" userId="1843213bc69eb13f" providerId="LiveId" clId="{E60263C2-2116-4149-BED8-1475ED41E68D}" dt="2023-08-25T03:40:31.987" v="159" actId="21"/>
          <ac:spMkLst>
            <pc:docMk/>
            <pc:sldMk cId="3121526275" sldId="282"/>
            <ac:spMk id="3" creationId="{B913AE3D-5923-726A-9593-17FBE38784E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2B4E8F-EECF-4CA3-BD08-68F47B09F704}" type="doc">
      <dgm:prSet loTypeId="urn:microsoft.com/office/officeart/2005/8/layout/hierarchy3" loCatId="hierarchy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C86173A0-5D2D-44B3-B8D1-45B8510C9E72}">
      <dgm:prSet phldrT="[Text]"/>
      <dgm:spPr/>
      <dgm:t>
        <a:bodyPr/>
        <a:lstStyle/>
        <a:p>
          <a:pPr algn="ctr"/>
          <a:r>
            <a:rPr lang="en-IN" dirty="0"/>
            <a:t>HEALTHY BODY</a:t>
          </a:r>
        </a:p>
      </dgm:t>
    </dgm:pt>
    <dgm:pt modelId="{F6B4550F-3504-4BD0-825D-438A80EACAAC}" type="parTrans" cxnId="{8F54BB9D-3A4E-49CD-B163-C04966591F72}">
      <dgm:prSet/>
      <dgm:spPr/>
      <dgm:t>
        <a:bodyPr/>
        <a:lstStyle/>
        <a:p>
          <a:endParaRPr lang="en-IN"/>
        </a:p>
      </dgm:t>
    </dgm:pt>
    <dgm:pt modelId="{AE0566D6-A495-42E5-9D36-BE0817AC1875}" type="sibTrans" cxnId="{8F54BB9D-3A4E-49CD-B163-C04966591F72}">
      <dgm:prSet/>
      <dgm:spPr/>
      <dgm:t>
        <a:bodyPr/>
        <a:lstStyle/>
        <a:p>
          <a:endParaRPr lang="en-IN"/>
        </a:p>
      </dgm:t>
    </dgm:pt>
    <dgm:pt modelId="{A7491EEB-C02F-4CD6-8F3F-04556A21BAAF}" type="pres">
      <dgm:prSet presAssocID="{632B4E8F-EECF-4CA3-BD08-68F47B09F70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4C1CC8E-8FE3-4BA8-B1D8-E0C1B55D8CF3}" type="pres">
      <dgm:prSet presAssocID="{C86173A0-5D2D-44B3-B8D1-45B8510C9E72}" presName="root" presStyleCnt="0"/>
      <dgm:spPr/>
    </dgm:pt>
    <dgm:pt modelId="{95E53080-BE19-4A4F-B579-1FD1E096ED71}" type="pres">
      <dgm:prSet presAssocID="{C86173A0-5D2D-44B3-B8D1-45B8510C9E72}" presName="rootComposite" presStyleCnt="0"/>
      <dgm:spPr/>
    </dgm:pt>
    <dgm:pt modelId="{6589A932-A246-44B3-A4E9-D05C4A184C63}" type="pres">
      <dgm:prSet presAssocID="{C86173A0-5D2D-44B3-B8D1-45B8510C9E72}" presName="rootText" presStyleLbl="node1" presStyleIdx="0" presStyleCnt="1" custLinFactNeighborX="5099" custLinFactNeighborY="-2825"/>
      <dgm:spPr/>
    </dgm:pt>
    <dgm:pt modelId="{5FF16650-0F85-42A4-A6C2-0CCB5522881D}" type="pres">
      <dgm:prSet presAssocID="{C86173A0-5D2D-44B3-B8D1-45B8510C9E72}" presName="rootConnector" presStyleLbl="node1" presStyleIdx="0" presStyleCnt="1"/>
      <dgm:spPr/>
    </dgm:pt>
    <dgm:pt modelId="{C241BCE6-2C75-4002-B5D1-061E826E430B}" type="pres">
      <dgm:prSet presAssocID="{C86173A0-5D2D-44B3-B8D1-45B8510C9E72}" presName="childShape" presStyleCnt="0"/>
      <dgm:spPr/>
    </dgm:pt>
  </dgm:ptLst>
  <dgm:cxnLst>
    <dgm:cxn modelId="{16C06C45-CCCA-45D1-96CE-E4D4F955519C}" type="presOf" srcId="{632B4E8F-EECF-4CA3-BD08-68F47B09F704}" destId="{A7491EEB-C02F-4CD6-8F3F-04556A21BAAF}" srcOrd="0" destOrd="0" presId="urn:microsoft.com/office/officeart/2005/8/layout/hierarchy3"/>
    <dgm:cxn modelId="{7558A096-3755-4E2D-A8E9-7F4258DA2BEA}" type="presOf" srcId="{C86173A0-5D2D-44B3-B8D1-45B8510C9E72}" destId="{6589A932-A246-44B3-A4E9-D05C4A184C63}" srcOrd="0" destOrd="0" presId="urn:microsoft.com/office/officeart/2005/8/layout/hierarchy3"/>
    <dgm:cxn modelId="{8F54BB9D-3A4E-49CD-B163-C04966591F72}" srcId="{632B4E8F-EECF-4CA3-BD08-68F47B09F704}" destId="{C86173A0-5D2D-44B3-B8D1-45B8510C9E72}" srcOrd="0" destOrd="0" parTransId="{F6B4550F-3504-4BD0-825D-438A80EACAAC}" sibTransId="{AE0566D6-A495-42E5-9D36-BE0817AC1875}"/>
    <dgm:cxn modelId="{EC73CDA7-21D2-42BD-83A9-75806B60384A}" type="presOf" srcId="{C86173A0-5D2D-44B3-B8D1-45B8510C9E72}" destId="{5FF16650-0F85-42A4-A6C2-0CCB5522881D}" srcOrd="1" destOrd="0" presId="urn:microsoft.com/office/officeart/2005/8/layout/hierarchy3"/>
    <dgm:cxn modelId="{951997E8-7B62-42E1-8616-A228D36E5C0D}" type="presParOf" srcId="{A7491EEB-C02F-4CD6-8F3F-04556A21BAAF}" destId="{A4C1CC8E-8FE3-4BA8-B1D8-E0C1B55D8CF3}" srcOrd="0" destOrd="0" presId="urn:microsoft.com/office/officeart/2005/8/layout/hierarchy3"/>
    <dgm:cxn modelId="{E5982491-76B7-492F-A2AD-870788443410}" type="presParOf" srcId="{A4C1CC8E-8FE3-4BA8-B1D8-E0C1B55D8CF3}" destId="{95E53080-BE19-4A4F-B579-1FD1E096ED71}" srcOrd="0" destOrd="0" presId="urn:microsoft.com/office/officeart/2005/8/layout/hierarchy3"/>
    <dgm:cxn modelId="{DEF99F4D-3B36-416C-B95B-034B7E444853}" type="presParOf" srcId="{95E53080-BE19-4A4F-B579-1FD1E096ED71}" destId="{6589A932-A246-44B3-A4E9-D05C4A184C63}" srcOrd="0" destOrd="0" presId="urn:microsoft.com/office/officeart/2005/8/layout/hierarchy3"/>
    <dgm:cxn modelId="{BE3EBFA1-C28C-4385-88C3-1EFD47A0C9AD}" type="presParOf" srcId="{95E53080-BE19-4A4F-B579-1FD1E096ED71}" destId="{5FF16650-0F85-42A4-A6C2-0CCB5522881D}" srcOrd="1" destOrd="0" presId="urn:microsoft.com/office/officeart/2005/8/layout/hierarchy3"/>
    <dgm:cxn modelId="{2FF51626-8235-43C9-B796-1ABCCB646205}" type="presParOf" srcId="{A4C1CC8E-8FE3-4BA8-B1D8-E0C1B55D8CF3}" destId="{C241BCE6-2C75-4002-B5D1-061E826E430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7786E7-52D2-476C-84C5-CCC9A4645426}" type="doc">
      <dgm:prSet loTypeId="urn:microsoft.com/office/officeart/2005/8/layout/process5" loCatId="process" qsTypeId="urn:microsoft.com/office/officeart/2005/8/quickstyle/3d5" qsCatId="3D" csTypeId="urn:microsoft.com/office/officeart/2005/8/colors/accent5_3" csCatId="accent5" phldr="1"/>
      <dgm:spPr/>
      <dgm:t>
        <a:bodyPr/>
        <a:lstStyle/>
        <a:p>
          <a:endParaRPr lang="en-IN"/>
        </a:p>
      </dgm:t>
    </dgm:pt>
    <dgm:pt modelId="{90A02B29-3E17-4842-8A80-4587D07F01F2}">
      <dgm:prSet phldrT="[Text]"/>
      <dgm:spPr/>
      <dgm:t>
        <a:bodyPr/>
        <a:lstStyle/>
        <a:p>
          <a:r>
            <a:rPr lang="en-US" dirty="0">
              <a:latin typeface="Signika" pitchFamily="2" charset="0"/>
            </a:rPr>
            <a:t>Sign Up/Login</a:t>
          </a:r>
          <a:endParaRPr lang="en-IN" dirty="0">
            <a:latin typeface="Signika" pitchFamily="2" charset="0"/>
          </a:endParaRPr>
        </a:p>
      </dgm:t>
    </dgm:pt>
    <dgm:pt modelId="{9C10056F-10E1-4621-9E6A-4D2029C3F0E2}" type="parTrans" cxnId="{4FC2C0B8-34F9-49FB-9925-AB3FD44DADF6}">
      <dgm:prSet/>
      <dgm:spPr/>
      <dgm:t>
        <a:bodyPr/>
        <a:lstStyle/>
        <a:p>
          <a:endParaRPr lang="en-IN"/>
        </a:p>
      </dgm:t>
    </dgm:pt>
    <dgm:pt modelId="{DE001C7C-F5A5-43EC-9412-D2E19E5759E8}" type="sibTrans" cxnId="{4FC2C0B8-34F9-49FB-9925-AB3FD44DADF6}">
      <dgm:prSet/>
      <dgm:spPr/>
      <dgm:t>
        <a:bodyPr/>
        <a:lstStyle/>
        <a:p>
          <a:endParaRPr lang="en-IN" dirty="0"/>
        </a:p>
      </dgm:t>
    </dgm:pt>
    <dgm:pt modelId="{A93DC500-A8D9-4BD1-99F4-2BCAA2C64A1C}">
      <dgm:prSet phldrT="[Text]"/>
      <dgm:spPr/>
      <dgm:t>
        <a:bodyPr/>
        <a:lstStyle/>
        <a:p>
          <a:r>
            <a:rPr lang="en-US" dirty="0">
              <a:latin typeface="Signika" pitchFamily="2" charset="0"/>
            </a:rPr>
            <a:t>Taking Input of Personal Details</a:t>
          </a:r>
          <a:endParaRPr lang="en-IN" dirty="0">
            <a:latin typeface="Signika" pitchFamily="2" charset="0"/>
          </a:endParaRPr>
        </a:p>
      </dgm:t>
    </dgm:pt>
    <dgm:pt modelId="{7D83DBC4-719A-4C9C-A1A6-6DE26620D1ED}" type="parTrans" cxnId="{472C493C-A0FB-41C3-BB9A-1DA62E2BADD9}">
      <dgm:prSet/>
      <dgm:spPr/>
      <dgm:t>
        <a:bodyPr/>
        <a:lstStyle/>
        <a:p>
          <a:endParaRPr lang="en-IN"/>
        </a:p>
      </dgm:t>
    </dgm:pt>
    <dgm:pt modelId="{0537DF55-5E28-48CA-BDA2-70EA06D0691D}" type="sibTrans" cxnId="{472C493C-A0FB-41C3-BB9A-1DA62E2BADD9}">
      <dgm:prSet/>
      <dgm:spPr/>
      <dgm:t>
        <a:bodyPr/>
        <a:lstStyle/>
        <a:p>
          <a:endParaRPr lang="en-IN" dirty="0"/>
        </a:p>
      </dgm:t>
    </dgm:pt>
    <dgm:pt modelId="{4A68EF7E-88A2-4486-BC9F-07FAD24D344C}">
      <dgm:prSet phldrT="[Text]"/>
      <dgm:spPr/>
      <dgm:t>
        <a:bodyPr/>
        <a:lstStyle/>
        <a:p>
          <a:r>
            <a:rPr lang="en-US" dirty="0">
              <a:latin typeface="Signika" pitchFamily="2" charset="0"/>
            </a:rPr>
            <a:t>Setting Goal/Target</a:t>
          </a:r>
          <a:endParaRPr lang="en-IN" dirty="0">
            <a:latin typeface="Signika" pitchFamily="2" charset="0"/>
          </a:endParaRPr>
        </a:p>
      </dgm:t>
    </dgm:pt>
    <dgm:pt modelId="{C02DA582-220F-4909-81AF-0C1425558B2A}" type="parTrans" cxnId="{30065CCC-8682-4898-B2EE-EC3372217BCE}">
      <dgm:prSet/>
      <dgm:spPr/>
      <dgm:t>
        <a:bodyPr/>
        <a:lstStyle/>
        <a:p>
          <a:endParaRPr lang="en-IN"/>
        </a:p>
      </dgm:t>
    </dgm:pt>
    <dgm:pt modelId="{29B44CAF-FE73-4C2F-80C6-42CDD4D140E2}" type="sibTrans" cxnId="{30065CCC-8682-4898-B2EE-EC3372217BCE}">
      <dgm:prSet/>
      <dgm:spPr/>
      <dgm:t>
        <a:bodyPr/>
        <a:lstStyle/>
        <a:p>
          <a:endParaRPr lang="en-IN" dirty="0"/>
        </a:p>
      </dgm:t>
    </dgm:pt>
    <dgm:pt modelId="{6E098EC3-1755-440E-BFFB-7218DDB7965C}">
      <dgm:prSet phldrT="[Text]"/>
      <dgm:spPr/>
      <dgm:t>
        <a:bodyPr/>
        <a:lstStyle/>
        <a:p>
          <a:r>
            <a:rPr lang="en-US" dirty="0">
              <a:latin typeface="Signika" pitchFamily="2" charset="0"/>
            </a:rPr>
            <a:t>Taking into account Health Conditions</a:t>
          </a:r>
          <a:endParaRPr lang="en-IN" dirty="0">
            <a:latin typeface="Signika" pitchFamily="2" charset="0"/>
          </a:endParaRPr>
        </a:p>
      </dgm:t>
    </dgm:pt>
    <dgm:pt modelId="{75EC1253-0548-4E8F-8051-6C8518BE797A}" type="parTrans" cxnId="{EC924136-4C78-4AFD-8D92-DF155D92E21D}">
      <dgm:prSet/>
      <dgm:spPr/>
      <dgm:t>
        <a:bodyPr/>
        <a:lstStyle/>
        <a:p>
          <a:endParaRPr lang="en-IN"/>
        </a:p>
      </dgm:t>
    </dgm:pt>
    <dgm:pt modelId="{6000CB5F-16FA-424D-9F05-E5644D61942B}" type="sibTrans" cxnId="{EC924136-4C78-4AFD-8D92-DF155D92E21D}">
      <dgm:prSet/>
      <dgm:spPr/>
      <dgm:t>
        <a:bodyPr/>
        <a:lstStyle/>
        <a:p>
          <a:endParaRPr lang="en-IN" dirty="0"/>
        </a:p>
      </dgm:t>
    </dgm:pt>
    <dgm:pt modelId="{3D2F478A-EEDE-409C-9F87-B1FEDD2799FE}">
      <dgm:prSet phldrT="[Text]"/>
      <dgm:spPr/>
      <dgm:t>
        <a:bodyPr/>
        <a:lstStyle/>
        <a:p>
          <a:r>
            <a:rPr lang="en-US" dirty="0">
              <a:latin typeface="Signika" pitchFamily="2" charset="0"/>
            </a:rPr>
            <a:t>Generation of Personalized Diet Plan</a:t>
          </a:r>
          <a:endParaRPr lang="en-IN" dirty="0">
            <a:latin typeface="Signika" pitchFamily="2" charset="0"/>
          </a:endParaRPr>
        </a:p>
      </dgm:t>
    </dgm:pt>
    <dgm:pt modelId="{2948998A-4358-4928-8711-674DB90A712A}" type="parTrans" cxnId="{187BE1CD-7F01-4F0E-8898-E4E6AC952C78}">
      <dgm:prSet/>
      <dgm:spPr/>
      <dgm:t>
        <a:bodyPr/>
        <a:lstStyle/>
        <a:p>
          <a:endParaRPr lang="en-IN"/>
        </a:p>
      </dgm:t>
    </dgm:pt>
    <dgm:pt modelId="{A42BFD0C-9210-4BED-87A3-AD589F238A90}" type="sibTrans" cxnId="{187BE1CD-7F01-4F0E-8898-E4E6AC952C78}">
      <dgm:prSet/>
      <dgm:spPr/>
      <dgm:t>
        <a:bodyPr/>
        <a:lstStyle/>
        <a:p>
          <a:endParaRPr lang="en-IN" dirty="0"/>
        </a:p>
      </dgm:t>
    </dgm:pt>
    <dgm:pt modelId="{E13FA503-472A-461D-A37A-82CDEFAB4322}">
      <dgm:prSet phldrT="[Text]"/>
      <dgm:spPr/>
      <dgm:t>
        <a:bodyPr/>
        <a:lstStyle/>
        <a:p>
          <a:r>
            <a:rPr lang="en-US" dirty="0">
              <a:latin typeface="Signika" pitchFamily="2" charset="0"/>
            </a:rPr>
            <a:t>Keeping Track of Records Daily</a:t>
          </a:r>
          <a:endParaRPr lang="en-IN" dirty="0">
            <a:latin typeface="Signika" pitchFamily="2" charset="0"/>
          </a:endParaRPr>
        </a:p>
      </dgm:t>
    </dgm:pt>
    <dgm:pt modelId="{6040A1C4-FBF1-476A-9FFD-D02C22768B56}" type="parTrans" cxnId="{257D47CA-BE88-4BF7-9420-7F5DF6D3EE0C}">
      <dgm:prSet/>
      <dgm:spPr/>
      <dgm:t>
        <a:bodyPr/>
        <a:lstStyle/>
        <a:p>
          <a:endParaRPr lang="en-IN"/>
        </a:p>
      </dgm:t>
    </dgm:pt>
    <dgm:pt modelId="{5F622546-262C-4CF0-8012-5AA6B136EE0F}" type="sibTrans" cxnId="{257D47CA-BE88-4BF7-9420-7F5DF6D3EE0C}">
      <dgm:prSet/>
      <dgm:spPr/>
      <dgm:t>
        <a:bodyPr/>
        <a:lstStyle/>
        <a:p>
          <a:endParaRPr lang="en-IN"/>
        </a:p>
      </dgm:t>
    </dgm:pt>
    <dgm:pt modelId="{033449AB-5B35-4676-8CEA-2925B62EF153}">
      <dgm:prSet phldrT="[Text]"/>
      <dgm:spPr/>
      <dgm:t>
        <a:bodyPr/>
        <a:lstStyle/>
        <a:p>
          <a:r>
            <a:rPr lang="en-IN" dirty="0">
              <a:latin typeface="Signika" pitchFamily="2" charset="0"/>
            </a:rPr>
            <a:t>Weekly Update on User’s progress</a:t>
          </a:r>
        </a:p>
      </dgm:t>
    </dgm:pt>
    <dgm:pt modelId="{4A89452B-3461-45BA-80E9-F7436F380220}" type="parTrans" cxnId="{278A1611-19B2-4D05-9394-DF79B93BFC9F}">
      <dgm:prSet/>
      <dgm:spPr/>
      <dgm:t>
        <a:bodyPr/>
        <a:lstStyle/>
        <a:p>
          <a:endParaRPr lang="en-IN"/>
        </a:p>
      </dgm:t>
    </dgm:pt>
    <dgm:pt modelId="{D0B4B355-1621-498A-BD10-90EDE26E8D6F}" type="sibTrans" cxnId="{278A1611-19B2-4D05-9394-DF79B93BFC9F}">
      <dgm:prSet/>
      <dgm:spPr/>
      <dgm:t>
        <a:bodyPr/>
        <a:lstStyle/>
        <a:p>
          <a:endParaRPr lang="en-IN"/>
        </a:p>
      </dgm:t>
    </dgm:pt>
    <dgm:pt modelId="{EE805EBB-F32E-468C-A0FC-A74F3FBF78A9}" type="pres">
      <dgm:prSet presAssocID="{357786E7-52D2-476C-84C5-CCC9A4645426}" presName="diagram" presStyleCnt="0">
        <dgm:presLayoutVars>
          <dgm:dir/>
          <dgm:resizeHandles val="exact"/>
        </dgm:presLayoutVars>
      </dgm:prSet>
      <dgm:spPr/>
    </dgm:pt>
    <dgm:pt modelId="{EFD285B2-2126-48F7-A387-F7C2DE2E9111}" type="pres">
      <dgm:prSet presAssocID="{90A02B29-3E17-4842-8A80-4587D07F01F2}" presName="node" presStyleLbl="node1" presStyleIdx="0" presStyleCnt="7" custLinFactNeighborY="-1783">
        <dgm:presLayoutVars>
          <dgm:bulletEnabled val="1"/>
        </dgm:presLayoutVars>
      </dgm:prSet>
      <dgm:spPr/>
    </dgm:pt>
    <dgm:pt modelId="{C125ED2A-02EC-4AB0-B470-2922D11B984A}" type="pres">
      <dgm:prSet presAssocID="{DE001C7C-F5A5-43EC-9412-D2E19E5759E8}" presName="sibTrans" presStyleLbl="sibTrans2D1" presStyleIdx="0" presStyleCnt="6"/>
      <dgm:spPr/>
    </dgm:pt>
    <dgm:pt modelId="{69CAEA0D-0D72-4944-A8DB-28A23A5A04B4}" type="pres">
      <dgm:prSet presAssocID="{DE001C7C-F5A5-43EC-9412-D2E19E5759E8}" presName="connectorText" presStyleLbl="sibTrans2D1" presStyleIdx="0" presStyleCnt="6"/>
      <dgm:spPr/>
    </dgm:pt>
    <dgm:pt modelId="{125172F0-9C9A-40F3-A94A-56A8ECD89D25}" type="pres">
      <dgm:prSet presAssocID="{A93DC500-A8D9-4BD1-99F4-2BCAA2C64A1C}" presName="node" presStyleLbl="node1" presStyleIdx="1" presStyleCnt="7">
        <dgm:presLayoutVars>
          <dgm:bulletEnabled val="1"/>
        </dgm:presLayoutVars>
      </dgm:prSet>
      <dgm:spPr/>
    </dgm:pt>
    <dgm:pt modelId="{5DD6C782-8E9C-4823-A28A-EEAB10BCC338}" type="pres">
      <dgm:prSet presAssocID="{0537DF55-5E28-48CA-BDA2-70EA06D0691D}" presName="sibTrans" presStyleLbl="sibTrans2D1" presStyleIdx="1" presStyleCnt="6"/>
      <dgm:spPr/>
    </dgm:pt>
    <dgm:pt modelId="{AE1A793C-7DBD-4C20-B04F-4D9EDF541EFE}" type="pres">
      <dgm:prSet presAssocID="{0537DF55-5E28-48CA-BDA2-70EA06D0691D}" presName="connectorText" presStyleLbl="sibTrans2D1" presStyleIdx="1" presStyleCnt="6"/>
      <dgm:spPr/>
    </dgm:pt>
    <dgm:pt modelId="{7646E41A-30B3-4213-B199-32E80320C9B8}" type="pres">
      <dgm:prSet presAssocID="{4A68EF7E-88A2-4486-BC9F-07FAD24D344C}" presName="node" presStyleLbl="node1" presStyleIdx="2" presStyleCnt="7">
        <dgm:presLayoutVars>
          <dgm:bulletEnabled val="1"/>
        </dgm:presLayoutVars>
      </dgm:prSet>
      <dgm:spPr/>
    </dgm:pt>
    <dgm:pt modelId="{B901B027-8B20-45F5-B1AF-C94D75EB69FA}" type="pres">
      <dgm:prSet presAssocID="{29B44CAF-FE73-4C2F-80C6-42CDD4D140E2}" presName="sibTrans" presStyleLbl="sibTrans2D1" presStyleIdx="2" presStyleCnt="6"/>
      <dgm:spPr/>
    </dgm:pt>
    <dgm:pt modelId="{1AB5FB49-F316-4EA5-AEFE-FA847B0469A9}" type="pres">
      <dgm:prSet presAssocID="{29B44CAF-FE73-4C2F-80C6-42CDD4D140E2}" presName="connectorText" presStyleLbl="sibTrans2D1" presStyleIdx="2" presStyleCnt="6"/>
      <dgm:spPr/>
    </dgm:pt>
    <dgm:pt modelId="{CD4CCD66-876D-428E-A9B1-1B61F7B6B179}" type="pres">
      <dgm:prSet presAssocID="{6E098EC3-1755-440E-BFFB-7218DDB7965C}" presName="node" presStyleLbl="node1" presStyleIdx="3" presStyleCnt="7">
        <dgm:presLayoutVars>
          <dgm:bulletEnabled val="1"/>
        </dgm:presLayoutVars>
      </dgm:prSet>
      <dgm:spPr/>
    </dgm:pt>
    <dgm:pt modelId="{99AAE9DD-0E98-45EE-A544-ED63FF6B9658}" type="pres">
      <dgm:prSet presAssocID="{6000CB5F-16FA-424D-9F05-E5644D61942B}" presName="sibTrans" presStyleLbl="sibTrans2D1" presStyleIdx="3" presStyleCnt="6"/>
      <dgm:spPr/>
    </dgm:pt>
    <dgm:pt modelId="{344B01EB-1E13-45DA-BA06-12856BE12A03}" type="pres">
      <dgm:prSet presAssocID="{6000CB5F-16FA-424D-9F05-E5644D61942B}" presName="connectorText" presStyleLbl="sibTrans2D1" presStyleIdx="3" presStyleCnt="6"/>
      <dgm:spPr/>
    </dgm:pt>
    <dgm:pt modelId="{D83F961F-2E6C-42A8-A4A4-355C824B7894}" type="pres">
      <dgm:prSet presAssocID="{3D2F478A-EEDE-409C-9F87-B1FEDD2799FE}" presName="node" presStyleLbl="node1" presStyleIdx="4" presStyleCnt="7">
        <dgm:presLayoutVars>
          <dgm:bulletEnabled val="1"/>
        </dgm:presLayoutVars>
      </dgm:prSet>
      <dgm:spPr/>
    </dgm:pt>
    <dgm:pt modelId="{4B43E7E9-CF56-48D8-996B-D9B33B7E351B}" type="pres">
      <dgm:prSet presAssocID="{A42BFD0C-9210-4BED-87A3-AD589F238A90}" presName="sibTrans" presStyleLbl="sibTrans2D1" presStyleIdx="4" presStyleCnt="6"/>
      <dgm:spPr/>
    </dgm:pt>
    <dgm:pt modelId="{0B209CB9-26B3-4803-8ADF-C7C008FF70A4}" type="pres">
      <dgm:prSet presAssocID="{A42BFD0C-9210-4BED-87A3-AD589F238A90}" presName="connectorText" presStyleLbl="sibTrans2D1" presStyleIdx="4" presStyleCnt="6"/>
      <dgm:spPr/>
    </dgm:pt>
    <dgm:pt modelId="{E3313C9C-7ADB-45C6-AA1F-F7020D894946}" type="pres">
      <dgm:prSet presAssocID="{033449AB-5B35-4676-8CEA-2925B62EF153}" presName="node" presStyleLbl="node1" presStyleIdx="5" presStyleCnt="7">
        <dgm:presLayoutVars>
          <dgm:bulletEnabled val="1"/>
        </dgm:presLayoutVars>
      </dgm:prSet>
      <dgm:spPr/>
    </dgm:pt>
    <dgm:pt modelId="{6DAFAD02-46C0-41A9-A128-DF7B4F268531}" type="pres">
      <dgm:prSet presAssocID="{D0B4B355-1621-498A-BD10-90EDE26E8D6F}" presName="sibTrans" presStyleLbl="sibTrans2D1" presStyleIdx="5" presStyleCnt="6"/>
      <dgm:spPr/>
    </dgm:pt>
    <dgm:pt modelId="{0AF401B2-C4D5-467F-B597-766EFCDFA09C}" type="pres">
      <dgm:prSet presAssocID="{D0B4B355-1621-498A-BD10-90EDE26E8D6F}" presName="connectorText" presStyleLbl="sibTrans2D1" presStyleIdx="5" presStyleCnt="6"/>
      <dgm:spPr/>
    </dgm:pt>
    <dgm:pt modelId="{6C91C352-9B66-4DD6-ACC7-C6ABFA961674}" type="pres">
      <dgm:prSet presAssocID="{E13FA503-472A-461D-A37A-82CDEFAB4322}" presName="node" presStyleLbl="node1" presStyleIdx="6" presStyleCnt="7">
        <dgm:presLayoutVars>
          <dgm:bulletEnabled val="1"/>
        </dgm:presLayoutVars>
      </dgm:prSet>
      <dgm:spPr/>
    </dgm:pt>
  </dgm:ptLst>
  <dgm:cxnLst>
    <dgm:cxn modelId="{0ABC2401-063B-4BE2-90F4-2F5AA5B518BF}" type="presOf" srcId="{DE001C7C-F5A5-43EC-9412-D2E19E5759E8}" destId="{C125ED2A-02EC-4AB0-B470-2922D11B984A}" srcOrd="0" destOrd="0" presId="urn:microsoft.com/office/officeart/2005/8/layout/process5"/>
    <dgm:cxn modelId="{5C488E06-2FB3-4219-9080-07E39D66373C}" type="presOf" srcId="{6E098EC3-1755-440E-BFFB-7218DDB7965C}" destId="{CD4CCD66-876D-428E-A9B1-1B61F7B6B179}" srcOrd="0" destOrd="0" presId="urn:microsoft.com/office/officeart/2005/8/layout/process5"/>
    <dgm:cxn modelId="{9CBB6A0B-BA32-466C-8CBD-46EA98A8D73B}" type="presOf" srcId="{357786E7-52D2-476C-84C5-CCC9A4645426}" destId="{EE805EBB-F32E-468C-A0FC-A74F3FBF78A9}" srcOrd="0" destOrd="0" presId="urn:microsoft.com/office/officeart/2005/8/layout/process5"/>
    <dgm:cxn modelId="{278A1611-19B2-4D05-9394-DF79B93BFC9F}" srcId="{357786E7-52D2-476C-84C5-CCC9A4645426}" destId="{033449AB-5B35-4676-8CEA-2925B62EF153}" srcOrd="5" destOrd="0" parTransId="{4A89452B-3461-45BA-80E9-F7436F380220}" sibTransId="{D0B4B355-1621-498A-BD10-90EDE26E8D6F}"/>
    <dgm:cxn modelId="{38326924-94BC-40D9-92C8-1A47057BB3A8}" type="presOf" srcId="{A93DC500-A8D9-4BD1-99F4-2BCAA2C64A1C}" destId="{125172F0-9C9A-40F3-A94A-56A8ECD89D25}" srcOrd="0" destOrd="0" presId="urn:microsoft.com/office/officeart/2005/8/layout/process5"/>
    <dgm:cxn modelId="{6A00DB29-6DB8-4522-8EF9-4213770593F9}" type="presOf" srcId="{6000CB5F-16FA-424D-9F05-E5644D61942B}" destId="{99AAE9DD-0E98-45EE-A544-ED63FF6B9658}" srcOrd="0" destOrd="0" presId="urn:microsoft.com/office/officeart/2005/8/layout/process5"/>
    <dgm:cxn modelId="{EC924136-4C78-4AFD-8D92-DF155D92E21D}" srcId="{357786E7-52D2-476C-84C5-CCC9A4645426}" destId="{6E098EC3-1755-440E-BFFB-7218DDB7965C}" srcOrd="3" destOrd="0" parTransId="{75EC1253-0548-4E8F-8051-6C8518BE797A}" sibTransId="{6000CB5F-16FA-424D-9F05-E5644D61942B}"/>
    <dgm:cxn modelId="{472C493C-A0FB-41C3-BB9A-1DA62E2BADD9}" srcId="{357786E7-52D2-476C-84C5-CCC9A4645426}" destId="{A93DC500-A8D9-4BD1-99F4-2BCAA2C64A1C}" srcOrd="1" destOrd="0" parTransId="{7D83DBC4-719A-4C9C-A1A6-6DE26620D1ED}" sibTransId="{0537DF55-5E28-48CA-BDA2-70EA06D0691D}"/>
    <dgm:cxn modelId="{90A6A15D-1625-4B23-BF9D-D6DCBBF91898}" type="presOf" srcId="{0537DF55-5E28-48CA-BDA2-70EA06D0691D}" destId="{5DD6C782-8E9C-4823-A28A-EEAB10BCC338}" srcOrd="0" destOrd="0" presId="urn:microsoft.com/office/officeart/2005/8/layout/process5"/>
    <dgm:cxn modelId="{09F7F25F-C2F2-483B-8380-265B5A1BD139}" type="presOf" srcId="{D0B4B355-1621-498A-BD10-90EDE26E8D6F}" destId="{6DAFAD02-46C0-41A9-A128-DF7B4F268531}" srcOrd="0" destOrd="0" presId="urn:microsoft.com/office/officeart/2005/8/layout/process5"/>
    <dgm:cxn modelId="{1A095246-AC7C-4FD7-BEBA-3F2700FA38A4}" type="presOf" srcId="{DE001C7C-F5A5-43EC-9412-D2E19E5759E8}" destId="{69CAEA0D-0D72-4944-A8DB-28A23A5A04B4}" srcOrd="1" destOrd="0" presId="urn:microsoft.com/office/officeart/2005/8/layout/process5"/>
    <dgm:cxn modelId="{81096147-FCCC-4659-BDA6-B3569D83676B}" type="presOf" srcId="{3D2F478A-EEDE-409C-9F87-B1FEDD2799FE}" destId="{D83F961F-2E6C-42A8-A4A4-355C824B7894}" srcOrd="0" destOrd="0" presId="urn:microsoft.com/office/officeart/2005/8/layout/process5"/>
    <dgm:cxn modelId="{25043A56-5DEF-4B46-AE42-57E363AED89D}" type="presOf" srcId="{E13FA503-472A-461D-A37A-82CDEFAB4322}" destId="{6C91C352-9B66-4DD6-ACC7-C6ABFA961674}" srcOrd="0" destOrd="0" presId="urn:microsoft.com/office/officeart/2005/8/layout/process5"/>
    <dgm:cxn modelId="{CFCBF979-71A1-4D82-A04E-AC9C2C9E89E0}" type="presOf" srcId="{90A02B29-3E17-4842-8A80-4587D07F01F2}" destId="{EFD285B2-2126-48F7-A387-F7C2DE2E9111}" srcOrd="0" destOrd="0" presId="urn:microsoft.com/office/officeart/2005/8/layout/process5"/>
    <dgm:cxn modelId="{E0A09C8F-70AB-44DF-B0CF-2F97114E326A}" type="presOf" srcId="{033449AB-5B35-4676-8CEA-2925B62EF153}" destId="{E3313C9C-7ADB-45C6-AA1F-F7020D894946}" srcOrd="0" destOrd="0" presId="urn:microsoft.com/office/officeart/2005/8/layout/process5"/>
    <dgm:cxn modelId="{8756B0B6-FBDE-4FE7-B7E1-0AF516FC746B}" type="presOf" srcId="{29B44CAF-FE73-4C2F-80C6-42CDD4D140E2}" destId="{B901B027-8B20-45F5-B1AF-C94D75EB69FA}" srcOrd="0" destOrd="0" presId="urn:microsoft.com/office/officeart/2005/8/layout/process5"/>
    <dgm:cxn modelId="{4FC2C0B8-34F9-49FB-9925-AB3FD44DADF6}" srcId="{357786E7-52D2-476C-84C5-CCC9A4645426}" destId="{90A02B29-3E17-4842-8A80-4587D07F01F2}" srcOrd="0" destOrd="0" parTransId="{9C10056F-10E1-4621-9E6A-4D2029C3F0E2}" sibTransId="{DE001C7C-F5A5-43EC-9412-D2E19E5759E8}"/>
    <dgm:cxn modelId="{857C12C2-F695-4FA4-BD40-03BA56165F5A}" type="presOf" srcId="{6000CB5F-16FA-424D-9F05-E5644D61942B}" destId="{344B01EB-1E13-45DA-BA06-12856BE12A03}" srcOrd="1" destOrd="0" presId="urn:microsoft.com/office/officeart/2005/8/layout/process5"/>
    <dgm:cxn modelId="{FD89C4C8-165E-4445-A8F9-E72853D7A455}" type="presOf" srcId="{29B44CAF-FE73-4C2F-80C6-42CDD4D140E2}" destId="{1AB5FB49-F316-4EA5-AEFE-FA847B0469A9}" srcOrd="1" destOrd="0" presId="urn:microsoft.com/office/officeart/2005/8/layout/process5"/>
    <dgm:cxn modelId="{257D47CA-BE88-4BF7-9420-7F5DF6D3EE0C}" srcId="{357786E7-52D2-476C-84C5-CCC9A4645426}" destId="{E13FA503-472A-461D-A37A-82CDEFAB4322}" srcOrd="6" destOrd="0" parTransId="{6040A1C4-FBF1-476A-9FFD-D02C22768B56}" sibTransId="{5F622546-262C-4CF0-8012-5AA6B136EE0F}"/>
    <dgm:cxn modelId="{20C303CC-443E-4DD3-BC71-4DEC923DACB1}" type="presOf" srcId="{4A68EF7E-88A2-4486-BC9F-07FAD24D344C}" destId="{7646E41A-30B3-4213-B199-32E80320C9B8}" srcOrd="0" destOrd="0" presId="urn:microsoft.com/office/officeart/2005/8/layout/process5"/>
    <dgm:cxn modelId="{30065CCC-8682-4898-B2EE-EC3372217BCE}" srcId="{357786E7-52D2-476C-84C5-CCC9A4645426}" destId="{4A68EF7E-88A2-4486-BC9F-07FAD24D344C}" srcOrd="2" destOrd="0" parTransId="{C02DA582-220F-4909-81AF-0C1425558B2A}" sibTransId="{29B44CAF-FE73-4C2F-80C6-42CDD4D140E2}"/>
    <dgm:cxn modelId="{187BE1CD-7F01-4F0E-8898-E4E6AC952C78}" srcId="{357786E7-52D2-476C-84C5-CCC9A4645426}" destId="{3D2F478A-EEDE-409C-9F87-B1FEDD2799FE}" srcOrd="4" destOrd="0" parTransId="{2948998A-4358-4928-8711-674DB90A712A}" sibTransId="{A42BFD0C-9210-4BED-87A3-AD589F238A90}"/>
    <dgm:cxn modelId="{2BA557D9-133C-4DC1-B62A-1FAE5A46376A}" type="presOf" srcId="{A42BFD0C-9210-4BED-87A3-AD589F238A90}" destId="{0B209CB9-26B3-4803-8ADF-C7C008FF70A4}" srcOrd="1" destOrd="0" presId="urn:microsoft.com/office/officeart/2005/8/layout/process5"/>
    <dgm:cxn modelId="{04579ADD-08C8-4C15-ACA3-ACEA2C4E69D9}" type="presOf" srcId="{A42BFD0C-9210-4BED-87A3-AD589F238A90}" destId="{4B43E7E9-CF56-48D8-996B-D9B33B7E351B}" srcOrd="0" destOrd="0" presId="urn:microsoft.com/office/officeart/2005/8/layout/process5"/>
    <dgm:cxn modelId="{C7D859F5-A7A2-4220-A8C4-77B47CA289BD}" type="presOf" srcId="{0537DF55-5E28-48CA-BDA2-70EA06D0691D}" destId="{AE1A793C-7DBD-4C20-B04F-4D9EDF541EFE}" srcOrd="1" destOrd="0" presId="urn:microsoft.com/office/officeart/2005/8/layout/process5"/>
    <dgm:cxn modelId="{E6A01BFC-D195-4B0F-963F-DBE3BCDB9BE7}" type="presOf" srcId="{D0B4B355-1621-498A-BD10-90EDE26E8D6F}" destId="{0AF401B2-C4D5-467F-B597-766EFCDFA09C}" srcOrd="1" destOrd="0" presId="urn:microsoft.com/office/officeart/2005/8/layout/process5"/>
    <dgm:cxn modelId="{9EC58723-FDD2-4C8E-BB3D-24E7F923F41D}" type="presParOf" srcId="{EE805EBB-F32E-468C-A0FC-A74F3FBF78A9}" destId="{EFD285B2-2126-48F7-A387-F7C2DE2E9111}" srcOrd="0" destOrd="0" presId="urn:microsoft.com/office/officeart/2005/8/layout/process5"/>
    <dgm:cxn modelId="{8CD97706-9627-45C3-BBD5-BC276227F850}" type="presParOf" srcId="{EE805EBB-F32E-468C-A0FC-A74F3FBF78A9}" destId="{C125ED2A-02EC-4AB0-B470-2922D11B984A}" srcOrd="1" destOrd="0" presId="urn:microsoft.com/office/officeart/2005/8/layout/process5"/>
    <dgm:cxn modelId="{54207964-D560-4381-B664-578619A05DC9}" type="presParOf" srcId="{C125ED2A-02EC-4AB0-B470-2922D11B984A}" destId="{69CAEA0D-0D72-4944-A8DB-28A23A5A04B4}" srcOrd="0" destOrd="0" presId="urn:microsoft.com/office/officeart/2005/8/layout/process5"/>
    <dgm:cxn modelId="{329A0D32-D146-41E3-8DE7-2C1DF96BCCD7}" type="presParOf" srcId="{EE805EBB-F32E-468C-A0FC-A74F3FBF78A9}" destId="{125172F0-9C9A-40F3-A94A-56A8ECD89D25}" srcOrd="2" destOrd="0" presId="urn:microsoft.com/office/officeart/2005/8/layout/process5"/>
    <dgm:cxn modelId="{1C9CEA13-1ED5-414C-8CDC-9D303FE58339}" type="presParOf" srcId="{EE805EBB-F32E-468C-A0FC-A74F3FBF78A9}" destId="{5DD6C782-8E9C-4823-A28A-EEAB10BCC338}" srcOrd="3" destOrd="0" presId="urn:microsoft.com/office/officeart/2005/8/layout/process5"/>
    <dgm:cxn modelId="{7D24D08A-A6DB-4DF7-8F50-BAFD3853723C}" type="presParOf" srcId="{5DD6C782-8E9C-4823-A28A-EEAB10BCC338}" destId="{AE1A793C-7DBD-4C20-B04F-4D9EDF541EFE}" srcOrd="0" destOrd="0" presId="urn:microsoft.com/office/officeart/2005/8/layout/process5"/>
    <dgm:cxn modelId="{4ACDA778-640B-4AC7-9912-77F4F77AAA85}" type="presParOf" srcId="{EE805EBB-F32E-468C-A0FC-A74F3FBF78A9}" destId="{7646E41A-30B3-4213-B199-32E80320C9B8}" srcOrd="4" destOrd="0" presId="urn:microsoft.com/office/officeart/2005/8/layout/process5"/>
    <dgm:cxn modelId="{4C088037-F193-4957-8296-8F8E0CF9A106}" type="presParOf" srcId="{EE805EBB-F32E-468C-A0FC-A74F3FBF78A9}" destId="{B901B027-8B20-45F5-B1AF-C94D75EB69FA}" srcOrd="5" destOrd="0" presId="urn:microsoft.com/office/officeart/2005/8/layout/process5"/>
    <dgm:cxn modelId="{12714497-E5CC-42C5-9E22-B434E840C1AB}" type="presParOf" srcId="{B901B027-8B20-45F5-B1AF-C94D75EB69FA}" destId="{1AB5FB49-F316-4EA5-AEFE-FA847B0469A9}" srcOrd="0" destOrd="0" presId="urn:microsoft.com/office/officeart/2005/8/layout/process5"/>
    <dgm:cxn modelId="{0D2881BA-17EB-47E1-8D0F-CA2C19E6239E}" type="presParOf" srcId="{EE805EBB-F32E-468C-A0FC-A74F3FBF78A9}" destId="{CD4CCD66-876D-428E-A9B1-1B61F7B6B179}" srcOrd="6" destOrd="0" presId="urn:microsoft.com/office/officeart/2005/8/layout/process5"/>
    <dgm:cxn modelId="{B18C319C-7B8B-4F26-8F65-A2BA86EAD83C}" type="presParOf" srcId="{EE805EBB-F32E-468C-A0FC-A74F3FBF78A9}" destId="{99AAE9DD-0E98-45EE-A544-ED63FF6B9658}" srcOrd="7" destOrd="0" presId="urn:microsoft.com/office/officeart/2005/8/layout/process5"/>
    <dgm:cxn modelId="{ED774EA6-02DB-4AA7-8CF8-5BA090F8E96D}" type="presParOf" srcId="{99AAE9DD-0E98-45EE-A544-ED63FF6B9658}" destId="{344B01EB-1E13-45DA-BA06-12856BE12A03}" srcOrd="0" destOrd="0" presId="urn:microsoft.com/office/officeart/2005/8/layout/process5"/>
    <dgm:cxn modelId="{3B458026-9100-4818-BF0D-BA758473A435}" type="presParOf" srcId="{EE805EBB-F32E-468C-A0FC-A74F3FBF78A9}" destId="{D83F961F-2E6C-42A8-A4A4-355C824B7894}" srcOrd="8" destOrd="0" presId="urn:microsoft.com/office/officeart/2005/8/layout/process5"/>
    <dgm:cxn modelId="{03BEA56E-A83E-4968-BD52-78B06B43B727}" type="presParOf" srcId="{EE805EBB-F32E-468C-A0FC-A74F3FBF78A9}" destId="{4B43E7E9-CF56-48D8-996B-D9B33B7E351B}" srcOrd="9" destOrd="0" presId="urn:microsoft.com/office/officeart/2005/8/layout/process5"/>
    <dgm:cxn modelId="{7C503BFF-26FD-4107-AA18-42FE36F5D6B1}" type="presParOf" srcId="{4B43E7E9-CF56-48D8-996B-D9B33B7E351B}" destId="{0B209CB9-26B3-4803-8ADF-C7C008FF70A4}" srcOrd="0" destOrd="0" presId="urn:microsoft.com/office/officeart/2005/8/layout/process5"/>
    <dgm:cxn modelId="{0A089FD1-5BCE-4DC2-BDA1-92A673AD013C}" type="presParOf" srcId="{EE805EBB-F32E-468C-A0FC-A74F3FBF78A9}" destId="{E3313C9C-7ADB-45C6-AA1F-F7020D894946}" srcOrd="10" destOrd="0" presId="urn:microsoft.com/office/officeart/2005/8/layout/process5"/>
    <dgm:cxn modelId="{62B97A2A-E2D7-4F48-A8C2-9E295E0CE659}" type="presParOf" srcId="{EE805EBB-F32E-468C-A0FC-A74F3FBF78A9}" destId="{6DAFAD02-46C0-41A9-A128-DF7B4F268531}" srcOrd="11" destOrd="0" presId="urn:microsoft.com/office/officeart/2005/8/layout/process5"/>
    <dgm:cxn modelId="{7AB88D04-4E65-4432-90B0-B5BB530BBA65}" type="presParOf" srcId="{6DAFAD02-46C0-41A9-A128-DF7B4F268531}" destId="{0AF401B2-C4D5-467F-B597-766EFCDFA09C}" srcOrd="0" destOrd="0" presId="urn:microsoft.com/office/officeart/2005/8/layout/process5"/>
    <dgm:cxn modelId="{67118604-5748-4AD2-8EAE-168084B13822}" type="presParOf" srcId="{EE805EBB-F32E-468C-A0FC-A74F3FBF78A9}" destId="{6C91C352-9B66-4DD6-ACC7-C6ABFA961674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9A932-A246-44B3-A4E9-D05C4A184C63}">
      <dsp:nvSpPr>
        <dsp:cNvPr id="0" name=""/>
        <dsp:cNvSpPr/>
      </dsp:nvSpPr>
      <dsp:spPr>
        <a:xfrm>
          <a:off x="0" y="26471"/>
          <a:ext cx="1836443" cy="9182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HEALTHY BODY</a:t>
          </a:r>
        </a:p>
      </dsp:txBody>
      <dsp:txXfrm>
        <a:off x="26894" y="53365"/>
        <a:ext cx="1782655" cy="864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285B2-2126-48F7-A387-F7C2DE2E9111}">
      <dsp:nvSpPr>
        <dsp:cNvPr id="0" name=""/>
        <dsp:cNvSpPr/>
      </dsp:nvSpPr>
      <dsp:spPr>
        <a:xfrm>
          <a:off x="5026" y="703480"/>
          <a:ext cx="2197865" cy="1318719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ignika" pitchFamily="2" charset="0"/>
            </a:rPr>
            <a:t>Sign Up/Login</a:t>
          </a:r>
          <a:endParaRPr lang="en-IN" sz="2400" kern="1200" dirty="0">
            <a:latin typeface="Signika" pitchFamily="2" charset="0"/>
          </a:endParaRPr>
        </a:p>
      </dsp:txBody>
      <dsp:txXfrm>
        <a:off x="43650" y="742104"/>
        <a:ext cx="2120617" cy="1241471"/>
      </dsp:txXfrm>
    </dsp:sp>
    <dsp:sp modelId="{C125ED2A-02EC-4AB0-B470-2922D11B984A}">
      <dsp:nvSpPr>
        <dsp:cNvPr id="0" name=""/>
        <dsp:cNvSpPr/>
      </dsp:nvSpPr>
      <dsp:spPr>
        <a:xfrm rot="26269">
          <a:off x="2396297" y="1101960"/>
          <a:ext cx="465961" cy="5450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 dirty="0"/>
        </a:p>
      </dsp:txBody>
      <dsp:txXfrm>
        <a:off x="2396299" y="1210440"/>
        <a:ext cx="326173" cy="327042"/>
      </dsp:txXfrm>
    </dsp:sp>
    <dsp:sp modelId="{125172F0-9C9A-40F3-A94A-56A8ECD89D25}">
      <dsp:nvSpPr>
        <dsp:cNvPr id="0" name=""/>
        <dsp:cNvSpPr/>
      </dsp:nvSpPr>
      <dsp:spPr>
        <a:xfrm>
          <a:off x="3082038" y="726993"/>
          <a:ext cx="2197865" cy="1318719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17493"/>
            <a:satOff val="-1503"/>
            <a:lumOff val="592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ignika" pitchFamily="2" charset="0"/>
            </a:rPr>
            <a:t>Taking Input of Personal Details</a:t>
          </a:r>
          <a:endParaRPr lang="en-IN" sz="2400" kern="1200" dirty="0">
            <a:latin typeface="Signika" pitchFamily="2" charset="0"/>
          </a:endParaRPr>
        </a:p>
      </dsp:txBody>
      <dsp:txXfrm>
        <a:off x="3120662" y="765617"/>
        <a:ext cx="2120617" cy="1241471"/>
      </dsp:txXfrm>
    </dsp:sp>
    <dsp:sp modelId="{5DD6C782-8E9C-4823-A28A-EEAB10BCC338}">
      <dsp:nvSpPr>
        <dsp:cNvPr id="0" name=""/>
        <dsp:cNvSpPr/>
      </dsp:nvSpPr>
      <dsp:spPr>
        <a:xfrm>
          <a:off x="5473315" y="1113817"/>
          <a:ext cx="465947" cy="5450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21048"/>
            <a:satOff val="-1782"/>
            <a:lumOff val="6782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 dirty="0"/>
        </a:p>
      </dsp:txBody>
      <dsp:txXfrm>
        <a:off x="5473315" y="1222831"/>
        <a:ext cx="326163" cy="327042"/>
      </dsp:txXfrm>
    </dsp:sp>
    <dsp:sp modelId="{7646E41A-30B3-4213-B199-32E80320C9B8}">
      <dsp:nvSpPr>
        <dsp:cNvPr id="0" name=""/>
        <dsp:cNvSpPr/>
      </dsp:nvSpPr>
      <dsp:spPr>
        <a:xfrm>
          <a:off x="6159049" y="726993"/>
          <a:ext cx="2197865" cy="1318719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34986"/>
            <a:satOff val="-3007"/>
            <a:lumOff val="1185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ignika" pitchFamily="2" charset="0"/>
            </a:rPr>
            <a:t>Setting Goal/Target</a:t>
          </a:r>
          <a:endParaRPr lang="en-IN" sz="2400" kern="1200" dirty="0">
            <a:latin typeface="Signika" pitchFamily="2" charset="0"/>
          </a:endParaRPr>
        </a:p>
      </dsp:txBody>
      <dsp:txXfrm>
        <a:off x="6197673" y="765617"/>
        <a:ext cx="2120617" cy="1241471"/>
      </dsp:txXfrm>
    </dsp:sp>
    <dsp:sp modelId="{B901B027-8B20-45F5-B1AF-C94D75EB69FA}">
      <dsp:nvSpPr>
        <dsp:cNvPr id="0" name=""/>
        <dsp:cNvSpPr/>
      </dsp:nvSpPr>
      <dsp:spPr>
        <a:xfrm>
          <a:off x="8550326" y="1113817"/>
          <a:ext cx="465947" cy="5450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42095"/>
            <a:satOff val="-3564"/>
            <a:lumOff val="13564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 dirty="0"/>
        </a:p>
      </dsp:txBody>
      <dsp:txXfrm>
        <a:off x="8550326" y="1222831"/>
        <a:ext cx="326163" cy="327042"/>
      </dsp:txXfrm>
    </dsp:sp>
    <dsp:sp modelId="{CD4CCD66-876D-428E-A9B1-1B61F7B6B179}">
      <dsp:nvSpPr>
        <dsp:cNvPr id="0" name=""/>
        <dsp:cNvSpPr/>
      </dsp:nvSpPr>
      <dsp:spPr>
        <a:xfrm>
          <a:off x="9236060" y="726993"/>
          <a:ext cx="2197865" cy="1318719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52479"/>
            <a:satOff val="-4510"/>
            <a:lumOff val="1778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ignika" pitchFamily="2" charset="0"/>
            </a:rPr>
            <a:t>Taking into account Health Conditions</a:t>
          </a:r>
          <a:endParaRPr lang="en-IN" sz="2400" kern="1200" dirty="0">
            <a:latin typeface="Signika" pitchFamily="2" charset="0"/>
          </a:endParaRPr>
        </a:p>
      </dsp:txBody>
      <dsp:txXfrm>
        <a:off x="9274684" y="765617"/>
        <a:ext cx="2120617" cy="1241471"/>
      </dsp:txXfrm>
    </dsp:sp>
    <dsp:sp modelId="{99AAE9DD-0E98-45EE-A544-ED63FF6B9658}">
      <dsp:nvSpPr>
        <dsp:cNvPr id="0" name=""/>
        <dsp:cNvSpPr/>
      </dsp:nvSpPr>
      <dsp:spPr>
        <a:xfrm rot="5400000">
          <a:off x="10102019" y="2199563"/>
          <a:ext cx="465947" cy="5450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63143"/>
            <a:satOff val="-5345"/>
            <a:lumOff val="20346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 dirty="0"/>
        </a:p>
      </dsp:txBody>
      <dsp:txXfrm rot="-5400000">
        <a:off x="10171472" y="2239124"/>
        <a:ext cx="327042" cy="326163"/>
      </dsp:txXfrm>
    </dsp:sp>
    <dsp:sp modelId="{D83F961F-2E6C-42A8-A4A4-355C824B7894}">
      <dsp:nvSpPr>
        <dsp:cNvPr id="0" name=""/>
        <dsp:cNvSpPr/>
      </dsp:nvSpPr>
      <dsp:spPr>
        <a:xfrm>
          <a:off x="9236060" y="2924858"/>
          <a:ext cx="2197865" cy="1318719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69972"/>
            <a:satOff val="-6014"/>
            <a:lumOff val="2370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ignika" pitchFamily="2" charset="0"/>
            </a:rPr>
            <a:t>Generation of Personalized Diet Plan</a:t>
          </a:r>
          <a:endParaRPr lang="en-IN" sz="2400" kern="1200" dirty="0">
            <a:latin typeface="Signika" pitchFamily="2" charset="0"/>
          </a:endParaRPr>
        </a:p>
      </dsp:txBody>
      <dsp:txXfrm>
        <a:off x="9274684" y="2963482"/>
        <a:ext cx="2120617" cy="1241471"/>
      </dsp:txXfrm>
    </dsp:sp>
    <dsp:sp modelId="{4B43E7E9-CF56-48D8-996B-D9B33B7E351B}">
      <dsp:nvSpPr>
        <dsp:cNvPr id="0" name=""/>
        <dsp:cNvSpPr/>
      </dsp:nvSpPr>
      <dsp:spPr>
        <a:xfrm rot="10800000">
          <a:off x="8576701" y="3311682"/>
          <a:ext cx="465947" cy="5450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84190"/>
            <a:satOff val="-7127"/>
            <a:lumOff val="27128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 dirty="0"/>
        </a:p>
      </dsp:txBody>
      <dsp:txXfrm rot="10800000">
        <a:off x="8716485" y="3420696"/>
        <a:ext cx="326163" cy="327042"/>
      </dsp:txXfrm>
    </dsp:sp>
    <dsp:sp modelId="{E3313C9C-7ADB-45C6-AA1F-F7020D894946}">
      <dsp:nvSpPr>
        <dsp:cNvPr id="0" name=""/>
        <dsp:cNvSpPr/>
      </dsp:nvSpPr>
      <dsp:spPr>
        <a:xfrm>
          <a:off x="6159049" y="2924858"/>
          <a:ext cx="2197865" cy="1318719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87465"/>
            <a:satOff val="-7517"/>
            <a:lumOff val="2963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Signika" pitchFamily="2" charset="0"/>
            </a:rPr>
            <a:t>Weekly Update on User’s progress</a:t>
          </a:r>
        </a:p>
      </dsp:txBody>
      <dsp:txXfrm>
        <a:off x="6197673" y="2963482"/>
        <a:ext cx="2120617" cy="1241471"/>
      </dsp:txXfrm>
    </dsp:sp>
    <dsp:sp modelId="{6DAFAD02-46C0-41A9-A128-DF7B4F268531}">
      <dsp:nvSpPr>
        <dsp:cNvPr id="0" name=""/>
        <dsp:cNvSpPr/>
      </dsp:nvSpPr>
      <dsp:spPr>
        <a:xfrm rot="10800000">
          <a:off x="5499689" y="3311682"/>
          <a:ext cx="465947" cy="5450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05238"/>
            <a:satOff val="-8909"/>
            <a:lumOff val="3391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 rot="10800000">
        <a:off x="5639473" y="3420696"/>
        <a:ext cx="326163" cy="327042"/>
      </dsp:txXfrm>
    </dsp:sp>
    <dsp:sp modelId="{6C91C352-9B66-4DD6-ACC7-C6ABFA961674}">
      <dsp:nvSpPr>
        <dsp:cNvPr id="0" name=""/>
        <dsp:cNvSpPr/>
      </dsp:nvSpPr>
      <dsp:spPr>
        <a:xfrm>
          <a:off x="3082038" y="2924858"/>
          <a:ext cx="2197865" cy="1318719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104958"/>
            <a:satOff val="-9021"/>
            <a:lumOff val="3556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ignika" pitchFamily="2" charset="0"/>
            </a:rPr>
            <a:t>Keeping Track of Records Daily</a:t>
          </a:r>
          <a:endParaRPr lang="en-IN" sz="2400" kern="1200" dirty="0">
            <a:latin typeface="Signika" pitchFamily="2" charset="0"/>
          </a:endParaRPr>
        </a:p>
      </dsp:txBody>
      <dsp:txXfrm>
        <a:off x="3120662" y="2963482"/>
        <a:ext cx="2120617" cy="1241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8/25/2023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5752"/>
            <a:ext cx="9144000" cy="1318091"/>
          </a:xfrm>
        </p:spPr>
        <p:txBody>
          <a:bodyPr/>
          <a:lstStyle/>
          <a:p>
            <a:r>
              <a:rPr lang="en-US" sz="8800" dirty="0"/>
              <a:t>SMART DIET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CEE9B-3462-A3E5-2C37-C0410E92F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6" y="367719"/>
            <a:ext cx="1806124" cy="180612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E8C4B25-00C1-657B-E2CC-EC621C5BBBBA}"/>
              </a:ext>
            </a:extLst>
          </p:cNvPr>
          <p:cNvSpPr txBox="1">
            <a:spLocks/>
          </p:cNvSpPr>
          <p:nvPr/>
        </p:nvSpPr>
        <p:spPr>
          <a:xfrm>
            <a:off x="6096000" y="3317130"/>
            <a:ext cx="5001491" cy="3181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u="sng" dirty="0">
                <a:latin typeface="Segoe Print" panose="02000600000000000000" pitchFamily="2" charset="0"/>
              </a:rPr>
              <a:t>Team Members :-</a:t>
            </a:r>
          </a:p>
          <a:p>
            <a:pPr algn="l"/>
            <a:endParaRPr lang="en-US" dirty="0">
              <a:latin typeface="Segoe Print" panose="020006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Segoe Print" panose="02000600000000000000" pitchFamily="2" charset="0"/>
              </a:rPr>
              <a:t>Soham Amare - 06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Segoe Print" panose="02000600000000000000" pitchFamily="2" charset="0"/>
              </a:rPr>
              <a:t>Aarna Bafna - 11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Segoe Print" panose="02000600000000000000" pitchFamily="2" charset="0"/>
              </a:rPr>
              <a:t>Shawn </a:t>
            </a:r>
            <a:r>
              <a:rPr lang="en-US" sz="2800" dirty="0" err="1">
                <a:latin typeface="Segoe Print" panose="02000600000000000000" pitchFamily="2" charset="0"/>
              </a:rPr>
              <a:t>D’costa</a:t>
            </a:r>
            <a:r>
              <a:rPr lang="en-US" sz="2800" dirty="0">
                <a:latin typeface="Segoe Print" panose="02000600000000000000" pitchFamily="2" charset="0"/>
              </a:rPr>
              <a:t> – 26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Segoe Print" panose="02000600000000000000" pitchFamily="2" charset="0"/>
              </a:rPr>
              <a:t>Shivam</a:t>
            </a:r>
            <a:r>
              <a:rPr lang="en-US" sz="2800" dirty="0">
                <a:latin typeface="Segoe Print" panose="02000600000000000000" pitchFamily="2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</a:rPr>
              <a:t>Killarikar</a:t>
            </a:r>
            <a:r>
              <a:rPr lang="en-US" sz="2800" dirty="0">
                <a:latin typeface="Segoe Print" panose="02000600000000000000" pitchFamily="2" charset="0"/>
              </a:rPr>
              <a:t> - 66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53D8DA9-DC89-6554-4DBD-50D75B0ACBEC}"/>
              </a:ext>
            </a:extLst>
          </p:cNvPr>
          <p:cNvSpPr txBox="1">
            <a:spLocks/>
          </p:cNvSpPr>
          <p:nvPr/>
        </p:nvSpPr>
        <p:spPr>
          <a:xfrm>
            <a:off x="560437" y="3317130"/>
            <a:ext cx="5001491" cy="3181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u="sng" dirty="0">
                <a:latin typeface="Segoe Print" panose="02000600000000000000" pitchFamily="2" charset="0"/>
              </a:rPr>
              <a:t>Guide:-</a:t>
            </a:r>
            <a:endParaRPr lang="en-US" sz="2800" dirty="0">
              <a:latin typeface="Segoe Print" panose="020006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Segoe Print" panose="02000600000000000000" pitchFamily="2" charset="0"/>
              </a:rPr>
              <a:t>Archana Kale Ma’am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12A55F0-3215-EF17-EC5B-A4FAD655CE08}"/>
              </a:ext>
            </a:extLst>
          </p:cNvPr>
          <p:cNvSpPr txBox="1">
            <a:spLocks/>
          </p:cNvSpPr>
          <p:nvPr/>
        </p:nvSpPr>
        <p:spPr>
          <a:xfrm>
            <a:off x="560436" y="4684157"/>
            <a:ext cx="5001491" cy="3181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u="sng" dirty="0">
                <a:latin typeface="Segoe Print" panose="02000600000000000000" pitchFamily="2" charset="0"/>
              </a:rPr>
              <a:t>Group No. : 09</a:t>
            </a:r>
            <a:endParaRPr lang="en-US" sz="28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458" y="128061"/>
            <a:ext cx="8093688" cy="738408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Problem Statement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F7CC827-3870-3D8D-A940-D517B19D4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6950" y="374811"/>
            <a:ext cx="4575450" cy="404927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3C0B0DC-BB89-5CB0-84FE-58AD659B2A6E}"/>
              </a:ext>
            </a:extLst>
          </p:cNvPr>
          <p:cNvSpPr txBox="1"/>
          <p:nvPr/>
        </p:nvSpPr>
        <p:spPr>
          <a:xfrm rot="21444506">
            <a:off x="456397" y="1214766"/>
            <a:ext cx="23938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bg2">
                    <a:lumMod val="25000"/>
                  </a:schemeClr>
                </a:solidFill>
                <a:latin typeface="Gill Sans Nova Light (Body)"/>
              </a:rPr>
              <a:t>U</a:t>
            </a:r>
            <a:r>
              <a:rPr lang="en-US" sz="2000" b="1" i="0" u="sng" dirty="0">
                <a:solidFill>
                  <a:schemeClr val="bg2">
                    <a:lumMod val="25000"/>
                  </a:schemeClr>
                </a:solidFill>
                <a:effectLst/>
                <a:latin typeface="Gill Sans Nova Light (Body)"/>
              </a:rPr>
              <a:t>nhealthy eating habits </a:t>
            </a: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Gill Sans Nova Light (Body)"/>
              </a:rPr>
              <a:t>and lifestyles attract health issues, such as </a:t>
            </a:r>
            <a:r>
              <a:rPr lang="en-US" sz="2000" b="1" i="0" u="sng" dirty="0">
                <a:solidFill>
                  <a:schemeClr val="bg2">
                    <a:lumMod val="25000"/>
                  </a:schemeClr>
                </a:solidFill>
                <a:effectLst/>
                <a:latin typeface="Gill Sans Nova Light (Body)"/>
              </a:rPr>
              <a:t>obesity, diabetes, and cardiovascular diseases. 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D235230-E3BE-6ACB-E236-211022D43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348" y="2989993"/>
            <a:ext cx="5023304" cy="444562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4A6DD97-3C1A-B22B-481C-0098C0289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5779" y="3161868"/>
            <a:ext cx="5023303" cy="444562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E5D570-C141-99C5-7725-94C655BEF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873" y="342156"/>
            <a:ext cx="4575449" cy="404927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536A7D5-452A-11C8-E426-8070127E1897}"/>
              </a:ext>
            </a:extLst>
          </p:cNvPr>
          <p:cNvSpPr txBox="1"/>
          <p:nvPr/>
        </p:nvSpPr>
        <p:spPr>
          <a:xfrm rot="21411953">
            <a:off x="988942" y="4030222"/>
            <a:ext cx="26657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Existing diet apps often fail to consider: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chemeClr val="bg2">
                    <a:lumMod val="25000"/>
                  </a:schemeClr>
                </a:solidFill>
              </a:rPr>
              <a:t>Individual preferences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chemeClr val="bg2">
                    <a:lumMod val="25000"/>
                  </a:schemeClr>
                </a:solidFill>
              </a:rPr>
              <a:t>Dietary restrictions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Do not provide </a:t>
            </a:r>
            <a:r>
              <a:rPr lang="en-US" sz="2000" b="1" u="sng" dirty="0">
                <a:solidFill>
                  <a:schemeClr val="bg2">
                    <a:lumMod val="25000"/>
                  </a:schemeClr>
                </a:solidFill>
              </a:rPr>
              <a:t>effective means of monitoring progress</a:t>
            </a:r>
          </a:p>
          <a:p>
            <a:endParaRPr lang="en-IN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EF0FFF-B57F-6FE3-3BA9-7FEACEE4CE9C}"/>
              </a:ext>
            </a:extLst>
          </p:cNvPr>
          <p:cNvSpPr txBox="1"/>
          <p:nvPr/>
        </p:nvSpPr>
        <p:spPr>
          <a:xfrm rot="21370641">
            <a:off x="3494694" y="1091063"/>
            <a:ext cx="24240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This app should </a:t>
            </a:r>
            <a:r>
              <a:rPr lang="en-US" sz="2000" b="1" u="sng" dirty="0">
                <a:solidFill>
                  <a:schemeClr val="bg2">
                    <a:lumMod val="25000"/>
                  </a:schemeClr>
                </a:solidFill>
              </a:rPr>
              <a:t>empower users to take control of their dietary habits,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make healthier choices and </a:t>
            </a:r>
            <a:r>
              <a:rPr lang="en-US" sz="2000" b="1" u="sng" dirty="0">
                <a:solidFill>
                  <a:schemeClr val="bg2">
                    <a:lumMod val="25000"/>
                  </a:schemeClr>
                </a:solidFill>
              </a:rPr>
              <a:t>achieve their wellness goals.</a:t>
            </a:r>
          </a:p>
          <a:p>
            <a:endParaRPr lang="en-IN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27A7F7-2B7E-1360-569A-094B1CF23285}"/>
              </a:ext>
            </a:extLst>
          </p:cNvPr>
          <p:cNvSpPr txBox="1"/>
          <p:nvPr/>
        </p:nvSpPr>
        <p:spPr>
          <a:xfrm rot="21421104">
            <a:off x="4876432" y="3889888"/>
            <a:ext cx="25218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Our Solution will use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chemeClr val="bg2">
                    <a:lumMod val="25000"/>
                  </a:schemeClr>
                </a:solidFill>
              </a:rPr>
              <a:t>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chemeClr val="bg2">
                    <a:lumMod val="25000"/>
                  </a:schemeClr>
                </a:solidFill>
              </a:rPr>
              <a:t>JavaFX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    </a:t>
            </a:r>
            <a:r>
              <a:rPr lang="en-US" sz="2000" b="1" u="sng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sz="2000" b="1" u="sng" dirty="0" err="1">
                <a:solidFill>
                  <a:schemeClr val="bg2">
                    <a:lumMod val="25000"/>
                  </a:schemeClr>
                </a:solidFill>
              </a:rPr>
              <a:t>awt</a:t>
            </a:r>
            <a:r>
              <a:rPr lang="en-US" sz="2000" b="1" u="sng" dirty="0">
                <a:solidFill>
                  <a:schemeClr val="bg2">
                    <a:lumMod val="25000"/>
                  </a:schemeClr>
                </a:solidFill>
              </a:rPr>
              <a:t> &amp; Swings)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Database will be created using </a:t>
            </a:r>
            <a:r>
              <a:rPr lang="en-US" sz="2000" b="1" u="sng" dirty="0">
                <a:solidFill>
                  <a:schemeClr val="bg2">
                    <a:lumMod val="25000"/>
                  </a:schemeClr>
                </a:solidFill>
              </a:rPr>
              <a:t>MySQL</a:t>
            </a:r>
          </a:p>
          <a:p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IN" sz="20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IN" sz="2000" dirty="0"/>
          </a:p>
        </p:txBody>
      </p:sp>
      <p:graphicFrame>
        <p:nvGraphicFramePr>
          <p:cNvPr id="61" name="Diagram 60">
            <a:extLst>
              <a:ext uri="{FF2B5EF4-FFF2-40B4-BE49-F238E27FC236}">
                <a16:creationId xmlns:a16="http://schemas.microsoft.com/office/drawing/2014/main" id="{EB69D28D-2408-6351-2A49-350BC6B0FE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2390417"/>
              </p:ext>
            </p:extLst>
          </p:nvPr>
        </p:nvGraphicFramePr>
        <p:xfrm>
          <a:off x="9376426" y="3725932"/>
          <a:ext cx="1836443" cy="1023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2" name="Arrow: Down 61">
            <a:extLst>
              <a:ext uri="{FF2B5EF4-FFF2-40B4-BE49-F238E27FC236}">
                <a16:creationId xmlns:a16="http://schemas.microsoft.com/office/drawing/2014/main" id="{896E9447-2FB9-A98A-CBBA-D5E8E7663E6D}"/>
              </a:ext>
            </a:extLst>
          </p:cNvPr>
          <p:cNvSpPr/>
          <p:nvPr/>
        </p:nvSpPr>
        <p:spPr>
          <a:xfrm>
            <a:off x="10018982" y="4642945"/>
            <a:ext cx="551329" cy="6294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CC44B27E-7C76-BF60-AFC7-529A7FB1E260}"/>
              </a:ext>
            </a:extLst>
          </p:cNvPr>
          <p:cNvSpPr/>
          <p:nvPr/>
        </p:nvSpPr>
        <p:spPr>
          <a:xfrm rot="10800000">
            <a:off x="9991919" y="2989038"/>
            <a:ext cx="551329" cy="73453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4" name="Rectangle: Diagonal Corners Snipped 1023">
            <a:extLst>
              <a:ext uri="{FF2B5EF4-FFF2-40B4-BE49-F238E27FC236}">
                <a16:creationId xmlns:a16="http://schemas.microsoft.com/office/drawing/2014/main" id="{6DB4412F-1A51-D6D7-A01F-79F6F3560863}"/>
              </a:ext>
            </a:extLst>
          </p:cNvPr>
          <p:cNvSpPr/>
          <p:nvPr/>
        </p:nvSpPr>
        <p:spPr>
          <a:xfrm>
            <a:off x="8765152" y="1398494"/>
            <a:ext cx="3004867" cy="1591499"/>
          </a:xfrm>
          <a:prstGeom prst="snip2DiagRect">
            <a:avLst>
              <a:gd name="adj1" fmla="val 4031"/>
              <a:gd name="adj2" fmla="val 16667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1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7</a:t>
            </a:r>
            <a:r>
              <a:rPr lang="en-IN" sz="5400" b="1" kern="12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1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0% Nutrition</a:t>
            </a:r>
          </a:p>
        </p:txBody>
      </p:sp>
      <p:sp>
        <p:nvSpPr>
          <p:cNvPr id="1025" name="Rectangle: Diagonal Corners Snipped 1024">
            <a:extLst>
              <a:ext uri="{FF2B5EF4-FFF2-40B4-BE49-F238E27FC236}">
                <a16:creationId xmlns:a16="http://schemas.microsoft.com/office/drawing/2014/main" id="{99E71305-DA24-4B73-0FE9-EA49888F15C0}"/>
              </a:ext>
            </a:extLst>
          </p:cNvPr>
          <p:cNvSpPr/>
          <p:nvPr/>
        </p:nvSpPr>
        <p:spPr>
          <a:xfrm>
            <a:off x="9445560" y="5289056"/>
            <a:ext cx="1836443" cy="1165532"/>
          </a:xfrm>
          <a:prstGeom prst="snip2Diag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IN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IN" sz="28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 Physical Activity</a:t>
            </a:r>
          </a:p>
        </p:txBody>
      </p:sp>
    </p:spTree>
    <p:extLst>
      <p:ext uri="{BB962C8B-B14F-4D97-AF65-F5344CB8AC3E}">
        <p14:creationId xmlns:p14="http://schemas.microsoft.com/office/powerpoint/2010/main" val="145271345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576" y="2347850"/>
            <a:ext cx="5407151" cy="1564175"/>
          </a:xfrm>
        </p:spPr>
        <p:txBody>
          <a:bodyPr/>
          <a:lstStyle/>
          <a:p>
            <a:pPr algn="l"/>
            <a:r>
              <a:rPr lang="en-US" sz="6600" dirty="0"/>
              <a:t>Problem Domain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998765"/>
              </p:ext>
            </p:extLst>
          </p:nvPr>
        </p:nvGraphicFramePr>
        <p:xfrm>
          <a:off x="6788727" y="247663"/>
          <a:ext cx="5026925" cy="6610337"/>
        </p:xfrm>
        <a:graphic>
          <a:graphicData uri="http://schemas.openxmlformats.org/drawingml/2006/table">
            <a:tbl>
              <a:tblPr firstRow="1" bandRow="1"/>
              <a:tblGrid>
                <a:gridCol w="5026925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1715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We help in implementation of a proper diet that has </a:t>
                      </a:r>
                      <a:r>
                        <a:rPr lang="en-US" sz="2400" b="1" dirty="0">
                          <a:latin typeface="+mn-lt"/>
                          <a:cs typeface="Gill Sans Light" panose="020B0302020104020203" pitchFamily="34" charset="-79"/>
                        </a:rPr>
                        <a:t>JUST</a:t>
                      </a: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 </a:t>
                      </a:r>
                      <a:r>
                        <a:rPr lang="en-US" sz="2400" b="1" dirty="0">
                          <a:latin typeface="+mn-lt"/>
                          <a:cs typeface="Gill Sans Light" panose="020B0302020104020203" pitchFamily="34" charset="-79"/>
                        </a:rPr>
                        <a:t>the right amount </a:t>
                      </a: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of proteins, carbohydrates, fats, calories intake.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2371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User creates an account and inputs data like height and weight that helps in </a:t>
                      </a:r>
                      <a:r>
                        <a:rPr lang="en-US" sz="2400" b="1" dirty="0">
                          <a:latin typeface="+mn-lt"/>
                          <a:cs typeface="Gill Sans Light" panose="020B0302020104020203" pitchFamily="34" charset="-79"/>
                        </a:rPr>
                        <a:t>generating the BMI</a:t>
                      </a: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904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+mn-lt"/>
                          <a:cs typeface="Gill Sans Light" panose="020B0302020104020203" pitchFamily="34" charset="-79"/>
                        </a:rPr>
                        <a:t>Medical information</a:t>
                      </a: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 and </a:t>
                      </a:r>
                      <a:r>
                        <a:rPr lang="en-US" sz="2400" b="1" dirty="0">
                          <a:latin typeface="+mn-lt"/>
                          <a:cs typeface="Gill Sans Light" panose="020B0302020104020203" pitchFamily="34" charset="-79"/>
                        </a:rPr>
                        <a:t>food intolerances</a:t>
                      </a: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 are taken in consideration.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Gill Sans Light" panose="020B0302020104020203" pitchFamily="34" charset="-79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Gill Sans Light" panose="020B0302020104020203" pitchFamily="34" charset="-79"/>
                        </a:rPr>
                        <a:t>Target weight (Loss/Gain)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Gill Sans Light" panose="020B0302020104020203" pitchFamily="34" charset="-79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Gill Sans Light" panose="020B0302020104020203" pitchFamily="34" charset="-79"/>
                        </a:rPr>
                        <a:t>of the User is input.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Gill Sans Light" panose="020B0302020104020203" pitchFamily="34" charset="-79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13121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Gill Sans Light" panose="020B0302020104020203" pitchFamily="34" charset="-79"/>
                        </a:rPr>
                        <a:t>User data shall help in displaying a 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Gill Sans Light" panose="020B0302020104020203" pitchFamily="34" charset="-79"/>
                        </a:rPr>
                        <a:t>personalized diet 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Gill Sans Light" panose="020B0302020104020203" pitchFamily="34" charset="-79"/>
                        </a:rPr>
                        <a:t>accordingly.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206546"/>
            <a:ext cx="10515600" cy="676656"/>
          </a:xfrm>
        </p:spPr>
        <p:txBody>
          <a:bodyPr/>
          <a:lstStyle/>
          <a:p>
            <a:pPr algn="ctr"/>
            <a:r>
              <a:rPr lang="en-US" sz="4800" dirty="0">
                <a:latin typeface="Sagona Book" panose="020F0502020204030204" pitchFamily="34" charset="0"/>
                <a:cs typeface="Sagona Book" panose="020F0502020204030204" pitchFamily="34" charset="0"/>
              </a:rPr>
              <a:t>General System Flow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D92B98-444C-00D2-3246-91E7E1BF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Smart Diet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6" name="Content Placeholder 9">
            <a:extLst>
              <a:ext uri="{FF2B5EF4-FFF2-40B4-BE49-F238E27FC236}">
                <a16:creationId xmlns:a16="http://schemas.microsoft.com/office/drawing/2014/main" id="{2C1C7BB8-8493-C284-A627-0ACF2559B2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075883"/>
              </p:ext>
            </p:extLst>
          </p:nvPr>
        </p:nvGraphicFramePr>
        <p:xfrm>
          <a:off x="376523" y="1183341"/>
          <a:ext cx="11438953" cy="4970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90886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5606" y="3026126"/>
            <a:ext cx="10340788" cy="2387600"/>
          </a:xfrm>
        </p:spPr>
        <p:txBody>
          <a:bodyPr/>
          <a:lstStyle/>
          <a:p>
            <a:br>
              <a:rPr lang="en-US" dirty="0"/>
            </a:br>
            <a:r>
              <a:rPr lang="en-US" sz="5400" dirty="0"/>
              <a:t>We are ready for your Questions !</a:t>
            </a:r>
            <a:br>
              <a:rPr lang="en-US" sz="5400" dirty="0"/>
            </a:br>
            <a:br>
              <a:rPr lang="en-US" sz="5400" dirty="0"/>
            </a:br>
            <a:br>
              <a:rPr lang="en-US" sz="4000" dirty="0"/>
            </a:br>
            <a:r>
              <a:rPr lang="en-US" sz="66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F6C2ABF3-C322-42BE-B48A-63C78EC4C218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7964E6-3618-4106-9F0D-0B5B915068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A499FA-9FE2-4A54-8493-B62A0ECF167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13FD1EE-2EF1-42E3-9260-53F7A9198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Organic design</Template>
  <TotalTime>664</TotalTime>
  <Words>254</Words>
  <Application>Microsoft Office PowerPoint</Application>
  <PresentationFormat>Widescreen</PresentationFormat>
  <Paragraphs>46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Calibri</vt:lpstr>
      <vt:lpstr>Courier New</vt:lpstr>
      <vt:lpstr>Gill Sans Nova</vt:lpstr>
      <vt:lpstr>Gill Sans Nova Light</vt:lpstr>
      <vt:lpstr>Gill Sans Nova Light (Body)</vt:lpstr>
      <vt:lpstr>Sagona Book</vt:lpstr>
      <vt:lpstr>Segoe Print</vt:lpstr>
      <vt:lpstr>Signika</vt:lpstr>
      <vt:lpstr>Wingdings</vt:lpstr>
      <vt:lpstr>Custom</vt:lpstr>
      <vt:lpstr>SMART DIET</vt:lpstr>
      <vt:lpstr>Problem Statement</vt:lpstr>
      <vt:lpstr>Problem Domain</vt:lpstr>
      <vt:lpstr>General System Flow</vt:lpstr>
      <vt:lpstr> We are ready for your Questions !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DIET</dc:title>
  <dc:creator>Aarna</dc:creator>
  <cp:lastModifiedBy>Aarna</cp:lastModifiedBy>
  <cp:revision>1</cp:revision>
  <dcterms:created xsi:type="dcterms:W3CDTF">2023-08-24T19:58:32Z</dcterms:created>
  <dcterms:modified xsi:type="dcterms:W3CDTF">2023-08-25T13:24:26Z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