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404"/>
    <a:srgbClr val="8E0000"/>
    <a:srgbClr val="FF4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5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02EB-06C4-4B7D-AF19-FFDB3B080A2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274B-A0F5-4A41-97B1-26CDA153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E0000"/>
            </a:gs>
            <a:gs pos="100000">
              <a:srgbClr val="EE040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944485" y="654574"/>
            <a:ext cx="2451276" cy="21108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267200" cy="3352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0"/>
            <a:ext cx="48768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2819400"/>
            <a:ext cx="48768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990600"/>
            <a:ext cx="48768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1905000"/>
            <a:ext cx="48768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3962400"/>
            <a:ext cx="9144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105400"/>
            <a:ext cx="9144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27000" y="1651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39700" y="698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127000" y="13462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27000" y="19939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127000" y="26416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838200" y="1651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850900" y="698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838200" y="13462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838200" y="19939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838200" y="26416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1587500" y="1524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1600200" y="6858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1587500" y="1333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1587500" y="19812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1587500" y="26289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520700" y="444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546100" y="10414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520700" y="16637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520700" y="23749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1244600" y="444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1193800" y="10033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1206500" y="16764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1206500" y="2349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2209800" y="1651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2222500" y="698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2209800" y="13462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2209800" y="19939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209800" y="26416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2921000" y="1651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2933700" y="698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2921000" y="13462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2921000" y="19939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2921000" y="26416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3670300" y="1524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3683000" y="6858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670300" y="1333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670300" y="19812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3670300" y="26289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2603500" y="444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2628900" y="10414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2603500" y="16637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2603500" y="23749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3327400" y="444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276600" y="10033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289300" y="16764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3289300" y="2349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1866900" y="4445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1892300" y="10414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1905000" y="1701800"/>
            <a:ext cx="381000" cy="3810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1892300" y="2349500"/>
            <a:ext cx="381000" cy="381000"/>
          </a:xfrm>
          <a:prstGeom prst="star5">
            <a:avLst>
              <a:gd name="adj" fmla="val 2211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Eary</dc:creator>
  <cp:lastModifiedBy>Shawn Eary</cp:lastModifiedBy>
  <cp:revision>3</cp:revision>
  <dcterms:created xsi:type="dcterms:W3CDTF">2021-12-03T00:56:10Z</dcterms:created>
  <dcterms:modified xsi:type="dcterms:W3CDTF">2021-12-03T01:22:48Z</dcterms:modified>
</cp:coreProperties>
</file>