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404"/>
    <a:srgbClr val="8E0000"/>
    <a:srgbClr val="FF4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34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E0000"/>
            </a:gs>
            <a:gs pos="100000">
              <a:srgbClr val="EE040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685800" y="361950"/>
            <a:ext cx="1570115" cy="139501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4267200" cy="2514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67200" y="0"/>
              <a:ext cx="4876800" cy="400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67200" y="2114550"/>
              <a:ext cx="4876800" cy="400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200" y="742950"/>
              <a:ext cx="4876800" cy="400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1428750"/>
              <a:ext cx="4876800" cy="400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971800"/>
              <a:ext cx="9144000" cy="400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3829050"/>
              <a:ext cx="9144000" cy="400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4743450"/>
              <a:ext cx="9144000" cy="4000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127000" y="1238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139700" y="5238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127000" y="10096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127000" y="14954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127000" y="19812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838200" y="1238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850900" y="5238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838200" y="10096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838200" y="14954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838200" y="19812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1587500" y="1143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1600200" y="5143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1587500" y="10001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1587500" y="14859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5-Point Star 26"/>
            <p:cNvSpPr/>
            <p:nvPr/>
          </p:nvSpPr>
          <p:spPr>
            <a:xfrm>
              <a:off x="1587500" y="19716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520700" y="3333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546100" y="7810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520700" y="12477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520700" y="17811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1244600" y="3333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1193800" y="7524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1206500" y="12573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1206500" y="17621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2209800" y="1238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2222500" y="5238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209800" y="10096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2209800" y="14954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2209800" y="19812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2921000" y="1238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2933700" y="5238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2921000" y="10096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2921000" y="14954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2921000" y="19812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670300" y="1143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3683000" y="5143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3670300" y="10001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3670300" y="14859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3670300" y="19716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2603500" y="3333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2628900" y="7810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-Point Star 52"/>
            <p:cNvSpPr/>
            <p:nvPr/>
          </p:nvSpPr>
          <p:spPr>
            <a:xfrm>
              <a:off x="2603500" y="12477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-Point Star 53"/>
            <p:cNvSpPr/>
            <p:nvPr/>
          </p:nvSpPr>
          <p:spPr>
            <a:xfrm>
              <a:off x="2603500" y="17811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-Point Star 54"/>
            <p:cNvSpPr/>
            <p:nvPr/>
          </p:nvSpPr>
          <p:spPr>
            <a:xfrm>
              <a:off x="3327400" y="3333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3276600" y="7524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3289300" y="125730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3289300" y="176212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1866900" y="333375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-Point Star 59"/>
            <p:cNvSpPr/>
            <p:nvPr/>
          </p:nvSpPr>
          <p:spPr>
            <a:xfrm>
              <a:off x="1892300" y="7810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5-Point Star 60"/>
            <p:cNvSpPr/>
            <p:nvPr/>
          </p:nvSpPr>
          <p:spPr>
            <a:xfrm>
              <a:off x="1905000" y="1276350"/>
              <a:ext cx="381000" cy="28575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5-Point Star 61"/>
            <p:cNvSpPr/>
            <p:nvPr/>
          </p:nvSpPr>
          <p:spPr>
            <a:xfrm>
              <a:off x="1892300" y="1762125"/>
              <a:ext cx="381000" cy="285750"/>
            </a:xfrm>
            <a:prstGeom prst="star5">
              <a:avLst>
                <a:gd name="adj" fmla="val 22113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5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Eary</dc:creator>
  <cp:lastModifiedBy>Shawn Eary</cp:lastModifiedBy>
  <cp:revision>5</cp:revision>
  <dcterms:created xsi:type="dcterms:W3CDTF">2021-12-03T00:56:10Z</dcterms:created>
  <dcterms:modified xsi:type="dcterms:W3CDTF">2021-12-03T03:04:22Z</dcterms:modified>
</cp:coreProperties>
</file>