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257" r:id="rId3"/>
    <p:sldId id="259" r:id="rId4"/>
    <p:sldId id="261" r:id="rId5"/>
    <p:sldId id="289" r:id="rId6"/>
    <p:sldId id="290" r:id="rId7"/>
    <p:sldId id="262" r:id="rId8"/>
    <p:sldId id="285" r:id="rId9"/>
    <p:sldId id="310" r:id="rId10"/>
    <p:sldId id="311" r:id="rId11"/>
    <p:sldId id="312" r:id="rId12"/>
    <p:sldId id="313" r:id="rId13"/>
    <p:sldId id="309" r:id="rId14"/>
    <p:sldId id="291" r:id="rId15"/>
    <p:sldId id="292" r:id="rId16"/>
    <p:sldId id="293" r:id="rId17"/>
    <p:sldId id="294" r:id="rId18"/>
    <p:sldId id="296" r:id="rId19"/>
    <p:sldId id="295" r:id="rId20"/>
    <p:sldId id="297" r:id="rId21"/>
    <p:sldId id="298" r:id="rId22"/>
    <p:sldId id="299" r:id="rId23"/>
    <p:sldId id="300" r:id="rId24"/>
    <p:sldId id="301" r:id="rId25"/>
    <p:sldId id="302" r:id="rId26"/>
    <p:sldId id="314" r:id="rId27"/>
    <p:sldId id="303" r:id="rId28"/>
    <p:sldId id="304" r:id="rId29"/>
    <p:sldId id="305" r:id="rId30"/>
    <p:sldId id="306" r:id="rId31"/>
    <p:sldId id="307" r:id="rId32"/>
    <p:sldId id="286" r:id="rId33"/>
    <p:sldId id="287" r:id="rId34"/>
    <p:sldId id="279" r:id="rId35"/>
  </p:sldIdLst>
  <p:sldSz cx="9144000" cy="5143500" type="screen16x9"/>
  <p:notesSz cx="6858000" cy="9144000"/>
  <p:embeddedFontLst>
    <p:embeddedFont>
      <p:font typeface="Oswald" panose="020B0600000101010101" charset="0"/>
      <p:regular r:id="rId37"/>
      <p:bold r:id="rId38"/>
    </p:embeddedFont>
    <p:embeddedFont>
      <p:font typeface="Roboto Condensed" panose="020B0600000101010101" charset="0"/>
      <p:regular r:id="rId39"/>
      <p:bold r:id="rId40"/>
      <p:italic r:id="rId41"/>
      <p:boldItalic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F037F2-DA53-48D3-B9AB-C3C8A51C0946}">
  <a:tblStyle styleId="{E2F037F2-DA53-48D3-B9AB-C3C8A51C09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83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281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96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606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983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36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53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760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155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26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384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559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762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588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584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390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1384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531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487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6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190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378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511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3909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780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15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04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48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eb.kma.go.kr/weather/forecast/digital_forecast.jsp?x=57&amp;y=125&amp;unit=K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1638021" y="1727531"/>
            <a:ext cx="583434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AOS</a:t>
            </a:r>
            <a:endParaRPr dirty="0"/>
          </a:p>
        </p:txBody>
      </p:sp>
      <p:sp>
        <p:nvSpPr>
          <p:cNvPr id="4" name="Google Shape;167;p12">
            <a:extLst>
              <a:ext uri="{FF2B5EF4-FFF2-40B4-BE49-F238E27FC236}">
                <a16:creationId xmlns:a16="http://schemas.microsoft.com/office/drawing/2014/main" id="{1E62610F-3548-4EB6-BEE4-2776118CE942}"/>
              </a:ext>
            </a:extLst>
          </p:cNvPr>
          <p:cNvSpPr txBox="1">
            <a:spLocks/>
          </p:cNvSpPr>
          <p:nvPr/>
        </p:nvSpPr>
        <p:spPr>
          <a:xfrm>
            <a:off x="43031" y="3983700"/>
            <a:ext cx="5671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ko-KR" sz="1800" dirty="0">
                <a:latin typeface="+mj-ea"/>
                <a:ea typeface="+mj-ea"/>
              </a:rPr>
              <a:t>201607058 </a:t>
            </a:r>
            <a:r>
              <a:rPr lang="ko-KR" altLang="en-US" sz="1800" dirty="0" err="1">
                <a:latin typeface="+mj-ea"/>
                <a:ea typeface="+mj-ea"/>
              </a:rPr>
              <a:t>이시헌</a:t>
            </a:r>
            <a:r>
              <a:rPr lang="ko-KR" altLang="en-US" sz="1800" dirty="0">
                <a:latin typeface="+mj-ea"/>
                <a:ea typeface="+mj-ea"/>
              </a:rPr>
              <a:t>  </a:t>
            </a:r>
            <a:r>
              <a:rPr lang="en-US" altLang="ko-KR" sz="1800" dirty="0">
                <a:latin typeface="+mj-ea"/>
                <a:ea typeface="+mj-ea"/>
              </a:rPr>
              <a:t>201607004 </a:t>
            </a:r>
            <a:r>
              <a:rPr lang="ko-KR" altLang="en-US" sz="1800" dirty="0">
                <a:latin typeface="+mj-ea"/>
                <a:ea typeface="+mj-ea"/>
              </a:rPr>
              <a:t>김동영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201607024 </a:t>
            </a:r>
            <a:r>
              <a:rPr lang="ko-KR" altLang="en-US" sz="1800" dirty="0">
                <a:latin typeface="+mj-ea"/>
                <a:ea typeface="+mj-ea"/>
              </a:rPr>
              <a:t>박정민  </a:t>
            </a:r>
            <a:r>
              <a:rPr lang="en-US" altLang="ko-KR" sz="1800" dirty="0">
                <a:latin typeface="+mj-ea"/>
                <a:ea typeface="+mj-ea"/>
              </a:rPr>
              <a:t>201607040 </a:t>
            </a:r>
            <a:r>
              <a:rPr lang="ko-KR" altLang="en-US" sz="1800" dirty="0" err="1">
                <a:latin typeface="+mj-ea"/>
                <a:ea typeface="+mj-ea"/>
              </a:rPr>
              <a:t>신희권</a:t>
            </a:r>
            <a:endParaRPr lang="en-US" altLang="ko-KR" sz="1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49B961-903A-4C5A-BC5B-EB60FE2EB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1485899"/>
            <a:ext cx="2316481" cy="21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CC5BBD-686B-4B07-B350-0F15970B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6" y="801858"/>
            <a:ext cx="2828928" cy="353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6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466BE9-EA2B-4742-8895-660239EE2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4" y="1362074"/>
            <a:ext cx="3143251" cy="24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3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3796BF"/>
                </a:solidFill>
                <a:latin typeface="+mj-ea"/>
                <a:ea typeface="+mj-ea"/>
              </a:rPr>
              <a:t>3.</a:t>
            </a:r>
            <a:endParaRPr sz="7200" b="0" dirty="0">
              <a:solidFill>
                <a:srgbClr val="3796BF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사용 기술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246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600" dirty="0"/>
              <a:t>JDOM</a:t>
            </a:r>
            <a:endParaRPr sz="6600"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062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2A56B139-F0CB-4A7E-9D99-C9BF9AC0B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318" y="1788318"/>
            <a:ext cx="4197363" cy="15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42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94CAC1-572C-4014-9B0E-08C624502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37" y="196801"/>
            <a:ext cx="3619501" cy="4382182"/>
          </a:xfrm>
          <a:prstGeom prst="rect">
            <a:avLst/>
          </a:prstGeom>
        </p:spPr>
      </p:pic>
      <p:sp>
        <p:nvSpPr>
          <p:cNvPr id="2" name="TextBox 1">
            <a:hlinkClick r:id="rId4"/>
            <a:extLst>
              <a:ext uri="{FF2B5EF4-FFF2-40B4-BE49-F238E27FC236}">
                <a16:creationId xmlns:a16="http://schemas.microsoft.com/office/drawing/2014/main" id="{ED689987-38DF-4E8D-8E1C-BB99B2A13F0B}"/>
              </a:ext>
            </a:extLst>
          </p:cNvPr>
          <p:cNvSpPr txBox="1"/>
          <p:nvPr/>
        </p:nvSpPr>
        <p:spPr>
          <a:xfrm>
            <a:off x="392906" y="47005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기상청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4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27D4E3-7A06-4CFC-9D06-F8A9214F7EBB}"/>
              </a:ext>
            </a:extLst>
          </p:cNvPr>
          <p:cNvSpPr/>
          <p:nvPr/>
        </p:nvSpPr>
        <p:spPr>
          <a:xfrm>
            <a:off x="250068" y="1648420"/>
            <a:ext cx="4416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담당 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 동영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FD7FC2-E1F1-4C63-BA56-D7033CD5543B}"/>
              </a:ext>
            </a:extLst>
          </p:cNvPr>
          <p:cNvSpPr/>
          <p:nvPr/>
        </p:nvSpPr>
        <p:spPr>
          <a:xfrm>
            <a:off x="1269580" y="257175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201607004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17530-78B4-435B-89FB-0C8F339DA955}"/>
              </a:ext>
            </a:extLst>
          </p:cNvPr>
          <p:cNvSpPr txBox="1"/>
          <p:nvPr/>
        </p:nvSpPr>
        <p:spPr>
          <a:xfrm>
            <a:off x="4572000" y="1833086"/>
            <a:ext cx="4279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JDOM</a:t>
            </a:r>
            <a:r>
              <a:rPr lang="ko-KR" altLang="en-US" dirty="0"/>
              <a:t>이라는 라이브러리를 처음 사용했는데 </a:t>
            </a:r>
            <a:endParaRPr lang="en-US" altLang="ko-KR" dirty="0"/>
          </a:p>
          <a:p>
            <a:r>
              <a:rPr lang="ko-KR" altLang="en-US" dirty="0"/>
              <a:t>상당히 파싱 속도 빠르고 유용해서 자주 사용할거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1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282925" y="2161800"/>
            <a:ext cx="457815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600" dirty="0"/>
              <a:t>Google Chart</a:t>
            </a:r>
            <a:endParaRPr sz="6600"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3986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B49364-1C5C-4B90-B549-0D46122B2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57" y="196801"/>
            <a:ext cx="4305405" cy="413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6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429425" y="83105"/>
            <a:ext cx="5760300" cy="1173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content</a:t>
            </a:r>
            <a:endParaRPr sz="6600" dirty="0"/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"/>
          </p:nvPr>
        </p:nvSpPr>
        <p:spPr>
          <a:xfrm>
            <a:off x="226787" y="1356388"/>
            <a:ext cx="7158300" cy="296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-KR" altLang="en-US" sz="3600" b="1" dirty="0">
                <a:solidFill>
                  <a:srgbClr val="3796BF"/>
                </a:solidFill>
                <a:latin typeface="+mj-ea"/>
                <a:ea typeface="+mj-ea"/>
              </a:rPr>
              <a:t>프로젝트 소개</a:t>
            </a:r>
            <a:endParaRPr lang="en-US" altLang="ko-KR" sz="3600" b="1" dirty="0">
              <a:solidFill>
                <a:srgbClr val="3796BF"/>
              </a:solidFill>
              <a:latin typeface="+mj-ea"/>
              <a:ea typeface="+mj-ea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-KR" altLang="en-US" sz="3600" b="1" dirty="0">
                <a:solidFill>
                  <a:srgbClr val="3796BF"/>
                </a:solidFill>
                <a:latin typeface="+mj-ea"/>
                <a:ea typeface="+mj-ea"/>
              </a:rPr>
              <a:t>프로젝트 구조</a:t>
            </a:r>
            <a:endParaRPr lang="en-US" altLang="ko-KR" sz="3600" b="1" dirty="0">
              <a:solidFill>
                <a:srgbClr val="3796BF"/>
              </a:solidFill>
              <a:latin typeface="+mj-ea"/>
              <a:ea typeface="+mj-ea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-KR" altLang="en-US" sz="3600" b="1" dirty="0">
                <a:solidFill>
                  <a:srgbClr val="3796BF"/>
                </a:solidFill>
                <a:latin typeface="+mj-ea"/>
                <a:ea typeface="+mj-ea"/>
              </a:rPr>
              <a:t>사용 기술</a:t>
            </a:r>
            <a:endParaRPr lang="en-US" altLang="ko-KR" sz="3600" b="1" dirty="0">
              <a:solidFill>
                <a:srgbClr val="3796BF"/>
              </a:solidFill>
              <a:latin typeface="+mj-ea"/>
              <a:ea typeface="+mj-ea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-KR" altLang="en-US" sz="3600" b="1" dirty="0">
                <a:solidFill>
                  <a:srgbClr val="3796BF"/>
                </a:solidFill>
                <a:latin typeface="+mj-ea"/>
                <a:ea typeface="+mj-ea"/>
              </a:rPr>
              <a:t>감상의 시간</a:t>
            </a:r>
            <a:endParaRPr lang="en-US" altLang="ko-KR" sz="3600" b="1" dirty="0">
              <a:solidFill>
                <a:srgbClr val="3796BF"/>
              </a:solidFill>
              <a:latin typeface="+mj-ea"/>
              <a:ea typeface="+mj-ea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-KR" altLang="en-US" sz="3600" b="1" dirty="0">
                <a:solidFill>
                  <a:srgbClr val="3796BF"/>
                </a:solidFill>
                <a:latin typeface="+mj-ea"/>
                <a:ea typeface="+mj-ea"/>
              </a:rPr>
              <a:t>이후의 계획</a:t>
            </a:r>
            <a:r>
              <a:rPr lang="en-US" altLang="ko-KR" sz="3600" b="1" dirty="0">
                <a:solidFill>
                  <a:srgbClr val="3796BF"/>
                </a:solidFill>
                <a:latin typeface="+mj-ea"/>
                <a:ea typeface="+mj-ea"/>
              </a:rPr>
              <a:t>, </a:t>
            </a:r>
            <a:r>
              <a:rPr lang="ko-KR" altLang="en-US" sz="3600" b="1" dirty="0">
                <a:solidFill>
                  <a:srgbClr val="3796BF"/>
                </a:solidFill>
                <a:latin typeface="+mj-ea"/>
                <a:ea typeface="+mj-ea"/>
              </a:rPr>
              <a:t>프로젝트 후기</a:t>
            </a:r>
            <a:endParaRPr sz="3600" dirty="0">
              <a:latin typeface="+mj-ea"/>
              <a:ea typeface="+mj-ea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B03C29-0DEC-4C4D-B33E-95118204A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657225"/>
            <a:ext cx="46005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60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80DEEE-28A6-42ED-A123-D933ADCF77B7}"/>
              </a:ext>
            </a:extLst>
          </p:cNvPr>
          <p:cNvSpPr/>
          <p:nvPr/>
        </p:nvSpPr>
        <p:spPr>
          <a:xfrm>
            <a:off x="153887" y="1648420"/>
            <a:ext cx="4416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담당 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신 희권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1EC6B-18D6-42A2-A498-FE22B53CAB41}"/>
              </a:ext>
            </a:extLst>
          </p:cNvPr>
          <p:cNvSpPr/>
          <p:nvPr/>
        </p:nvSpPr>
        <p:spPr>
          <a:xfrm>
            <a:off x="1077218" y="257175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201607040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6C351-C5B8-4E6C-B3FC-04D001FBC28C}"/>
              </a:ext>
            </a:extLst>
          </p:cNvPr>
          <p:cNvSpPr txBox="1"/>
          <p:nvPr/>
        </p:nvSpPr>
        <p:spPr>
          <a:xfrm>
            <a:off x="4570482" y="1833086"/>
            <a:ext cx="4279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Jxbrowser</a:t>
            </a:r>
            <a:r>
              <a:rPr lang="ko-KR" altLang="en-US" dirty="0"/>
              <a:t>라는 라이브러리를 처음 접했는데</a:t>
            </a:r>
            <a:endParaRPr lang="en-US" altLang="ko-KR" dirty="0"/>
          </a:p>
          <a:p>
            <a:r>
              <a:rPr lang="ko-KR" altLang="en-US" dirty="0"/>
              <a:t>다양한 곳에서 사용 가능하다는 점이 앞으로도</a:t>
            </a:r>
            <a:endParaRPr lang="en-US" altLang="ko-KR" dirty="0"/>
          </a:p>
          <a:p>
            <a:r>
              <a:rPr lang="ko-KR" altLang="en-US" dirty="0"/>
              <a:t>도움이 될 것 같아서 좋았고</a:t>
            </a:r>
            <a:r>
              <a:rPr lang="en-US" altLang="ko-KR" dirty="0"/>
              <a:t>, </a:t>
            </a:r>
            <a:r>
              <a:rPr lang="ko-KR" altLang="en-US" dirty="0"/>
              <a:t>차트를 그릴 때 자료구조의 중요성을 다시 한번 느꼈다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10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600" dirty="0"/>
              <a:t>JDBC</a:t>
            </a:r>
            <a:endParaRPr sz="6600"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391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54D2B-E916-462B-BC1D-1CFF4F40D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40" y="986073"/>
            <a:ext cx="6057385" cy="27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33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96E5FD-F8C7-45C0-9F72-DDBE7765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92" y="1785937"/>
            <a:ext cx="7168816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57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3A43EF-5A97-462B-92CE-CFE424D4D924}"/>
              </a:ext>
            </a:extLst>
          </p:cNvPr>
          <p:cNvGrpSpPr/>
          <p:nvPr/>
        </p:nvGrpSpPr>
        <p:grpSpPr>
          <a:xfrm>
            <a:off x="1785938" y="745329"/>
            <a:ext cx="4922044" cy="3383759"/>
            <a:chOff x="1785938" y="745329"/>
            <a:chExt cx="4922044" cy="338375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6778B8-F0D1-4F1A-B521-3930DDF602DA}"/>
                </a:ext>
              </a:extLst>
            </p:cNvPr>
            <p:cNvSpPr/>
            <p:nvPr/>
          </p:nvSpPr>
          <p:spPr>
            <a:xfrm>
              <a:off x="1785938" y="745331"/>
              <a:ext cx="1300163" cy="15573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물품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C492962-A5E5-4754-9DDE-465C93C453A6}"/>
                </a:ext>
              </a:extLst>
            </p:cNvPr>
            <p:cNvSpPr/>
            <p:nvPr/>
          </p:nvSpPr>
          <p:spPr>
            <a:xfrm>
              <a:off x="3557588" y="2571750"/>
              <a:ext cx="1300163" cy="15573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영업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D9F722-5F60-4F96-9358-179FD29018D5}"/>
                </a:ext>
              </a:extLst>
            </p:cNvPr>
            <p:cNvSpPr/>
            <p:nvPr/>
          </p:nvSpPr>
          <p:spPr>
            <a:xfrm>
              <a:off x="5407819" y="745329"/>
              <a:ext cx="1300163" cy="15573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날씨정보</a:t>
              </a:r>
            </a:p>
          </p:txBody>
        </p: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C892FB63-F76F-4F5A-BAD4-DAF1DBBC93EA}"/>
                </a:ext>
              </a:extLst>
            </p:cNvPr>
            <p:cNvCxnSpPr>
              <a:cxnSpLocks/>
              <a:stCxn id="2" idx="2"/>
              <a:endCxn id="4" idx="1"/>
            </p:cNvCxnSpPr>
            <p:nvPr/>
          </p:nvCxnSpPr>
          <p:spPr>
            <a:xfrm rot="16200000" flipH="1">
              <a:off x="2472929" y="2265760"/>
              <a:ext cx="1047750" cy="112156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BA07C9AB-E651-419D-B513-CC66CE85DDB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5400000">
              <a:off x="4933950" y="2226468"/>
              <a:ext cx="1047752" cy="120015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8B89A19-B77B-4F6F-BEBC-1EA8107E7C17}"/>
                </a:ext>
              </a:extLst>
            </p:cNvPr>
            <p:cNvCxnSpPr/>
            <p:nvPr/>
          </p:nvCxnSpPr>
          <p:spPr>
            <a:xfrm flipV="1">
              <a:off x="6057900" y="2302667"/>
              <a:ext cx="285750" cy="285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441B769-A182-4772-B45F-6CCA7CADB0E1}"/>
                </a:ext>
              </a:extLst>
            </p:cNvPr>
            <p:cNvCxnSpPr/>
            <p:nvPr/>
          </p:nvCxnSpPr>
          <p:spPr>
            <a:xfrm flipV="1">
              <a:off x="3271838" y="3064670"/>
              <a:ext cx="285750" cy="285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9CEC382-341E-4AA6-9603-BE6A4F6DAD24}"/>
                </a:ext>
              </a:extLst>
            </p:cNvPr>
            <p:cNvCxnSpPr/>
            <p:nvPr/>
          </p:nvCxnSpPr>
          <p:spPr>
            <a:xfrm>
              <a:off x="3271838" y="3350419"/>
              <a:ext cx="285750" cy="285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DCB759-AD6D-4339-B1CF-2A54C24D2D00}"/>
                </a:ext>
              </a:extLst>
            </p:cNvPr>
            <p:cNvCxnSpPr/>
            <p:nvPr/>
          </p:nvCxnSpPr>
          <p:spPr>
            <a:xfrm>
              <a:off x="5772150" y="2302667"/>
              <a:ext cx="285750" cy="285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5671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B0A23-627A-4CFE-9256-D48FF3F49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95275"/>
            <a:ext cx="52101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8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0A4241-6039-498A-BEC5-6D58B3105CD2}"/>
              </a:ext>
            </a:extLst>
          </p:cNvPr>
          <p:cNvSpPr/>
          <p:nvPr/>
        </p:nvSpPr>
        <p:spPr>
          <a:xfrm>
            <a:off x="250068" y="1648420"/>
            <a:ext cx="4416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담당 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박 정민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5361D6-2866-4173-8688-0E3D7F7C2ED4}"/>
              </a:ext>
            </a:extLst>
          </p:cNvPr>
          <p:cNvSpPr/>
          <p:nvPr/>
        </p:nvSpPr>
        <p:spPr>
          <a:xfrm>
            <a:off x="1269580" y="257175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201607024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6FD89-F92C-41F4-85E1-ECB8FDDF744B}"/>
              </a:ext>
            </a:extLst>
          </p:cNvPr>
          <p:cNvSpPr txBox="1"/>
          <p:nvPr/>
        </p:nvSpPr>
        <p:spPr>
          <a:xfrm>
            <a:off x="4916732" y="1833086"/>
            <a:ext cx="4279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설계의 중요성을 느꼈고 무엇보다 서로 가진 생각이 달라서 그걸 합치기전에 어떤 방식으로 준비할지 많은 의논을 나눠야 한다는 것을 배웠습니다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59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600" dirty="0"/>
              <a:t>SOCKET</a:t>
            </a:r>
            <a:endParaRPr sz="6600"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7795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" name="그림 3" descr="잭, 전자기기이(가) 표시된 사진&#10;&#10;자동 생성된 설명">
            <a:extLst>
              <a:ext uri="{FF2B5EF4-FFF2-40B4-BE49-F238E27FC236}">
                <a16:creationId xmlns:a16="http://schemas.microsoft.com/office/drawing/2014/main" id="{40CAEE86-A33E-42D1-B7B3-6FA975B3E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765" y="1121568"/>
            <a:ext cx="4358469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2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3796BF"/>
                </a:solidFill>
                <a:latin typeface="+mj-ea"/>
                <a:ea typeface="+mj-ea"/>
              </a:rPr>
              <a:t>1.</a:t>
            </a:r>
            <a:endParaRPr sz="7200" b="0" dirty="0">
              <a:solidFill>
                <a:srgbClr val="3796BF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프로젝트 소개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401480-C676-4B23-A6A3-42B34D8B2479}"/>
              </a:ext>
            </a:extLst>
          </p:cNvPr>
          <p:cNvSpPr/>
          <p:nvPr/>
        </p:nvSpPr>
        <p:spPr>
          <a:xfrm>
            <a:off x="1571626" y="1550791"/>
            <a:ext cx="1871662" cy="19782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판매원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6E5491-F918-4350-A402-2DF51F13169A}"/>
              </a:ext>
            </a:extLst>
          </p:cNvPr>
          <p:cNvSpPr/>
          <p:nvPr/>
        </p:nvSpPr>
        <p:spPr>
          <a:xfrm>
            <a:off x="5672451" y="1550790"/>
            <a:ext cx="1871662" cy="1959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공급자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42D43-C0D3-4F8F-9CC3-D06753F65CCD}"/>
              </a:ext>
            </a:extLst>
          </p:cNvPr>
          <p:cNvSpPr txBox="1"/>
          <p:nvPr/>
        </p:nvSpPr>
        <p:spPr>
          <a:xfrm>
            <a:off x="1773923" y="904459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server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96E72-C4C7-4F4B-9002-0794BF9E6C49}"/>
              </a:ext>
            </a:extLst>
          </p:cNvPr>
          <p:cNvSpPr txBox="1"/>
          <p:nvPr/>
        </p:nvSpPr>
        <p:spPr>
          <a:xfrm>
            <a:off x="5874748" y="90445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client</a:t>
            </a:r>
            <a:endParaRPr lang="ko-KR" altLang="en-US" sz="36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3E6C10C-762B-4526-902A-67907DEC9114}"/>
              </a:ext>
            </a:extLst>
          </p:cNvPr>
          <p:cNvSpPr/>
          <p:nvPr/>
        </p:nvSpPr>
        <p:spPr>
          <a:xfrm>
            <a:off x="3614738" y="2271713"/>
            <a:ext cx="1871662" cy="471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36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F58833-3482-4C07-9786-F5831A1A996F}"/>
              </a:ext>
            </a:extLst>
          </p:cNvPr>
          <p:cNvSpPr/>
          <p:nvPr/>
        </p:nvSpPr>
        <p:spPr>
          <a:xfrm>
            <a:off x="250068" y="1491258"/>
            <a:ext cx="4416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담당 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 시헌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833A15-94E2-43C5-9373-9E4270B0E0FA}"/>
              </a:ext>
            </a:extLst>
          </p:cNvPr>
          <p:cNvSpPr/>
          <p:nvPr/>
        </p:nvSpPr>
        <p:spPr>
          <a:xfrm>
            <a:off x="1269580" y="241458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201607058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E0C9B-2420-4A58-9901-D88DAC007E98}"/>
              </a:ext>
            </a:extLst>
          </p:cNvPr>
          <p:cNvSpPr txBox="1"/>
          <p:nvPr/>
        </p:nvSpPr>
        <p:spPr>
          <a:xfrm>
            <a:off x="4666663" y="1666459"/>
            <a:ext cx="4279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스트림에 대한 이해가 부족해서 처음에는 많이 헤맸지만 시행착오 끝에 결과물을 만들어서 굉장히 만족스럽다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430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3796BF"/>
                </a:solidFill>
                <a:latin typeface="+mj-ea"/>
                <a:ea typeface="+mj-ea"/>
              </a:rPr>
              <a:t>4.</a:t>
            </a:r>
            <a:endParaRPr sz="7200" b="0" dirty="0">
              <a:solidFill>
                <a:srgbClr val="3796BF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보고 가시죠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7590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799" y="2421550"/>
            <a:ext cx="642223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3796BF"/>
                </a:solidFill>
                <a:latin typeface="+mj-ea"/>
                <a:ea typeface="+mj-ea"/>
              </a:rPr>
              <a:t>5.</a:t>
            </a:r>
            <a:endParaRPr sz="7200" b="0" dirty="0">
              <a:solidFill>
                <a:srgbClr val="3796BF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이후의 계획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프로젝트 후기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9465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900"/>
                </a:solidFill>
              </a:rPr>
              <a:t>THANKS!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3796BF"/>
                </a:solidFill>
              </a:rPr>
              <a:t>Any questions?</a:t>
            </a:r>
            <a:endParaRPr sz="3600" b="1" dirty="0">
              <a:solidFill>
                <a:srgbClr val="3796BF"/>
              </a:solidFill>
            </a:endParaRPr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그림 2" descr="실내, 앉아있는, 작은, 주차장이(가) 표시된 사진&#10;&#10;자동 생성된 설명">
            <a:extLst>
              <a:ext uri="{FF2B5EF4-FFF2-40B4-BE49-F238E27FC236}">
                <a16:creationId xmlns:a16="http://schemas.microsoft.com/office/drawing/2014/main" id="{D2B9D58E-3BF6-4CA8-874C-20AF0289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714" y="1311150"/>
            <a:ext cx="3976571" cy="252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그림 3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2BD7D27E-E03D-4561-8A85-738170428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49" y="1211960"/>
            <a:ext cx="4914901" cy="27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그림 2" descr="개체, 건물이(가) 표시된 사진&#10;&#10;자동 생성된 설명">
            <a:extLst>
              <a:ext uri="{FF2B5EF4-FFF2-40B4-BE49-F238E27FC236}">
                <a16:creationId xmlns:a16="http://schemas.microsoft.com/office/drawing/2014/main" id="{8242FC61-F3C8-4855-BE30-C538E6A30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581" y="1126331"/>
            <a:ext cx="2890837" cy="28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50"/>
            <a:ext cx="529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81D1EC"/>
                </a:solidFill>
              </a:rPr>
              <a:t>BIG</a:t>
            </a:r>
            <a:endParaRPr sz="8000" dirty="0">
              <a:solidFill>
                <a:srgbClr val="81D1E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81D1EC"/>
                </a:solidFill>
              </a:rPr>
              <a:t>CONCEPT</a:t>
            </a:r>
            <a:endParaRPr sz="8000" dirty="0">
              <a:solidFill>
                <a:srgbClr val="81D1EC"/>
              </a:solidFill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640152"/>
            <a:ext cx="529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외부요인의 분석과 데이터의 시각화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5858742" y="2615556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5508636" y="1102938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4343723" y="2053161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4433324" y="1337125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/>
          <p:nvPr/>
        </p:nvSpPr>
        <p:spPr>
          <a:xfrm rot="-1609379">
            <a:off x="5006590" y="1572618"/>
            <a:ext cx="282082" cy="2693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"/>
          <p:cNvSpPr/>
          <p:nvPr/>
        </p:nvSpPr>
        <p:spPr>
          <a:xfrm rot="2925831">
            <a:off x="6716993" y="1785995"/>
            <a:ext cx="211251" cy="201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5837876" y="434724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3796BF"/>
                </a:solidFill>
                <a:latin typeface="+mn-ea"/>
                <a:ea typeface="+mn-ea"/>
              </a:rPr>
              <a:t>2.</a:t>
            </a:r>
            <a:endParaRPr sz="7200" b="0" dirty="0">
              <a:solidFill>
                <a:srgbClr val="3796BF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프로젝트 구조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01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600" dirty="0"/>
              <a:t>package</a:t>
            </a:r>
            <a:endParaRPr sz="6600"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1834463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198</Words>
  <Application>Microsoft Office PowerPoint</Application>
  <PresentationFormat>화면 슬라이드 쇼(16:9)</PresentationFormat>
  <Paragraphs>85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Oswald</vt:lpstr>
      <vt:lpstr>맑은 고딕</vt:lpstr>
      <vt:lpstr>Arial</vt:lpstr>
      <vt:lpstr>Roboto Condensed</vt:lpstr>
      <vt:lpstr>Wolsey template</vt:lpstr>
      <vt:lpstr>AOS</vt:lpstr>
      <vt:lpstr>content</vt:lpstr>
      <vt:lpstr>1. 프로젝트 소개</vt:lpstr>
      <vt:lpstr>PowerPoint 프레젠테이션</vt:lpstr>
      <vt:lpstr>PowerPoint 프레젠테이션</vt:lpstr>
      <vt:lpstr>PowerPoint 프레젠테이션</vt:lpstr>
      <vt:lpstr>BIG CONCEPT</vt:lpstr>
      <vt:lpstr>2. 프로젝트 구조</vt:lpstr>
      <vt:lpstr>PowerPoint 프레젠테이션</vt:lpstr>
      <vt:lpstr>PowerPoint 프레젠테이션</vt:lpstr>
      <vt:lpstr>PowerPoint 프레젠테이션</vt:lpstr>
      <vt:lpstr>PowerPoint 프레젠테이션</vt:lpstr>
      <vt:lpstr>3. 사용 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보고 가시죠</vt:lpstr>
      <vt:lpstr>5. 이후의 계획, 프로젝트 후기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AOPOS </dc:title>
  <cp:lastModifiedBy>박 정민</cp:lastModifiedBy>
  <cp:revision>25</cp:revision>
  <dcterms:modified xsi:type="dcterms:W3CDTF">2019-12-20T03:52:50Z</dcterms:modified>
</cp:coreProperties>
</file>