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9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7" r:id="rId18"/>
    <p:sldId id="273" r:id="rId19"/>
    <p:sldId id="274" r:id="rId20"/>
    <p:sldId id="275" r:id="rId21"/>
    <p:sldId id="276" r:id="rId22"/>
    <p:sldId id="296" r:id="rId23"/>
    <p:sldId id="272" r:id="rId24"/>
    <p:sldId id="297" r:id="rId25"/>
    <p:sldId id="278" r:id="rId26"/>
    <p:sldId id="279" r:id="rId27"/>
    <p:sldId id="280" r:id="rId28"/>
    <p:sldId id="281" r:id="rId29"/>
    <p:sldId id="282" r:id="rId30"/>
    <p:sldId id="285" r:id="rId31"/>
    <p:sldId id="258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071546" cy="107154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124914" y="339236"/>
            <a:ext cx="642942" cy="642942"/>
            <a:chOff x="142844" y="928670"/>
            <a:chExt cx="1285884" cy="1285884"/>
          </a:xfrm>
        </p:grpSpPr>
        <p:sp>
          <p:nvSpPr>
            <p:cNvPr id="9" name="L 도형 8"/>
            <p:cNvSpPr/>
            <p:nvPr/>
          </p:nvSpPr>
          <p:spPr>
            <a:xfrm>
              <a:off x="142844" y="928670"/>
              <a:ext cx="1285884" cy="1285884"/>
            </a:xfrm>
            <a:prstGeom prst="corner">
              <a:avLst>
                <a:gd name="adj1" fmla="val 24902"/>
                <a:gd name="adj2" fmla="val 2789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2700000">
              <a:off x="665776" y="1005608"/>
              <a:ext cx="357190" cy="10715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/>
          <p:cNvSpPr/>
          <p:nvPr userDrawn="1"/>
        </p:nvSpPr>
        <p:spPr>
          <a:xfrm>
            <a:off x="0" y="6264315"/>
            <a:ext cx="9144000" cy="6023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357686" y="1785926"/>
            <a:ext cx="399593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URUI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44161" y="3154078"/>
            <a:ext cx="130946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JSP project</a:t>
            </a:r>
          </a:p>
        </p:txBody>
      </p:sp>
      <p:sp>
        <p:nvSpPr>
          <p:cNvPr id="7" name="L 도형 6"/>
          <p:cNvSpPr/>
          <p:nvPr/>
        </p:nvSpPr>
        <p:spPr>
          <a:xfrm>
            <a:off x="142844" y="928670"/>
            <a:ext cx="1285884" cy="1285884"/>
          </a:xfrm>
          <a:prstGeom prst="corner">
            <a:avLst>
              <a:gd name="adj1" fmla="val 24902"/>
              <a:gd name="adj2" fmla="val 2789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2700000">
            <a:off x="683706" y="1040904"/>
            <a:ext cx="357190" cy="10715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39952" y="5590981"/>
            <a:ext cx="42136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201607058 </a:t>
            </a:r>
            <a:r>
              <a:rPr lang="ko-KR" altLang="en-US" sz="3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이시헌</a:t>
            </a:r>
            <a:endParaRPr lang="en-US" altLang="ko-KR" sz="3600" b="1" dirty="0">
              <a:solidFill>
                <a:schemeClr val="tx2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>
            <a:hlinkClick r:id="rId3"/>
          </p:cNvPr>
          <p:cNvSpPr txBox="1"/>
          <p:nvPr/>
        </p:nvSpPr>
        <p:spPr>
          <a:xfrm>
            <a:off x="0" y="6577300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ECE69AB-703C-4515-955F-05882627C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5" y="836712"/>
            <a:ext cx="8772525" cy="57721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75656" y="19917"/>
            <a:ext cx="1729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boardForm.jsp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340348" y="389249"/>
            <a:ext cx="1250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upload.jsp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541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372C194-A629-460F-853A-E67B95FA1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3501008"/>
            <a:ext cx="4782666" cy="251972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EDD5BAE-3AC1-4955-ADC1-643B63FEB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476672"/>
            <a:ext cx="4782666" cy="256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114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1C6D670-063A-4B98-8949-A63BCBE95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1844824"/>
            <a:ext cx="86296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48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DA05FCD-4A36-4AE4-B0D7-8BFF22C54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9" y="1124744"/>
            <a:ext cx="9144000" cy="54676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35696" y="0"/>
            <a:ext cx="978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view.jsp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90380" y="377706"/>
            <a:ext cx="126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update.jsp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623461" y="386553"/>
            <a:ext cx="193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updateAction.jsp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637234" y="369332"/>
            <a:ext cx="1173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delete.jsp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814297" y="731105"/>
            <a:ext cx="180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uploadReply.jsp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155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F4FCA32-E72F-4C99-AF7C-AB6A01E13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573017"/>
            <a:ext cx="4096455" cy="144016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88D4BF8-906F-488F-9F32-E4E83C613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412776"/>
            <a:ext cx="8198625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27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5CD9743-6CFF-477E-935A-C7299A6CB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8680"/>
            <a:ext cx="9144000" cy="53474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05326" y="139388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userInfo.jsp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562779" y="99428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userInfoAction.jsp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82394" y="139388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logout.jsp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995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FEB00E4-D1AE-48B8-83C8-84828C0AF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814387"/>
            <a:ext cx="7324725" cy="52292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83968" y="445055"/>
            <a:ext cx="156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checkPwd.jsp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59632" y="66141"/>
            <a:ext cx="1527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alterForm.jsp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05337" y="435473"/>
            <a:ext cx="219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alterFormAction.jsp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61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E32F7-13B7-4561-9A00-85DC24FF866B}"/>
              </a:ext>
            </a:extLst>
          </p:cNvPr>
          <p:cNvSpPr txBox="1"/>
          <p:nvPr/>
        </p:nvSpPr>
        <p:spPr>
          <a:xfrm>
            <a:off x="3347864" y="2780928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DB</a:t>
            </a:r>
            <a:r>
              <a:rPr lang="ko-KR" altLang="en-US" sz="4800" dirty="0"/>
              <a:t> 설계</a:t>
            </a:r>
          </a:p>
        </p:txBody>
      </p:sp>
    </p:spTree>
    <p:extLst>
      <p:ext uri="{BB962C8B-B14F-4D97-AF65-F5344CB8AC3E}">
        <p14:creationId xmlns:p14="http://schemas.microsoft.com/office/powerpoint/2010/main" val="3011208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2981617-4B5E-4EBA-AECB-C5390D5E3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2276872"/>
            <a:ext cx="31718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806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8FF5BE1-D801-4693-8E8D-ACF6DFF3A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1988840"/>
            <a:ext cx="52387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4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2976" y="214290"/>
            <a:ext cx="74249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0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목차</a:t>
            </a:r>
            <a:endParaRPr lang="en-US" altLang="ko-KR" sz="4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2E8D10-8A7F-4280-9E7A-4D03F74E75B1}"/>
              </a:ext>
            </a:extLst>
          </p:cNvPr>
          <p:cNvSpPr txBox="1"/>
          <p:nvPr/>
        </p:nvSpPr>
        <p:spPr>
          <a:xfrm>
            <a:off x="611560" y="1556792"/>
            <a:ext cx="77048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200" dirty="0"/>
              <a:t>소개</a:t>
            </a:r>
            <a:endParaRPr lang="en-US" altLang="ko-KR" sz="3200" dirty="0"/>
          </a:p>
          <a:p>
            <a:pPr marL="342900" indent="-342900">
              <a:buAutoNum type="arabicPeriod"/>
            </a:pPr>
            <a:endParaRPr lang="en-US" altLang="ko-KR" sz="3200" dirty="0"/>
          </a:p>
          <a:p>
            <a:r>
              <a:rPr lang="en-US" altLang="ko-KR" sz="3200" dirty="0"/>
              <a:t>2. </a:t>
            </a:r>
            <a:r>
              <a:rPr lang="ko-KR" altLang="en-US" sz="3200" dirty="0"/>
              <a:t>흐름도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/>
              <a:t>3. DB </a:t>
            </a:r>
            <a:r>
              <a:rPr lang="ko-KR" altLang="en-US" sz="3200" dirty="0"/>
              <a:t>설계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/>
              <a:t>4. </a:t>
            </a:r>
            <a:r>
              <a:rPr lang="ko-KR" altLang="en-US" sz="3200" dirty="0"/>
              <a:t>기능 소개</a:t>
            </a:r>
            <a:endParaRPr lang="en-US" altLang="ko-KR" sz="3200" dirty="0"/>
          </a:p>
          <a:p>
            <a:endParaRPr lang="en-US" altLang="ko-KR" sz="3200" dirty="0"/>
          </a:p>
          <a:p>
            <a:endParaRPr lang="en-US" altLang="ko-KR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5C51CB1-E578-4FF8-B64B-13A749943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37" y="2420888"/>
            <a:ext cx="56483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76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1A6FAE7-802F-4554-B3A1-2E349E656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844824"/>
            <a:ext cx="57912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5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AAC85C-198E-41DC-B838-D233A2300E11}"/>
              </a:ext>
            </a:extLst>
          </p:cNvPr>
          <p:cNvSpPr txBox="1"/>
          <p:nvPr/>
        </p:nvSpPr>
        <p:spPr>
          <a:xfrm>
            <a:off x="3131840" y="2708920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/>
              <a:t>기능 소개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445870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5139A5F-4CDD-4A7C-AAF5-7EB545850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1734500"/>
            <a:ext cx="3240360" cy="33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692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5C5331E-C652-40F4-8CC5-CEFB36C8C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542925"/>
            <a:ext cx="877252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7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65950DA-A56A-47C1-9868-2043330C3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69" y="2204864"/>
            <a:ext cx="7728859" cy="50405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ACE7010-54F2-447F-A424-619ED7B0C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053" y="3392996"/>
            <a:ext cx="3439894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751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DA36AE2-0773-45C8-B994-FCAFF8096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2132856"/>
            <a:ext cx="7762875" cy="9144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CDE63E4-A755-4125-98F0-3A5F428A7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48" y="3212976"/>
            <a:ext cx="37052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0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95D644E-0608-4634-AD54-1CF6D40A7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247056"/>
            <a:ext cx="6524197" cy="10081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BD3CB92-46D5-4DA4-BDE4-8C84439FF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57" y="2888071"/>
            <a:ext cx="7317485" cy="204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70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9451049-F166-4BAD-8973-5B77E053C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60648"/>
            <a:ext cx="6132788" cy="345638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2A821CF-1DC7-41F1-ADCF-22602A94C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65104"/>
            <a:ext cx="9223088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7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E471E21-81F1-47A3-BE3E-2233BE792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157" y="332656"/>
            <a:ext cx="6447989" cy="108012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59DCC00-D129-43BA-8535-01ACF0B79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157" y="1700808"/>
            <a:ext cx="7251629" cy="86409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08BEFDA-8889-4D9F-8025-6E15B0F95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157" y="3012754"/>
            <a:ext cx="5969697" cy="256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381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E813080-BE81-4B31-B470-899194627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842" y="1304764"/>
            <a:ext cx="6384315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375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8241F5-6217-43B6-887C-2E8B4A613DCC}"/>
              </a:ext>
            </a:extLst>
          </p:cNvPr>
          <p:cNvSpPr txBox="1"/>
          <p:nvPr/>
        </p:nvSpPr>
        <p:spPr>
          <a:xfrm>
            <a:off x="3851920" y="2632392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/>
              <a:t>질문</a:t>
            </a:r>
          </a:p>
        </p:txBody>
      </p:sp>
    </p:spTree>
    <p:extLst>
      <p:ext uri="{BB962C8B-B14F-4D97-AF65-F5344CB8AC3E}">
        <p14:creationId xmlns:p14="http://schemas.microsoft.com/office/powerpoint/2010/main" val="2407468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 도형 6"/>
          <p:cNvSpPr/>
          <p:nvPr/>
        </p:nvSpPr>
        <p:spPr>
          <a:xfrm>
            <a:off x="142844" y="928670"/>
            <a:ext cx="1285884" cy="1285884"/>
          </a:xfrm>
          <a:prstGeom prst="corner">
            <a:avLst>
              <a:gd name="adj1" fmla="val 24902"/>
              <a:gd name="adj2" fmla="val 2789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2700000">
            <a:off x="683706" y="1040904"/>
            <a:ext cx="357190" cy="10715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1714480" y="2339500"/>
            <a:ext cx="635693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6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맑은 고딕" pitchFamily="50" charset="-127"/>
                <a:cs typeface="Arial" pitchFamily="34" charset="0"/>
              </a:rPr>
              <a:t>THANK YOU</a:t>
            </a:r>
          </a:p>
        </p:txBody>
      </p:sp>
      <p:sp>
        <p:nvSpPr>
          <p:cNvPr id="6" name="TextBox 5">
            <a:hlinkClick r:id="rId3"/>
          </p:cNvPr>
          <p:cNvSpPr txBox="1"/>
          <p:nvPr/>
        </p:nvSpPr>
        <p:spPr>
          <a:xfrm>
            <a:off x="0" y="6577300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E32F7-13B7-4561-9A00-85DC24FF866B}"/>
              </a:ext>
            </a:extLst>
          </p:cNvPr>
          <p:cNvSpPr txBox="1"/>
          <p:nvPr/>
        </p:nvSpPr>
        <p:spPr>
          <a:xfrm>
            <a:off x="3995936" y="2780928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/>
              <a:t>흐름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163108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E0B74BE-B895-4B6F-90D6-D477F7762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6" y="188640"/>
            <a:ext cx="9144000" cy="515833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59632" y="5661248"/>
            <a:ext cx="300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Index.jsp ,index_bottom.jsp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065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EAEAEAA-3F30-4361-A16B-D568CF435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268760"/>
            <a:ext cx="5876925" cy="4581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03648" y="188640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Login.jsp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1680" y="557972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LoginAction.jsp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698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383964D-9AF9-463D-8F5F-5209DAB80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324" y="692696"/>
            <a:ext cx="5543550" cy="55054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44010" y="0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join.jsp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907704" y="32336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confrim.jsp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92636" y="323364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confrimAction.jsp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76286" y="323364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joinAction.jsp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27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6A09171-3FEB-464E-9058-EA56F9823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402" y="3573016"/>
            <a:ext cx="6177997" cy="119325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B2A2E70-8958-4CA6-9674-E7EA762D8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412776"/>
            <a:ext cx="6225719" cy="146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62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E65648B-ED2E-4298-B94E-8274A56D2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736"/>
            <a:ext cx="9144000" cy="31176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19672" y="116632"/>
            <a:ext cx="113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b</a:t>
            </a:r>
            <a:r>
              <a:rPr lang="en-US" altLang="ko-KR" smtClean="0"/>
              <a:t>oard.jsp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95642" y="482843"/>
            <a:ext cx="1192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search.jsp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538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68</Words>
  <Application>Microsoft Office PowerPoint</Application>
  <PresentationFormat>화면 슬라이드 쇼(4:3)</PresentationFormat>
  <Paragraphs>40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Squares and Aroww PowerPoint Templates Design-pptx</dc:title>
  <dc:creator>ALLPPT.COM</dc:creator>
  <cp:lastModifiedBy>YUHAN</cp:lastModifiedBy>
  <cp:revision>21</cp:revision>
  <dcterms:created xsi:type="dcterms:W3CDTF">2012-06-16T11:05:46Z</dcterms:created>
  <dcterms:modified xsi:type="dcterms:W3CDTF">2019-12-17T03:39:51Z</dcterms:modified>
</cp:coreProperties>
</file>