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3" r:id="rId17"/>
    <p:sldId id="274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01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CFE78-E281-4985-9BA9-B60F4B5E448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D3A3-483A-45EA-A033-40306361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9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6D3A3-483A-45EA-A033-40306361CC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E6D0-37D5-42B8-BCC5-73735F66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3C2F5-740A-4BF4-90B9-15652CF0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ADB0-6A4E-4337-981E-67022E9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74AC-6AE9-4264-AFC5-2982C2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1639B-8CA9-4966-A500-A6715AD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927E-FDE9-4FFE-BB2D-42CD01B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8DF84-D595-424B-8A6C-8DB3C39E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7B4B8-9420-4718-9C0A-EED0591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FFA99-7784-43C2-8747-E2B664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733AE-2D16-446A-A184-7764984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5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97AB3-BE41-45CC-89FF-FE03C2C6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863FDA-27AF-4634-B21B-F40962EEC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C0DB-3207-4498-8A4E-C4AC587B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5735-EDAF-4C2C-B669-CD79B14D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BD0C7-7B94-4A4D-838D-C7E0BD8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F0BC6-7416-4411-B6ED-98084DB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C9334-1DE6-476C-9506-8ABB6A50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0E4F3-A05C-48E3-B63E-F2544535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F3C3-3A44-4FFA-BB73-24DB3FC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CFE57-963C-4541-97F1-4C120EE1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FFF38-D55A-45C9-B441-B2CCAC96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722CD-BB0F-4DE9-BEEF-35B71440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C9A95-CDB6-49D0-B1F7-A9694E46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BE5A-6515-42F5-A353-2B9295B7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78A6B-4D72-4F49-8D0A-65D5425B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B981-C5CD-4EDD-BB2C-C1E45A2F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E6A6E-CD80-47FA-8E14-B31D13C09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759A9-ACEC-40EA-A8AD-D9365D24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2D6B-67CF-4982-BF55-D53D7C5A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CD3A5-2640-40DD-A73F-E13B8C82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00FBA-4E5A-4F07-BE9E-8EF6917F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00C-635D-4A79-8C30-CFFFE9E5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5FEE1-A176-4313-969A-B053B290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14301-0533-48C8-B99B-AD947762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6D0FA-D70B-4488-88BB-C2DB88D52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2AF78-6511-40E0-A97C-956F8C5A1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602F9-3AA4-40EF-9949-CCF959C7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1DB41-0011-4C44-8F06-6FA13B94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539C4-6F1D-4434-8FA7-50557576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2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5CEE-99D4-4FF3-9F06-210FC34F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A6861-B4ED-43C9-BC3D-E6E2C4E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93631-98AC-4697-B6C7-C8281D2B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CD71D-5878-4679-ABB3-D7754F60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C2A71B-CA25-4A10-871E-770BC36D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F8F50-CF58-4291-ABAB-5B82CA3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2DF65-A59B-4B8C-B287-7456EA6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AC85-BD41-4D91-8FF1-2F7F7D59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5CBB2-7CB5-4774-B8A4-AA051E8E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2BDF1-A4E9-4DD2-986E-D0BF9CCBE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246D7-59E2-4F5C-A9E9-FEBA69E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BA064-80CE-41A9-9B4B-2910E493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777DA-0CA0-4B08-BD43-E2A0F3A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E351-2504-4979-BBE3-467A5AE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A85AC6-C901-4A7F-AA69-DE95A7D9E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C0BA4-FE4D-40C3-BF55-6C53B0771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9B7E3-0D8F-4018-946D-7CF0429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9AF3-BE7B-4A70-9813-BF87A196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62260-ECF1-404E-9CB3-5AA1245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D2AE1-2350-4171-94ED-63D2905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3A60D-0C9D-485A-9EB8-3607B7E5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C12A0-BE4B-4CA9-8957-7626C88C7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14C5-9840-46B2-9830-0C7996A6303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635B5-6AED-402F-B6E6-9FDDC5F4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05BC5-F724-46EB-AF10-00F63B9F5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1321-BEC1-4BA8-A8B5-FE7EBE0AD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AC2D-F242-4185-906D-2ECC2988F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3B0EF-91C5-4326-B3A9-0CE481B5B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3A8249-1AAF-4967-A589-4E0527B5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75" y="994965"/>
            <a:ext cx="6207865" cy="47043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5B5CDE-128A-4FFF-B3DB-90F005C0EC3E}"/>
              </a:ext>
            </a:extLst>
          </p:cNvPr>
          <p:cNvSpPr/>
          <p:nvPr/>
        </p:nvSpPr>
        <p:spPr>
          <a:xfrm>
            <a:off x="2432314" y="2184400"/>
            <a:ext cx="5159111" cy="12446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C6C735-406E-4899-9CEC-5D67FB0F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44" y="1419263"/>
            <a:ext cx="5905606" cy="4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6294B6-D157-424C-866D-30093882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33" y="2042521"/>
            <a:ext cx="9638734" cy="2959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A11FC-16F5-43B1-ADC3-A8EE224D8D3F}"/>
              </a:ext>
            </a:extLst>
          </p:cNvPr>
          <p:cNvSpPr txBox="1"/>
          <p:nvPr/>
        </p:nvSpPr>
        <p:spPr>
          <a:xfrm>
            <a:off x="1276633" y="1211524"/>
            <a:ext cx="500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접근 </a:t>
            </a:r>
            <a:r>
              <a:rPr lang="ko-KR" altLang="en-US" sz="4800" dirty="0" err="1"/>
              <a:t>제한자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148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FEA6AF-BB94-429B-8616-A44751F9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54980"/>
            <a:ext cx="5262496" cy="2748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550FF2-8F8C-490B-807F-C9A54185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7199"/>
            <a:ext cx="55054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FD9ECD-5E41-411F-A7A8-51DAA712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9" y="1477998"/>
            <a:ext cx="4623225" cy="3902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98F2B4-8CBF-4893-8C72-A90F4E16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79" y="1477998"/>
            <a:ext cx="4222967" cy="1397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033789-F4BF-4930-B641-898CABA2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79" y="3428999"/>
            <a:ext cx="3547556" cy="20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21955-EBD4-4998-A481-52DFD39A94D8}"/>
              </a:ext>
            </a:extLst>
          </p:cNvPr>
          <p:cNvSpPr txBox="1"/>
          <p:nvPr/>
        </p:nvSpPr>
        <p:spPr>
          <a:xfrm>
            <a:off x="1192192" y="972272"/>
            <a:ext cx="3889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상속 </a:t>
            </a:r>
            <a:r>
              <a:rPr lang="en-US" altLang="ko-KR" sz="2800" b="1" dirty="0"/>
              <a:t>Inheritance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446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892526-CDD9-401F-9008-02777E29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3" y="1642849"/>
            <a:ext cx="1866996" cy="12573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CF6D37-5B31-4C5F-998E-B159D5B0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03" y="1459634"/>
            <a:ext cx="7930987" cy="3529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E1FA-6372-4197-9B9A-98CF59A0D0A4}"/>
              </a:ext>
            </a:extLst>
          </p:cNvPr>
          <p:cNvSpPr/>
          <p:nvPr/>
        </p:nvSpPr>
        <p:spPr>
          <a:xfrm>
            <a:off x="6713316" y="1875099"/>
            <a:ext cx="2176041" cy="5324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9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3248-2CE3-4145-BBDE-2BBC772E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3" y="1309232"/>
            <a:ext cx="5827685" cy="2278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F3D12C-12F2-4931-B876-1637AD4F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05" y="1730110"/>
            <a:ext cx="5108388" cy="1698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2AD67-EC63-4F23-B7EB-31D2E4E5B8EA}"/>
              </a:ext>
            </a:extLst>
          </p:cNvPr>
          <p:cNvSpPr txBox="1"/>
          <p:nvPr/>
        </p:nvSpPr>
        <p:spPr>
          <a:xfrm>
            <a:off x="4958699" y="5548768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1 0 0 0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18A82-3C5A-4D4A-9769-65E27E589E3A}"/>
              </a:ext>
            </a:extLst>
          </p:cNvPr>
          <p:cNvSpPr txBox="1"/>
          <p:nvPr/>
        </p:nvSpPr>
        <p:spPr>
          <a:xfrm>
            <a:off x="8890233" y="5518610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0 1 0 0</a:t>
            </a:r>
            <a:endParaRPr lang="ko-KR" altLang="en-US" sz="6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65CE40-504F-4116-8F4C-6F1899E804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648859" y="6026442"/>
            <a:ext cx="1241374" cy="30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1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0932BF-739C-4A6B-B2F6-476EF7B997D2}"/>
              </a:ext>
            </a:extLst>
          </p:cNvPr>
          <p:cNvSpPr/>
          <p:nvPr/>
        </p:nvSpPr>
        <p:spPr>
          <a:xfrm>
            <a:off x="5277203" y="946929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6365A1-C7CB-4312-980D-EFC6F49AB269}"/>
              </a:ext>
            </a:extLst>
          </p:cNvPr>
          <p:cNvSpPr/>
          <p:nvPr/>
        </p:nvSpPr>
        <p:spPr>
          <a:xfrm>
            <a:off x="1093807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32169-31EF-4181-81C5-81C54EA438D9}"/>
              </a:ext>
            </a:extLst>
          </p:cNvPr>
          <p:cNvSpPr/>
          <p:nvPr/>
        </p:nvSpPr>
        <p:spPr>
          <a:xfrm>
            <a:off x="4018569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A17AB-6B27-4398-A4F4-4CA05C4D7F22}"/>
              </a:ext>
            </a:extLst>
          </p:cNvPr>
          <p:cNvSpPr/>
          <p:nvPr/>
        </p:nvSpPr>
        <p:spPr>
          <a:xfrm>
            <a:off x="6857518" y="3429001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01C14E-AB4B-4F08-9083-26116C13E2B4}"/>
              </a:ext>
            </a:extLst>
          </p:cNvPr>
          <p:cNvSpPr/>
          <p:nvPr/>
        </p:nvSpPr>
        <p:spPr>
          <a:xfrm>
            <a:off x="9616666" y="3429000"/>
            <a:ext cx="1637593" cy="11017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49B6B-052D-4CA1-B52B-34A0C52BF8BB}"/>
              </a:ext>
            </a:extLst>
          </p:cNvPr>
          <p:cNvSpPr txBox="1"/>
          <p:nvPr/>
        </p:nvSpPr>
        <p:spPr>
          <a:xfrm>
            <a:off x="5469866" y="123621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Object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57814-D889-444E-B8C3-C4B3DAC7BB3C}"/>
              </a:ext>
            </a:extLst>
          </p:cNvPr>
          <p:cNvSpPr txBox="1"/>
          <p:nvPr/>
        </p:nvSpPr>
        <p:spPr>
          <a:xfrm>
            <a:off x="1166114" y="379522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D5069-3AAE-4661-85BB-924A8D138667}"/>
              </a:ext>
            </a:extLst>
          </p:cNvPr>
          <p:cNvSpPr txBox="1"/>
          <p:nvPr/>
        </p:nvSpPr>
        <p:spPr>
          <a:xfrm>
            <a:off x="4590374" y="382815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EEAFD-BA38-4EC9-9F09-6F09092DCD7D}"/>
              </a:ext>
            </a:extLst>
          </p:cNvPr>
          <p:cNvSpPr txBox="1"/>
          <p:nvPr/>
        </p:nvSpPr>
        <p:spPr>
          <a:xfrm>
            <a:off x="7429323" y="3805008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1520-8CCA-421C-946C-F72651B9AC7B}"/>
              </a:ext>
            </a:extLst>
          </p:cNvPr>
          <p:cNvSpPr txBox="1"/>
          <p:nvPr/>
        </p:nvSpPr>
        <p:spPr>
          <a:xfrm>
            <a:off x="10188471" y="379522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7753-D196-4006-A9F3-830E4AD4D85B}"/>
              </a:ext>
            </a:extLst>
          </p:cNvPr>
          <p:cNvSpPr/>
          <p:nvPr/>
        </p:nvSpPr>
        <p:spPr>
          <a:xfrm>
            <a:off x="275011" y="5294454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327AF-17C6-4802-BD6F-B6369F25D5E0}"/>
              </a:ext>
            </a:extLst>
          </p:cNvPr>
          <p:cNvSpPr/>
          <p:nvPr/>
        </p:nvSpPr>
        <p:spPr>
          <a:xfrm>
            <a:off x="1692386" y="5294453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701511-85B9-478B-AEC5-19F030E10A4F}"/>
              </a:ext>
            </a:extLst>
          </p:cNvPr>
          <p:cNvSpPr/>
          <p:nvPr/>
        </p:nvSpPr>
        <p:spPr>
          <a:xfrm>
            <a:off x="3109761" y="5294452"/>
            <a:ext cx="891104" cy="550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0F11B-0197-403C-932B-8F624D02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64" y="1917622"/>
            <a:ext cx="3486329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11B656-5DAD-43ED-9CDA-189828A2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2" y="1136610"/>
            <a:ext cx="11063476" cy="45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7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5C7184-B93B-4434-A713-89ED5CFE8EC6}"/>
              </a:ext>
            </a:extLst>
          </p:cNvPr>
          <p:cNvSpPr/>
          <p:nvPr/>
        </p:nvSpPr>
        <p:spPr>
          <a:xfrm>
            <a:off x="8389620" y="1945640"/>
            <a:ext cx="2204720" cy="14833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10E137-65A1-4193-BB63-D1D16130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36" y="877825"/>
            <a:ext cx="8138327" cy="5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76E6E7-686B-4A43-8AE6-4555E06F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8" y="214100"/>
            <a:ext cx="9478191" cy="64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4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838213-9E6F-4074-813C-A2772EC2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5" y="2195515"/>
            <a:ext cx="3854655" cy="187008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617094-80FD-40FF-B0FC-A3E51E9DF2C2}"/>
              </a:ext>
            </a:extLst>
          </p:cNvPr>
          <p:cNvGrpSpPr/>
          <p:nvPr/>
        </p:nvGrpSpPr>
        <p:grpSpPr>
          <a:xfrm>
            <a:off x="5965060" y="1287111"/>
            <a:ext cx="5496594" cy="3625252"/>
            <a:chOff x="5107810" y="487011"/>
            <a:chExt cx="5496594" cy="36252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C62B16-C83A-4DF4-ABD2-81473903DF5C}"/>
                </a:ext>
              </a:extLst>
            </p:cNvPr>
            <p:cNvSpPr/>
            <p:nvPr/>
          </p:nvSpPr>
          <p:spPr>
            <a:xfrm>
              <a:off x="5107810" y="1101718"/>
              <a:ext cx="5496594" cy="301054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C4661A5-3E00-4B03-B103-78C0E40D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90" y="1243959"/>
              <a:ext cx="3704773" cy="108649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C450A2-8FEC-449F-9034-A5B390B79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4590" y="2242184"/>
              <a:ext cx="4421472" cy="7296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FF77F2-5951-4443-B6EB-20D1972A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590" y="2971798"/>
              <a:ext cx="5203035" cy="571501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32FDFA-F6BB-412E-AB19-F000CBC4BA9C}"/>
                </a:ext>
              </a:extLst>
            </p:cNvPr>
            <p:cNvCxnSpPr/>
            <p:nvPr/>
          </p:nvCxnSpPr>
          <p:spPr>
            <a:xfrm>
              <a:off x="5107810" y="2143125"/>
              <a:ext cx="549659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2BE539D-FC85-40AC-B348-079BA701F7BF}"/>
                </a:ext>
              </a:extLst>
            </p:cNvPr>
            <p:cNvCxnSpPr/>
            <p:nvPr/>
          </p:nvCxnSpPr>
          <p:spPr>
            <a:xfrm>
              <a:off x="5107810" y="3000373"/>
              <a:ext cx="549659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3ECFB3-24D7-4F6E-9A27-5CC5F858A323}"/>
                </a:ext>
              </a:extLst>
            </p:cNvPr>
            <p:cNvSpPr txBox="1"/>
            <p:nvPr/>
          </p:nvSpPr>
          <p:spPr>
            <a:xfrm>
              <a:off x="5107810" y="487011"/>
              <a:ext cx="3748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Method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area (Static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area)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0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57C214-B318-48FF-9DD4-B69206AB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2" y="1909415"/>
            <a:ext cx="4809825" cy="16364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ED80CA-4E49-4AD1-B204-4FF146199C65}"/>
              </a:ext>
            </a:extLst>
          </p:cNvPr>
          <p:cNvSpPr/>
          <p:nvPr/>
        </p:nvSpPr>
        <p:spPr>
          <a:xfrm>
            <a:off x="8675370" y="751204"/>
            <a:ext cx="22047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00968-E024-4EF9-9A0C-BF1F22A2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00" y="1118406"/>
            <a:ext cx="1311920" cy="927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6DFBB8-B9A0-46B6-90F1-B4A5B04DC84F}"/>
              </a:ext>
            </a:extLst>
          </p:cNvPr>
          <p:cNvSpPr/>
          <p:nvPr/>
        </p:nvSpPr>
        <p:spPr>
          <a:xfrm>
            <a:off x="7884206" y="4050288"/>
            <a:ext cx="32080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10ED9-C048-4A45-8A57-2A1E5F46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42" y="4606114"/>
            <a:ext cx="2783748" cy="605163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DE9B1E7-153B-43DE-90C3-DB2A501551A3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7884206" y="1582100"/>
            <a:ext cx="1085794" cy="3299085"/>
          </a:xfrm>
          <a:prstGeom prst="bentConnector3">
            <a:avLst>
              <a:gd name="adj1" fmla="val 2508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6AC57-BE1F-4FA4-9A00-1BE3A636A585}"/>
              </a:ext>
            </a:extLst>
          </p:cNvPr>
          <p:cNvSpPr txBox="1"/>
          <p:nvPr/>
        </p:nvSpPr>
        <p:spPr>
          <a:xfrm>
            <a:off x="8675369" y="250398"/>
            <a:ext cx="177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Stack area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6A5B9-FF75-4CD0-81B0-4EA072DDB47B}"/>
              </a:ext>
            </a:extLst>
          </p:cNvPr>
          <p:cNvSpPr txBox="1"/>
          <p:nvPr/>
        </p:nvSpPr>
        <p:spPr>
          <a:xfrm>
            <a:off x="8046863" y="3498419"/>
            <a:ext cx="161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Heap area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56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D2195B-2E1A-46C8-9DC7-B0DD9D291B61}"/>
              </a:ext>
            </a:extLst>
          </p:cNvPr>
          <p:cNvSpPr/>
          <p:nvPr/>
        </p:nvSpPr>
        <p:spPr>
          <a:xfrm>
            <a:off x="874395" y="2979751"/>
            <a:ext cx="2204720" cy="1661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6B91E-B87B-4719-B903-C7ECA224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5" y="3346953"/>
            <a:ext cx="1311920" cy="927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C5A541-8FF8-4C76-B7E8-77852743D6EE}"/>
              </a:ext>
            </a:extLst>
          </p:cNvPr>
          <p:cNvSpPr/>
          <p:nvPr/>
        </p:nvSpPr>
        <p:spPr>
          <a:xfrm>
            <a:off x="7550831" y="1308431"/>
            <a:ext cx="3208020" cy="38064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17987-2B99-409B-A6EA-705EF308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67" y="1864257"/>
            <a:ext cx="2783748" cy="60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55BC2-FD15-4B55-897E-604014DA67ED}"/>
              </a:ext>
            </a:extLst>
          </p:cNvPr>
          <p:cNvSpPr txBox="1"/>
          <p:nvPr/>
        </p:nvSpPr>
        <p:spPr>
          <a:xfrm>
            <a:off x="874394" y="2478945"/>
            <a:ext cx="177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Stack area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79EE-B7D6-4201-B4B7-BDB55C3B0971}"/>
              </a:ext>
            </a:extLst>
          </p:cNvPr>
          <p:cNvSpPr txBox="1"/>
          <p:nvPr/>
        </p:nvSpPr>
        <p:spPr>
          <a:xfrm>
            <a:off x="7713488" y="756562"/>
            <a:ext cx="161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Heap area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AE26DA-66C3-4CEE-B811-758B5D17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88" y="3971761"/>
            <a:ext cx="2783748" cy="60516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066F78-08D8-4006-88F3-F06B1A5D102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7550831" y="3211678"/>
            <a:ext cx="32080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7AD6E3-EE2E-4B21-A7CE-19D6C86D773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0945" y="2166838"/>
            <a:ext cx="4970928" cy="16438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1E42B-7074-4D5A-A0C0-D056EAA3B8EE}"/>
              </a:ext>
            </a:extLst>
          </p:cNvPr>
          <p:cNvSpPr txBox="1"/>
          <p:nvPr/>
        </p:nvSpPr>
        <p:spPr>
          <a:xfrm>
            <a:off x="7620092" y="1401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9CE18-5E55-4C78-B95C-F246856D1D95}"/>
              </a:ext>
            </a:extLst>
          </p:cNvPr>
          <p:cNvSpPr txBox="1"/>
          <p:nvPr/>
        </p:nvSpPr>
        <p:spPr>
          <a:xfrm>
            <a:off x="7550831" y="3274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1002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0743B1-53FD-43CB-A98A-75A7CDBFB0E6}"/>
              </a:ext>
            </a:extLst>
          </p:cNvPr>
          <p:cNvCxnSpPr>
            <a:cxnSpLocks/>
          </p:cNvCxnSpPr>
          <p:nvPr/>
        </p:nvCxnSpPr>
        <p:spPr>
          <a:xfrm>
            <a:off x="2480945" y="3971761"/>
            <a:ext cx="4970928" cy="39618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7CADA9E2-EF6B-4F11-B29B-6CD6215962B7}"/>
              </a:ext>
            </a:extLst>
          </p:cNvPr>
          <p:cNvSpPr/>
          <p:nvPr/>
        </p:nvSpPr>
        <p:spPr>
          <a:xfrm>
            <a:off x="4547309" y="2428062"/>
            <a:ext cx="838200" cy="78361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A83CD3F-1DD1-46C5-B8B5-4F2B12D1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5" y="583392"/>
            <a:ext cx="5525707" cy="8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C1C61A-1088-47D9-98F6-2F5B21F1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33" y="1064567"/>
            <a:ext cx="5573250" cy="2263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7B21A-78F7-46D6-9848-C6E8B278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33" y="3328034"/>
            <a:ext cx="8050863" cy="17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4B1475-4266-4BB7-A93F-7E7B34D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032430"/>
            <a:ext cx="4699722" cy="428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85883B-7C00-4C82-91FC-87C79135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29" y="2855652"/>
            <a:ext cx="2714671" cy="13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35</Words>
  <Application>Microsoft Office PowerPoint</Application>
  <PresentationFormat>와이드스크린</PresentationFormat>
  <Paragraphs>18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8</cp:revision>
  <dcterms:created xsi:type="dcterms:W3CDTF">2020-07-11T14:34:14Z</dcterms:created>
  <dcterms:modified xsi:type="dcterms:W3CDTF">2020-07-14T14:31:13Z</dcterms:modified>
</cp:coreProperties>
</file>