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34" autoAdjust="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DC5E1-EC77-445D-B5E1-54D8DF5D94E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92B4-1FFB-4499-B4B6-0430BCC33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9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Jvm</a:t>
            </a:r>
            <a:r>
              <a:rPr lang="en-US" altLang="ko-KR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자바 가상머신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(Java Virtual Machine)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안의 실행엔진이 자바 바이너리 파일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(.class)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클래스의 멤버변수 </a:t>
            </a:r>
            <a:r>
              <a:rPr lang="en-US" altLang="ko-KR" dirty="0"/>
              <a:t>out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PrintStream</a:t>
            </a:r>
            <a:r>
              <a:rPr lang="ko-KR" altLang="en-US" dirty="0"/>
              <a:t>형의 변수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PrintStream</a:t>
            </a:r>
            <a:r>
              <a:rPr lang="ko-KR" altLang="en-US" dirty="0"/>
              <a:t>클래스의 메소드인 </a:t>
            </a:r>
            <a:r>
              <a:rPr lang="en-US" altLang="ko-KR" dirty="0"/>
              <a:t>print</a:t>
            </a:r>
            <a:r>
              <a:rPr lang="ko-KR" altLang="en-US" dirty="0"/>
              <a:t>메소드</a:t>
            </a:r>
            <a:endParaRPr lang="en-US" altLang="ko-KR" dirty="0"/>
          </a:p>
          <a:p>
            <a:r>
              <a:rPr lang="en-US" altLang="ko-KR" dirty="0" err="1"/>
              <a:t>System.out.print</a:t>
            </a:r>
            <a:r>
              <a:rPr lang="en-US" altLang="ko-KR" dirty="0"/>
              <a:t>(“hello world”);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는 </a:t>
            </a:r>
            <a:r>
              <a:rPr lang="en-US" altLang="ko-KR" dirty="0"/>
              <a:t>System</a:t>
            </a:r>
            <a:r>
              <a:rPr lang="ko-KR" altLang="en-US" dirty="0"/>
              <a:t>클래스의 </a:t>
            </a:r>
            <a:r>
              <a:rPr lang="en-US" altLang="ko-KR" dirty="0"/>
              <a:t>static final</a:t>
            </a:r>
            <a:r>
              <a:rPr lang="ko-KR" altLang="en-US" dirty="0"/>
              <a:t>변수인 </a:t>
            </a:r>
            <a:r>
              <a:rPr lang="en-US" altLang="ko-KR" dirty="0"/>
              <a:t>out</a:t>
            </a:r>
            <a:r>
              <a:rPr lang="ko-KR" altLang="en-US" dirty="0"/>
              <a:t>의 메소드를 이용함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9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B761D-AAD8-4C54-8B8C-02A08376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97CD7-AFDA-45D0-BEA6-688FA7BCF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C4B49-73C5-490B-9801-9D897313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54EBB-3255-4334-8A7E-97A809AF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F12E8-0585-4B0D-A3F9-91A73D9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493D2-5366-4743-829F-13A0BF2F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F96C4D-44A8-44F6-9B51-4F011A1E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9FB9D-5427-4276-B4F2-EC8DA1A2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8934A-E434-480A-8650-7567EF71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6EC75-1468-43CD-ADA5-6198EB2F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528B6-AC51-48AB-AA52-FE7376CA1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FEC0E-601B-43B7-9058-A42CDAD90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2DA12-3D69-4B91-B3F9-611E1FF4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9EE96-ABE8-4AAF-B34B-A1265858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30196-792F-40E4-BE99-CCE40B58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0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9FC1-D19C-4EBF-B4DB-D80DFFE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C21E1-D3CC-437F-BF27-081B2B8B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4391-3E7A-474A-B188-8179F26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EA5EB-0659-4351-B972-09BB618F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B0B93-37F7-4DE4-8E92-BBD59565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2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F43C-548C-41FD-8223-F1440869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164AA-5171-417A-9F39-E1AF578A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45633-9DCA-40AE-BA84-234A0BEC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5958F-50A8-4F99-87EF-D2D58FA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C3FA3-C4FF-45FF-8301-325CAC32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998FA-43B6-4020-92DC-0C0C5E6D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C51B0-8A79-42B0-980E-F1EDD0C0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F9780-5618-44C8-AA0D-8084B893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4508E-E41B-4DA1-8F97-47DAD570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4003F-8366-410B-AAFC-B1BC6A7E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65E09-917F-4B3A-B24F-074663C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4076-F9B6-43C6-9D47-0E6F2F57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580D4-5410-4C9D-854D-AF5EB77D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DD948-31EB-4D19-B049-BD8F3D094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1B3FD3-09D2-4C9D-92E3-81511FE1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C2806A-5C50-4F09-BC99-B3BA3DA3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0515B-FB7D-4CFB-842B-CE9BC799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34413-6D48-42F0-AD42-51CAC81A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6C4B5-AD25-44FE-B26B-2A282EE0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ABABA-F53B-449B-BD74-8875B2A1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484D9-48C4-4E97-A75A-570380C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D941-E408-4D06-9940-C0832143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6CDFC-0E0A-49F6-9C67-5F532EAD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0702B-4339-4CE5-AB5A-68EEEC06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5E3F1-FEA2-42A8-8427-DB2D67AF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C77E7-8338-4EA3-944B-EE58F26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66AA-EA16-490A-B531-12C41019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B3484-247F-480F-B30B-2D98AE02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47A7A-124C-4E94-A443-C07999C91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003E8-BC9E-4CF0-9473-C20F066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95138-89CC-4C43-899F-8E29FED5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036F9-9D49-43D8-AC4C-4EEB4B21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E54B-9BE3-4B8F-BFC9-CB5044A9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D2B9F-FCF7-41FC-871B-28E2E63D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0BD1C-20DB-4708-B7AA-D3D1121E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8E95C-B88F-4D2E-BB28-1A5711E9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A741C-E407-487A-859D-2E8055E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D82DF-2B4C-4352-BDAA-C9189520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5666F-E97B-47CA-B966-27CB45E3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8BD17-F1A7-4080-8FAC-B693A3BB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5621-CCAB-4974-AC8A-F59301B1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5F46-2FAC-4AE6-9449-31F107C65A9B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46EF3-0470-4792-8A8E-A2D3C4259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568E2-6A07-4CAE-B4C2-22EB8BA4F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4B62C-62FC-4F1F-9378-3AA775B20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932D1-13E6-4580-9FF4-90DE3024E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1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B64227-6082-45BF-B6A6-CF9F3815B661}"/>
              </a:ext>
            </a:extLst>
          </p:cNvPr>
          <p:cNvGrpSpPr/>
          <p:nvPr/>
        </p:nvGrpSpPr>
        <p:grpSpPr>
          <a:xfrm>
            <a:off x="1039402" y="2720083"/>
            <a:ext cx="2558266" cy="708917"/>
            <a:chOff x="5631950" y="1107321"/>
            <a:chExt cx="2558266" cy="7089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54BBA6-0B09-45FF-A393-83AFB4AA517C}"/>
                </a:ext>
              </a:extLst>
            </p:cNvPr>
            <p:cNvSpPr/>
            <p:nvPr/>
          </p:nvSpPr>
          <p:spPr>
            <a:xfrm>
              <a:off x="5631950" y="110732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CC8A3-3718-4E0A-9F6A-F83FD967348D}"/>
                </a:ext>
              </a:extLst>
            </p:cNvPr>
            <p:cNvSpPr txBox="1"/>
            <p:nvPr/>
          </p:nvSpPr>
          <p:spPr>
            <a:xfrm>
              <a:off x="6544633" y="127833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Heap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6CED7F-8710-4385-A7F9-63410B52EE1E}"/>
              </a:ext>
            </a:extLst>
          </p:cNvPr>
          <p:cNvGrpSpPr/>
          <p:nvPr/>
        </p:nvGrpSpPr>
        <p:grpSpPr>
          <a:xfrm>
            <a:off x="4935743" y="2736986"/>
            <a:ext cx="2558266" cy="708917"/>
            <a:chOff x="6803204" y="2848791"/>
            <a:chExt cx="2558266" cy="7089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CB2939F-EA61-401F-9625-9A2E49509817}"/>
                </a:ext>
              </a:extLst>
            </p:cNvPr>
            <p:cNvSpPr/>
            <p:nvPr/>
          </p:nvSpPr>
          <p:spPr>
            <a:xfrm>
              <a:off x="6803204" y="284879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BD284E-EDEF-4FC0-A676-C9565A2C5C92}"/>
                </a:ext>
              </a:extLst>
            </p:cNvPr>
            <p:cNvSpPr txBox="1"/>
            <p:nvPr/>
          </p:nvSpPr>
          <p:spPr>
            <a:xfrm>
              <a:off x="7577228" y="3019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Method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7C3CE8-33A0-4CBF-8379-3B892CE24322}"/>
              </a:ext>
            </a:extLst>
          </p:cNvPr>
          <p:cNvGrpSpPr/>
          <p:nvPr/>
        </p:nvGrpSpPr>
        <p:grpSpPr>
          <a:xfrm>
            <a:off x="8832084" y="2720082"/>
            <a:ext cx="2558266" cy="708917"/>
            <a:chOff x="6803204" y="3652451"/>
            <a:chExt cx="2558266" cy="7089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C9BC52-9237-435D-95C5-C1500782DF75}"/>
                </a:ext>
              </a:extLst>
            </p:cNvPr>
            <p:cNvSpPr/>
            <p:nvPr/>
          </p:nvSpPr>
          <p:spPr>
            <a:xfrm>
              <a:off x="6803204" y="365245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78D7B3-7570-4769-8ECB-26818EBD9B24}"/>
                </a:ext>
              </a:extLst>
            </p:cNvPr>
            <p:cNvSpPr txBox="1"/>
            <p:nvPr/>
          </p:nvSpPr>
          <p:spPr>
            <a:xfrm>
              <a:off x="7727110" y="380978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Stack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81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A650BF7-67C6-46D0-9DC4-922E0FA1B0F6}"/>
              </a:ext>
            </a:extLst>
          </p:cNvPr>
          <p:cNvGrpSpPr/>
          <p:nvPr/>
        </p:nvGrpSpPr>
        <p:grpSpPr>
          <a:xfrm>
            <a:off x="522140" y="1278935"/>
            <a:ext cx="5291666" cy="4362594"/>
            <a:chOff x="643467" y="1247703"/>
            <a:chExt cx="5291666" cy="4362594"/>
          </a:xfrm>
        </p:grpSpPr>
        <p:pic>
          <p:nvPicPr>
            <p:cNvPr id="2" name="그림 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63C0B9B-0779-440B-A7A4-F8278441E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247703"/>
              <a:ext cx="5291666" cy="436259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622850-CB9A-4092-92E9-A03D04EC5268}"/>
                </a:ext>
              </a:extLst>
            </p:cNvPr>
            <p:cNvSpPr/>
            <p:nvPr/>
          </p:nvSpPr>
          <p:spPr>
            <a:xfrm>
              <a:off x="643467" y="1247703"/>
              <a:ext cx="5291666" cy="436259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AF1C6A-2E87-4129-88D3-79E49AF975BC}"/>
              </a:ext>
            </a:extLst>
          </p:cNvPr>
          <p:cNvGrpSpPr/>
          <p:nvPr/>
        </p:nvGrpSpPr>
        <p:grpSpPr>
          <a:xfrm>
            <a:off x="6378196" y="2353967"/>
            <a:ext cx="5412993" cy="2150065"/>
            <a:chOff x="6135539" y="2353967"/>
            <a:chExt cx="5412993" cy="215006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D07E310-A97F-414E-97DD-BA151FA61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2353967"/>
              <a:ext cx="5291667" cy="215006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928309-70DF-41D2-B25A-47CD02319425}"/>
                </a:ext>
              </a:extLst>
            </p:cNvPr>
            <p:cNvSpPr/>
            <p:nvPr/>
          </p:nvSpPr>
          <p:spPr>
            <a:xfrm>
              <a:off x="6135539" y="2353967"/>
              <a:ext cx="5412993" cy="21500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57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176FC6-7ECD-4256-9833-1D6B2390273D}"/>
              </a:ext>
            </a:extLst>
          </p:cNvPr>
          <p:cNvGrpSpPr/>
          <p:nvPr/>
        </p:nvGrpSpPr>
        <p:grpSpPr>
          <a:xfrm>
            <a:off x="452796" y="968158"/>
            <a:ext cx="6191577" cy="3843327"/>
            <a:chOff x="637855" y="1120559"/>
            <a:chExt cx="4826248" cy="29958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E1741E-F775-44AA-A165-7E25B442D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855" y="1201579"/>
              <a:ext cx="4826248" cy="29148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45345F-6DBD-45BD-B0D2-354E272AD3B7}"/>
                </a:ext>
              </a:extLst>
            </p:cNvPr>
            <p:cNvSpPr/>
            <p:nvPr/>
          </p:nvSpPr>
          <p:spPr>
            <a:xfrm>
              <a:off x="637855" y="1120559"/>
              <a:ext cx="4826248" cy="29958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D9BEB7-1887-4B6C-BAE5-826A33A136C6}"/>
              </a:ext>
            </a:extLst>
          </p:cNvPr>
          <p:cNvGrpSpPr/>
          <p:nvPr/>
        </p:nvGrpSpPr>
        <p:grpSpPr>
          <a:xfrm>
            <a:off x="6800273" y="2784249"/>
            <a:ext cx="5263640" cy="1289502"/>
            <a:chOff x="6963559" y="2618469"/>
            <a:chExt cx="3308520" cy="8105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2181721-1D11-43D8-87A4-EB14AEA4A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559" y="2658979"/>
              <a:ext cx="3308520" cy="76203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7F8D66-9951-4663-BF47-0C15A5A8D859}"/>
                </a:ext>
              </a:extLst>
            </p:cNvPr>
            <p:cNvSpPr/>
            <p:nvPr/>
          </p:nvSpPr>
          <p:spPr>
            <a:xfrm>
              <a:off x="6963559" y="2618469"/>
              <a:ext cx="3308520" cy="81053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433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70E4118-114B-4983-B06B-71C9DD55458E}"/>
              </a:ext>
            </a:extLst>
          </p:cNvPr>
          <p:cNvGrpSpPr/>
          <p:nvPr/>
        </p:nvGrpSpPr>
        <p:grpSpPr>
          <a:xfrm>
            <a:off x="327781" y="312575"/>
            <a:ext cx="5291666" cy="4373195"/>
            <a:chOff x="643467" y="1185700"/>
            <a:chExt cx="5291666" cy="437319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0760F8C-9F3D-4D22-A2FF-7F7602FB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299105"/>
              <a:ext cx="5291666" cy="425979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03E3E-03DE-4D44-8A9A-6493202EA158}"/>
                </a:ext>
              </a:extLst>
            </p:cNvPr>
            <p:cNvSpPr/>
            <p:nvPr/>
          </p:nvSpPr>
          <p:spPr>
            <a:xfrm>
              <a:off x="643467" y="1185700"/>
              <a:ext cx="5291666" cy="42597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B6C1F0-B86C-42A1-AF90-81FBFE3A99CE}"/>
              </a:ext>
            </a:extLst>
          </p:cNvPr>
          <p:cNvGrpSpPr/>
          <p:nvPr/>
        </p:nvGrpSpPr>
        <p:grpSpPr>
          <a:xfrm>
            <a:off x="2973614" y="4799175"/>
            <a:ext cx="8649467" cy="1427162"/>
            <a:chOff x="6256865" y="2992437"/>
            <a:chExt cx="5291667" cy="8731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2BB09B-6529-4363-8DC0-B2077ABB1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2992437"/>
              <a:ext cx="5291667" cy="8731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262A0E-F4F4-473F-8793-6DA0FAB5267A}"/>
                </a:ext>
              </a:extLst>
            </p:cNvPr>
            <p:cNvSpPr/>
            <p:nvPr/>
          </p:nvSpPr>
          <p:spPr>
            <a:xfrm>
              <a:off x="6256865" y="2992437"/>
              <a:ext cx="5291666" cy="87312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53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8395F03-2612-4365-83DA-8C05217B7756}"/>
              </a:ext>
            </a:extLst>
          </p:cNvPr>
          <p:cNvGrpSpPr/>
          <p:nvPr/>
        </p:nvGrpSpPr>
        <p:grpSpPr>
          <a:xfrm>
            <a:off x="369845" y="1034143"/>
            <a:ext cx="5007428" cy="4495800"/>
            <a:chOff x="620486" y="1164771"/>
            <a:chExt cx="5007428" cy="44958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0F56FF9-8F84-4D8C-873C-F74F014ED11E}"/>
                </a:ext>
              </a:extLst>
            </p:cNvPr>
            <p:cNvGrpSpPr/>
            <p:nvPr/>
          </p:nvGrpSpPr>
          <p:grpSpPr>
            <a:xfrm>
              <a:off x="726113" y="1270343"/>
              <a:ext cx="4826248" cy="4317313"/>
              <a:chOff x="987370" y="1427381"/>
              <a:chExt cx="4826248" cy="4317313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E836BA77-C6B5-43CE-A382-3281CF69C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7370" y="1427381"/>
                <a:ext cx="2140060" cy="323867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5B56252-F36E-4D49-92E3-0D9DA9317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370" y="1705886"/>
                <a:ext cx="4826248" cy="403880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461370-6CDF-4003-BE4E-129DA5131FB7}"/>
                </a:ext>
              </a:extLst>
            </p:cNvPr>
            <p:cNvSpPr/>
            <p:nvPr/>
          </p:nvSpPr>
          <p:spPr>
            <a:xfrm>
              <a:off x="620486" y="1164771"/>
              <a:ext cx="5007428" cy="44958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665D60-B88C-4784-A052-F909BE4C2F51}"/>
              </a:ext>
            </a:extLst>
          </p:cNvPr>
          <p:cNvGrpSpPr/>
          <p:nvPr/>
        </p:nvGrpSpPr>
        <p:grpSpPr>
          <a:xfrm>
            <a:off x="6458457" y="1034143"/>
            <a:ext cx="5258071" cy="4495800"/>
            <a:chOff x="6765335" y="1432276"/>
            <a:chExt cx="5258071" cy="449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4BB8A5C-C47C-4D4D-9EB5-A4F9136F1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5336" y="1470924"/>
              <a:ext cx="5258070" cy="427377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AF0E29-5E37-49C6-9D2D-1E10A5870405}"/>
                </a:ext>
              </a:extLst>
            </p:cNvPr>
            <p:cNvSpPr/>
            <p:nvPr/>
          </p:nvSpPr>
          <p:spPr>
            <a:xfrm>
              <a:off x="6765335" y="1432276"/>
              <a:ext cx="5258069" cy="44958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45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BE4608-C42C-4736-8090-AC6B23F2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2" y="1252382"/>
            <a:ext cx="11386135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45665E4-1686-479B-8356-7B6714BBE5A7}"/>
              </a:ext>
            </a:extLst>
          </p:cNvPr>
          <p:cNvGrpSpPr/>
          <p:nvPr/>
        </p:nvGrpSpPr>
        <p:grpSpPr>
          <a:xfrm>
            <a:off x="906144" y="645507"/>
            <a:ext cx="7028180" cy="2880995"/>
            <a:chOff x="915670" y="757554"/>
            <a:chExt cx="7028180" cy="28809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E7A6E-4197-4CC9-A68D-AA560B3113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15670" y="757554"/>
              <a:ext cx="6913880" cy="2880995"/>
            </a:xfrm>
            <a:prstGeom prst="rect">
              <a:avLst/>
            </a:prstGeom>
            <a:ln w="57150">
              <a:solidFill>
                <a:schemeClr val="tx1">
                  <a:alpha val="1000"/>
                </a:schemeClr>
              </a:solidFill>
            </a:ln>
            <a:effectLst>
              <a:softEdge rad="0"/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1653A8-149A-4D9E-8B91-79E36EDF3729}"/>
                </a:ext>
              </a:extLst>
            </p:cNvPr>
            <p:cNvSpPr/>
            <p:nvPr/>
          </p:nvSpPr>
          <p:spPr>
            <a:xfrm>
              <a:off x="915670" y="757554"/>
              <a:ext cx="7028180" cy="28809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BD8A54-0035-4FE4-AFB1-1C46D8235F31}"/>
              </a:ext>
            </a:extLst>
          </p:cNvPr>
          <p:cNvGrpSpPr/>
          <p:nvPr/>
        </p:nvGrpSpPr>
        <p:grpSpPr>
          <a:xfrm>
            <a:off x="906144" y="3752850"/>
            <a:ext cx="5184650" cy="2145318"/>
            <a:chOff x="6740450" y="4067175"/>
            <a:chExt cx="2946475" cy="1219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678B66-DF23-4B12-9272-5E75458B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0450" y="4105245"/>
              <a:ext cx="2902099" cy="116211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BBD50B-BCED-479C-8EFE-8C1898DD1014}"/>
                </a:ext>
              </a:extLst>
            </p:cNvPr>
            <p:cNvSpPr/>
            <p:nvPr/>
          </p:nvSpPr>
          <p:spPr>
            <a:xfrm>
              <a:off x="6753225" y="4067175"/>
              <a:ext cx="29337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2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25699-AB84-4C2C-9270-588F00B89259}"/>
              </a:ext>
            </a:extLst>
          </p:cNvPr>
          <p:cNvGrpSpPr/>
          <p:nvPr/>
        </p:nvGrpSpPr>
        <p:grpSpPr>
          <a:xfrm>
            <a:off x="169776" y="2071960"/>
            <a:ext cx="5534318" cy="1538420"/>
            <a:chOff x="169776" y="2071960"/>
            <a:chExt cx="5534318" cy="15384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AD61AD-9C3B-4CC1-8409-76C8E8BA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76" y="2071960"/>
              <a:ext cx="5534318" cy="153842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90BD038-B40D-4813-AC0C-B23E872E9FCD}"/>
                </a:ext>
              </a:extLst>
            </p:cNvPr>
            <p:cNvSpPr/>
            <p:nvPr/>
          </p:nvSpPr>
          <p:spPr>
            <a:xfrm>
              <a:off x="169776" y="2071960"/>
              <a:ext cx="5534318" cy="15384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1BB3E7D-19A3-4429-9FC0-101A83445EF0}"/>
              </a:ext>
            </a:extLst>
          </p:cNvPr>
          <p:cNvGrpSpPr/>
          <p:nvPr/>
        </p:nvGrpSpPr>
        <p:grpSpPr>
          <a:xfrm>
            <a:off x="6395548" y="844708"/>
            <a:ext cx="5154195" cy="1996463"/>
            <a:chOff x="6395548" y="844708"/>
            <a:chExt cx="5154195" cy="19964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029D7F-7830-402F-8024-94BF1943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5548" y="844708"/>
              <a:ext cx="5025578" cy="199646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E6156D-C58C-43A6-8102-A261815C00F4}"/>
                </a:ext>
              </a:extLst>
            </p:cNvPr>
            <p:cNvSpPr/>
            <p:nvPr/>
          </p:nvSpPr>
          <p:spPr>
            <a:xfrm>
              <a:off x="6395548" y="844708"/>
              <a:ext cx="5154195" cy="199646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8F674D-EDE4-4311-A0AD-DC06AA6A5604}"/>
              </a:ext>
            </a:extLst>
          </p:cNvPr>
          <p:cNvGrpSpPr/>
          <p:nvPr/>
        </p:nvGrpSpPr>
        <p:grpSpPr>
          <a:xfrm>
            <a:off x="5704094" y="4229567"/>
            <a:ext cx="6324620" cy="1538420"/>
            <a:chOff x="5704094" y="4229567"/>
            <a:chExt cx="6324620" cy="15384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73E1B26-A4C3-499C-8065-A9E5C4316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4094" y="4282556"/>
              <a:ext cx="6242104" cy="143244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4F46DC2-E279-48E1-B971-01FB0B9A967A}"/>
                </a:ext>
              </a:extLst>
            </p:cNvPr>
            <p:cNvSpPr/>
            <p:nvPr/>
          </p:nvSpPr>
          <p:spPr>
            <a:xfrm>
              <a:off x="5704094" y="4229567"/>
              <a:ext cx="6324620" cy="15384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2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95C7BD-56CB-4F91-BE30-C85BE828E3EA}"/>
              </a:ext>
            </a:extLst>
          </p:cNvPr>
          <p:cNvGrpSpPr/>
          <p:nvPr/>
        </p:nvGrpSpPr>
        <p:grpSpPr>
          <a:xfrm>
            <a:off x="241204" y="1051767"/>
            <a:ext cx="4823946" cy="1794888"/>
            <a:chOff x="241204" y="1051767"/>
            <a:chExt cx="4823946" cy="179488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7F16F87-5496-40A9-9E6E-5732FE54B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204" y="1051767"/>
              <a:ext cx="4731151" cy="176258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6E374B-7866-4ECB-8A08-F4D431259E0C}"/>
                </a:ext>
              </a:extLst>
            </p:cNvPr>
            <p:cNvSpPr/>
            <p:nvPr/>
          </p:nvSpPr>
          <p:spPr>
            <a:xfrm>
              <a:off x="241204" y="1084069"/>
              <a:ext cx="4823946" cy="176258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034A8C-4DFB-4211-8152-A5229E5952BD}"/>
              </a:ext>
            </a:extLst>
          </p:cNvPr>
          <p:cNvGrpSpPr/>
          <p:nvPr/>
        </p:nvGrpSpPr>
        <p:grpSpPr>
          <a:xfrm>
            <a:off x="5502520" y="1196152"/>
            <a:ext cx="6523281" cy="1426337"/>
            <a:chOff x="5502520" y="1196152"/>
            <a:chExt cx="6523281" cy="14263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13E4072-AFD7-4EFC-A012-87B0A0373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2521" y="1243631"/>
              <a:ext cx="6523280" cy="137885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43A822-A050-4DB2-A99D-0FC8A18D7215}"/>
                </a:ext>
              </a:extLst>
            </p:cNvPr>
            <p:cNvSpPr/>
            <p:nvPr/>
          </p:nvSpPr>
          <p:spPr>
            <a:xfrm>
              <a:off x="5502520" y="1196152"/>
              <a:ext cx="6523279" cy="142633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AC9D4E-72F8-4768-B167-97A3EC71624B}"/>
              </a:ext>
            </a:extLst>
          </p:cNvPr>
          <p:cNvGrpSpPr/>
          <p:nvPr/>
        </p:nvGrpSpPr>
        <p:grpSpPr>
          <a:xfrm>
            <a:off x="346768" y="3901181"/>
            <a:ext cx="4823946" cy="2009295"/>
            <a:chOff x="346768" y="3901181"/>
            <a:chExt cx="4823946" cy="20092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2A1800-885D-49E3-A8E3-AF25F4F13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768" y="3901181"/>
              <a:ext cx="4823946" cy="199431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752B2A-3FA0-4300-8BCC-E85F389F8ECC}"/>
                </a:ext>
              </a:extLst>
            </p:cNvPr>
            <p:cNvSpPr/>
            <p:nvPr/>
          </p:nvSpPr>
          <p:spPr>
            <a:xfrm>
              <a:off x="346768" y="3916162"/>
              <a:ext cx="4823946" cy="199431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0194B6-8CE2-40C9-B652-9CFE78FAD680}"/>
              </a:ext>
            </a:extLst>
          </p:cNvPr>
          <p:cNvGrpSpPr/>
          <p:nvPr/>
        </p:nvGrpSpPr>
        <p:grpSpPr>
          <a:xfrm>
            <a:off x="5835307" y="4351593"/>
            <a:ext cx="6103317" cy="1543903"/>
            <a:chOff x="5835307" y="4351593"/>
            <a:chExt cx="6103317" cy="15439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E6F1B9-3028-4CF9-A7A8-C2FA9F1BE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5307" y="4358779"/>
              <a:ext cx="6103317" cy="153671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F8587C-DC80-4655-AC1E-80E9A6416FF9}"/>
                </a:ext>
              </a:extLst>
            </p:cNvPr>
            <p:cNvSpPr/>
            <p:nvPr/>
          </p:nvSpPr>
          <p:spPr>
            <a:xfrm>
              <a:off x="5835307" y="4351593"/>
              <a:ext cx="6103316" cy="15367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0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0572A33-EDF0-483E-A3C3-0910A337E897}"/>
              </a:ext>
            </a:extLst>
          </p:cNvPr>
          <p:cNvGrpSpPr/>
          <p:nvPr/>
        </p:nvGrpSpPr>
        <p:grpSpPr>
          <a:xfrm>
            <a:off x="593016" y="186329"/>
            <a:ext cx="5883984" cy="4087131"/>
            <a:chOff x="789734" y="1148898"/>
            <a:chExt cx="5143764" cy="31894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8438858-4BB0-49B2-85D9-B85EA7398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734" y="1203262"/>
              <a:ext cx="5011155" cy="313505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535F05-E56A-45B4-91E5-7D984F646513}"/>
                </a:ext>
              </a:extLst>
            </p:cNvPr>
            <p:cNvSpPr/>
            <p:nvPr/>
          </p:nvSpPr>
          <p:spPr>
            <a:xfrm>
              <a:off x="789734" y="1148898"/>
              <a:ext cx="5143764" cy="313505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A2C54E1-74D1-49F6-AAFE-6C2CE34C820D}"/>
              </a:ext>
            </a:extLst>
          </p:cNvPr>
          <p:cNvGrpSpPr/>
          <p:nvPr/>
        </p:nvGrpSpPr>
        <p:grpSpPr>
          <a:xfrm>
            <a:off x="4735286" y="4628105"/>
            <a:ext cx="7217228" cy="1663839"/>
            <a:chOff x="6657682" y="2320332"/>
            <a:chExt cx="5159800" cy="7257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2D6CF2-2951-406B-AF31-52CF8858B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3718" y="2328526"/>
              <a:ext cx="5143764" cy="71758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024B32-87D6-4D6A-9DCB-3857C326452E}"/>
                </a:ext>
              </a:extLst>
            </p:cNvPr>
            <p:cNvSpPr/>
            <p:nvPr/>
          </p:nvSpPr>
          <p:spPr>
            <a:xfrm>
              <a:off x="6657682" y="2320332"/>
              <a:ext cx="5159800" cy="72578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53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8A91-6D40-45A4-A3AB-3312BC931753}"/>
              </a:ext>
            </a:extLst>
          </p:cNvPr>
          <p:cNvSpPr/>
          <p:nvPr/>
        </p:nvSpPr>
        <p:spPr>
          <a:xfrm>
            <a:off x="1257300" y="1304925"/>
            <a:ext cx="2543175" cy="33528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70A263-91C3-45D4-A69E-63AEFAF049A1}"/>
              </a:ext>
            </a:extLst>
          </p:cNvPr>
          <p:cNvSpPr/>
          <p:nvPr/>
        </p:nvSpPr>
        <p:spPr>
          <a:xfrm>
            <a:off x="8391527" y="1304925"/>
            <a:ext cx="2543175" cy="33528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644F10-CE36-4125-953C-A2FEA6B1725D}"/>
              </a:ext>
            </a:extLst>
          </p:cNvPr>
          <p:cNvCxnSpPr/>
          <p:nvPr/>
        </p:nvCxnSpPr>
        <p:spPr>
          <a:xfrm>
            <a:off x="3971925" y="2981325"/>
            <a:ext cx="4210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1E735-CBF7-48FF-AB5E-E7074740086A}"/>
              </a:ext>
            </a:extLst>
          </p:cNvPr>
          <p:cNvSpPr/>
          <p:nvPr/>
        </p:nvSpPr>
        <p:spPr>
          <a:xfrm>
            <a:off x="5248275" y="2562225"/>
            <a:ext cx="1619250" cy="866775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463F3-62CB-4DA5-8AD1-E00676C85D9E}"/>
              </a:ext>
            </a:extLst>
          </p:cNvPr>
          <p:cNvSpPr txBox="1"/>
          <p:nvPr/>
        </p:nvSpPr>
        <p:spPr>
          <a:xfrm>
            <a:off x="1575741" y="1476316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main.java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9BAC2-45A1-4E31-812E-9072C99656B3}"/>
              </a:ext>
            </a:extLst>
          </p:cNvPr>
          <p:cNvSpPr txBox="1"/>
          <p:nvPr/>
        </p:nvSpPr>
        <p:spPr>
          <a:xfrm>
            <a:off x="8637832" y="1476316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main.class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3B763-DEF2-4724-81F9-E3CE0E4F8BD4}"/>
              </a:ext>
            </a:extLst>
          </p:cNvPr>
          <p:cNvSpPr txBox="1"/>
          <p:nvPr/>
        </p:nvSpPr>
        <p:spPr>
          <a:xfrm>
            <a:off x="5643780" y="2796659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34748-F67A-4412-A329-A8502D4512E0}"/>
              </a:ext>
            </a:extLst>
          </p:cNvPr>
          <p:cNvSpPr txBox="1"/>
          <p:nvPr/>
        </p:nvSpPr>
        <p:spPr>
          <a:xfrm>
            <a:off x="1257298" y="2897743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개발자가 작성한 파일로</a:t>
            </a:r>
            <a:r>
              <a:rPr lang="en-US" altLang="ko-KR" dirty="0"/>
              <a:t> </a:t>
            </a:r>
            <a:r>
              <a:rPr lang="ko-KR" altLang="en-US" dirty="0"/>
              <a:t>기계가 이해할 수 없다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D8BBC-E88E-4037-BC97-A4CB4B6B7275}"/>
              </a:ext>
            </a:extLst>
          </p:cNvPr>
          <p:cNvSpPr txBox="1"/>
          <p:nvPr/>
        </p:nvSpPr>
        <p:spPr>
          <a:xfrm>
            <a:off x="8410576" y="2796659"/>
            <a:ext cx="250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컴파일러가 </a:t>
            </a:r>
            <a:r>
              <a:rPr lang="en-US" altLang="ko-KR" dirty="0"/>
              <a:t>.java</a:t>
            </a:r>
            <a:r>
              <a:rPr lang="ko-KR" altLang="en-US" dirty="0"/>
              <a:t>파일을 해석하여 만들어진 결과물로 </a:t>
            </a:r>
            <a:r>
              <a:rPr lang="en-US" altLang="ko-KR" dirty="0" err="1"/>
              <a:t>jvm</a:t>
            </a:r>
            <a:r>
              <a:rPr lang="ko-KR" altLang="en-US" dirty="0"/>
              <a:t>이 읽을 수 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48A49-4731-4C38-BBE1-9CD26207B2BF}"/>
              </a:ext>
            </a:extLst>
          </p:cNvPr>
          <p:cNvSpPr txBox="1"/>
          <p:nvPr/>
        </p:nvSpPr>
        <p:spPr>
          <a:xfrm>
            <a:off x="1807431" y="2110085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 err="1"/>
              <a:t>Soruce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94FAD-00D2-4C48-8C2F-38FC124AA30D}"/>
              </a:ext>
            </a:extLst>
          </p:cNvPr>
          <p:cNvSpPr txBox="1"/>
          <p:nvPr/>
        </p:nvSpPr>
        <p:spPr>
          <a:xfrm>
            <a:off x="9031176" y="2110085"/>
            <a:ext cx="126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Code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5E4F6-3964-4D7B-8E8C-984D4B659F2D}"/>
              </a:ext>
            </a:extLst>
          </p:cNvPr>
          <p:cNvSpPr txBox="1"/>
          <p:nvPr/>
        </p:nvSpPr>
        <p:spPr>
          <a:xfrm>
            <a:off x="4481360" y="3673822"/>
            <a:ext cx="331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compiler</a:t>
            </a:r>
            <a:r>
              <a:rPr lang="ko-KR" altLang="en-US" dirty="0"/>
              <a:t>로 </a:t>
            </a:r>
            <a:r>
              <a:rPr lang="en-US" altLang="ko-KR" dirty="0"/>
              <a:t>java source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Byte code</a:t>
            </a:r>
            <a:r>
              <a:rPr lang="ko-KR" altLang="en-US" dirty="0"/>
              <a:t>로 컴파일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14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F9D59BC-1003-44E2-8AE9-6418B790C154}"/>
              </a:ext>
            </a:extLst>
          </p:cNvPr>
          <p:cNvGrpSpPr/>
          <p:nvPr/>
        </p:nvGrpSpPr>
        <p:grpSpPr>
          <a:xfrm>
            <a:off x="497727" y="291388"/>
            <a:ext cx="4369025" cy="3003704"/>
            <a:chOff x="497727" y="291388"/>
            <a:chExt cx="4369025" cy="300370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E78F2D3-CDEA-47CA-A0CB-576799ABF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727" y="291388"/>
              <a:ext cx="4369025" cy="300370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866F9F-87F7-46C2-AA43-92876D0F2AEB}"/>
                </a:ext>
              </a:extLst>
            </p:cNvPr>
            <p:cNvSpPr/>
            <p:nvPr/>
          </p:nvSpPr>
          <p:spPr>
            <a:xfrm>
              <a:off x="497727" y="291388"/>
              <a:ext cx="4369025" cy="300370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BF72F-A429-429F-85CE-5E16F6904FE7}"/>
              </a:ext>
            </a:extLst>
          </p:cNvPr>
          <p:cNvGrpSpPr/>
          <p:nvPr/>
        </p:nvGrpSpPr>
        <p:grpSpPr>
          <a:xfrm>
            <a:off x="2682239" y="3020192"/>
            <a:ext cx="5910452" cy="1396127"/>
            <a:chOff x="6661574" y="2226822"/>
            <a:chExt cx="3918151" cy="6667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2C65CA-7436-4FD7-9A30-8F3DC8083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574" y="2226822"/>
              <a:ext cx="3918151" cy="6667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489EFA-957B-4F11-ABD7-599A11225738}"/>
                </a:ext>
              </a:extLst>
            </p:cNvPr>
            <p:cNvSpPr/>
            <p:nvPr/>
          </p:nvSpPr>
          <p:spPr>
            <a:xfrm>
              <a:off x="6661574" y="2226822"/>
              <a:ext cx="3918151" cy="66678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A365E4-917F-4567-923E-16E6A0E5108C}"/>
              </a:ext>
            </a:extLst>
          </p:cNvPr>
          <p:cNvGrpSpPr/>
          <p:nvPr/>
        </p:nvGrpSpPr>
        <p:grpSpPr>
          <a:xfrm>
            <a:off x="6096000" y="4326376"/>
            <a:ext cx="5759746" cy="2292469"/>
            <a:chOff x="5516880" y="4152205"/>
            <a:chExt cx="5759746" cy="22924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67E854E-C7DF-4BCA-A622-0E2DD07E1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6880" y="4152206"/>
              <a:ext cx="5759746" cy="229246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68EFC4-E2BE-4E15-8ECC-D7460B7161CA}"/>
                </a:ext>
              </a:extLst>
            </p:cNvPr>
            <p:cNvSpPr/>
            <p:nvPr/>
          </p:nvSpPr>
          <p:spPr>
            <a:xfrm>
              <a:off x="5516880" y="4152205"/>
              <a:ext cx="5759746" cy="229246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2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FF691E-58DA-4B0C-BCBA-DF3326E5CFB5}"/>
              </a:ext>
            </a:extLst>
          </p:cNvPr>
          <p:cNvGrpSpPr/>
          <p:nvPr/>
        </p:nvGrpSpPr>
        <p:grpSpPr>
          <a:xfrm>
            <a:off x="2149826" y="5027651"/>
            <a:ext cx="7892341" cy="1458874"/>
            <a:chOff x="1911819" y="4152125"/>
            <a:chExt cx="7892341" cy="145887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6AA4473-91D5-462E-A093-5A483A2C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347" y="4227551"/>
              <a:ext cx="7639287" cy="130802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9F319F-B8D5-4B99-96EB-7AB79D4037FF}"/>
                </a:ext>
              </a:extLst>
            </p:cNvPr>
            <p:cNvSpPr/>
            <p:nvPr/>
          </p:nvSpPr>
          <p:spPr>
            <a:xfrm>
              <a:off x="1911819" y="4152125"/>
              <a:ext cx="7892341" cy="145887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693D27-41FB-4AF1-8873-A230E12D1F44}"/>
              </a:ext>
            </a:extLst>
          </p:cNvPr>
          <p:cNvGrpSpPr/>
          <p:nvPr/>
        </p:nvGrpSpPr>
        <p:grpSpPr>
          <a:xfrm>
            <a:off x="3233730" y="572604"/>
            <a:ext cx="5724525" cy="755689"/>
            <a:chOff x="2752724" y="619125"/>
            <a:chExt cx="5724525" cy="7556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DA190A-3203-4990-A59E-F12C403F14D0}"/>
                </a:ext>
              </a:extLst>
            </p:cNvPr>
            <p:cNvSpPr/>
            <p:nvPr/>
          </p:nvSpPr>
          <p:spPr>
            <a:xfrm>
              <a:off x="2752724" y="619125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29D95D-4627-4F8C-9E32-72005F7FD113}"/>
                </a:ext>
              </a:extLst>
            </p:cNvPr>
            <p:cNvSpPr txBox="1"/>
            <p:nvPr/>
          </p:nvSpPr>
          <p:spPr>
            <a:xfrm>
              <a:off x="4370028" y="812303"/>
              <a:ext cx="2489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main.java(java source)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01BE3A-D274-46C1-BCED-3357AA5AE40B}"/>
              </a:ext>
            </a:extLst>
          </p:cNvPr>
          <p:cNvGrpSpPr/>
          <p:nvPr/>
        </p:nvGrpSpPr>
        <p:grpSpPr>
          <a:xfrm>
            <a:off x="3233730" y="2043565"/>
            <a:ext cx="5724525" cy="755689"/>
            <a:chOff x="2752723" y="2116098"/>
            <a:chExt cx="5724525" cy="75568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FDF7DF-36A2-4B63-A315-968DA48B9034}"/>
                </a:ext>
              </a:extLst>
            </p:cNvPr>
            <p:cNvSpPr/>
            <p:nvPr/>
          </p:nvSpPr>
          <p:spPr>
            <a:xfrm>
              <a:off x="2752723" y="2116098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16F83-00BD-445C-90F7-9D57669F05C6}"/>
                </a:ext>
              </a:extLst>
            </p:cNvPr>
            <p:cNvSpPr txBox="1"/>
            <p:nvPr/>
          </p:nvSpPr>
          <p:spPr>
            <a:xfrm>
              <a:off x="2882183" y="2309276"/>
              <a:ext cx="5465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compiler</a:t>
              </a:r>
              <a:r>
                <a:rPr lang="ko-KR" altLang="en-US" dirty="0"/>
                <a:t>에 의해 </a:t>
              </a:r>
              <a:r>
                <a:rPr lang="en-US" altLang="ko-KR" dirty="0" err="1"/>
                <a:t>main.class</a:t>
              </a:r>
              <a:r>
                <a:rPr lang="en-US" altLang="ko-KR" dirty="0"/>
                <a:t>(byte code)</a:t>
              </a:r>
              <a:r>
                <a:rPr lang="ko-KR" altLang="en-US" dirty="0"/>
                <a:t>로 변환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A5A601-8E18-4AD2-A599-F3E3134ADF86}"/>
              </a:ext>
            </a:extLst>
          </p:cNvPr>
          <p:cNvGrpSpPr/>
          <p:nvPr/>
        </p:nvGrpSpPr>
        <p:grpSpPr>
          <a:xfrm>
            <a:off x="3233730" y="3534230"/>
            <a:ext cx="5724525" cy="755689"/>
            <a:chOff x="2752723" y="3147921"/>
            <a:chExt cx="5724525" cy="755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A7AC49-EAD6-4364-937A-FD6A49C91377}"/>
                </a:ext>
              </a:extLst>
            </p:cNvPr>
            <p:cNvSpPr txBox="1"/>
            <p:nvPr/>
          </p:nvSpPr>
          <p:spPr>
            <a:xfrm>
              <a:off x="3638320" y="3341099"/>
              <a:ext cx="3953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JVM</a:t>
              </a:r>
              <a:r>
                <a:rPr lang="ko-KR" altLang="en-US" dirty="0"/>
                <a:t>에 의해 기계어로 해석되어 실행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D89EE3-D9A5-4CF1-837B-2F469766D826}"/>
                </a:ext>
              </a:extLst>
            </p:cNvPr>
            <p:cNvSpPr/>
            <p:nvPr/>
          </p:nvSpPr>
          <p:spPr>
            <a:xfrm>
              <a:off x="2752723" y="3147921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F9E1B9-5C2F-4DE4-8D9E-140FEB430D4B}"/>
              </a:ext>
            </a:extLst>
          </p:cNvPr>
          <p:cNvCxnSpPr/>
          <p:nvPr/>
        </p:nvCxnSpPr>
        <p:spPr>
          <a:xfrm>
            <a:off x="1419225" y="765782"/>
            <a:ext cx="0" cy="54281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7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BAF6C-22BB-4CFE-A51C-45A568DDC2A5}"/>
              </a:ext>
            </a:extLst>
          </p:cNvPr>
          <p:cNvSpPr/>
          <p:nvPr/>
        </p:nvSpPr>
        <p:spPr>
          <a:xfrm>
            <a:off x="2105526" y="977746"/>
            <a:ext cx="7980948" cy="541621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C5F59-7996-4DA9-822C-68CB0471C5B8}"/>
              </a:ext>
            </a:extLst>
          </p:cNvPr>
          <p:cNvSpPr txBox="1"/>
          <p:nvPr/>
        </p:nvSpPr>
        <p:spPr>
          <a:xfrm>
            <a:off x="2105526" y="54416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JVM</a:t>
            </a:r>
            <a:endParaRPr lang="ko-KR" altLang="en-US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A531AA-BE3B-45E8-8B17-6F3D21F758C6}"/>
              </a:ext>
            </a:extLst>
          </p:cNvPr>
          <p:cNvSpPr/>
          <p:nvPr/>
        </p:nvSpPr>
        <p:spPr>
          <a:xfrm>
            <a:off x="2568539" y="1900719"/>
            <a:ext cx="3082248" cy="41918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17AA8F-87D7-424B-9A6F-BBA428B144B7}"/>
              </a:ext>
            </a:extLst>
          </p:cNvPr>
          <p:cNvSpPr/>
          <p:nvPr/>
        </p:nvSpPr>
        <p:spPr>
          <a:xfrm>
            <a:off x="6541213" y="1900719"/>
            <a:ext cx="3082248" cy="41918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917821-24D4-437F-B985-F063CEDD1F30}"/>
              </a:ext>
            </a:extLst>
          </p:cNvPr>
          <p:cNvCxnSpPr/>
          <p:nvPr/>
        </p:nvCxnSpPr>
        <p:spPr>
          <a:xfrm>
            <a:off x="5825447" y="3996647"/>
            <a:ext cx="5034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8D083A-56B4-450B-979F-D941B47C6CE7}"/>
              </a:ext>
            </a:extLst>
          </p:cNvPr>
          <p:cNvSpPr txBox="1"/>
          <p:nvPr/>
        </p:nvSpPr>
        <p:spPr>
          <a:xfrm>
            <a:off x="2568539" y="137749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실행 엔진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0E5A1-08D8-42EB-BEA4-E29E7B5272FB}"/>
              </a:ext>
            </a:extLst>
          </p:cNvPr>
          <p:cNvSpPr txBox="1"/>
          <p:nvPr/>
        </p:nvSpPr>
        <p:spPr>
          <a:xfrm>
            <a:off x="6541213" y="137749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메모리</a:t>
            </a:r>
            <a:endParaRPr lang="ko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C18205-3D89-413D-BC5F-4D8123736FDF}"/>
              </a:ext>
            </a:extLst>
          </p:cNvPr>
          <p:cNvSpPr/>
          <p:nvPr/>
        </p:nvSpPr>
        <p:spPr>
          <a:xfrm>
            <a:off x="6803204" y="204513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2C69C-D712-4B8E-BE25-9A164263C580}"/>
              </a:ext>
            </a:extLst>
          </p:cNvPr>
          <p:cNvSpPr/>
          <p:nvPr/>
        </p:nvSpPr>
        <p:spPr>
          <a:xfrm>
            <a:off x="6803204" y="284879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66E34-FF2F-4709-AE85-CCE8686CF710}"/>
              </a:ext>
            </a:extLst>
          </p:cNvPr>
          <p:cNvSpPr/>
          <p:nvPr/>
        </p:nvSpPr>
        <p:spPr>
          <a:xfrm>
            <a:off x="6803204" y="365245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57C767-1183-481F-8471-24B1F2C93E49}"/>
              </a:ext>
            </a:extLst>
          </p:cNvPr>
          <p:cNvSpPr/>
          <p:nvPr/>
        </p:nvSpPr>
        <p:spPr>
          <a:xfrm>
            <a:off x="6803204" y="445611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3EABC-9C5B-4DBF-81AA-498EE8060F68}"/>
              </a:ext>
            </a:extLst>
          </p:cNvPr>
          <p:cNvSpPr/>
          <p:nvPr/>
        </p:nvSpPr>
        <p:spPr>
          <a:xfrm>
            <a:off x="6803204" y="525977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A93FB6-CA03-4E78-B10A-25783E3DD0CA}"/>
              </a:ext>
            </a:extLst>
          </p:cNvPr>
          <p:cNvSpPr txBox="1"/>
          <p:nvPr/>
        </p:nvSpPr>
        <p:spPr>
          <a:xfrm>
            <a:off x="7715887" y="221614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9817E-49AC-4294-9CC6-BB2F923C2779}"/>
              </a:ext>
            </a:extLst>
          </p:cNvPr>
          <p:cNvSpPr txBox="1"/>
          <p:nvPr/>
        </p:nvSpPr>
        <p:spPr>
          <a:xfrm>
            <a:off x="7577228" y="301978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9918B-DFB5-4F12-A3D0-A3FDAE9BA44C}"/>
              </a:ext>
            </a:extLst>
          </p:cNvPr>
          <p:cNvSpPr txBox="1"/>
          <p:nvPr/>
        </p:nvSpPr>
        <p:spPr>
          <a:xfrm>
            <a:off x="7727110" y="38097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7887C-B961-4369-960C-CD852744A238}"/>
              </a:ext>
            </a:extLst>
          </p:cNvPr>
          <p:cNvSpPr txBox="1"/>
          <p:nvPr/>
        </p:nvSpPr>
        <p:spPr>
          <a:xfrm>
            <a:off x="7104536" y="4627836"/>
            <a:ext cx="19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Program counter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3E60AE-F432-43C9-A958-368DD38E0168}"/>
              </a:ext>
            </a:extLst>
          </p:cNvPr>
          <p:cNvSpPr txBox="1"/>
          <p:nvPr/>
        </p:nvSpPr>
        <p:spPr>
          <a:xfrm>
            <a:off x="6903103" y="5429563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Native method 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60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91</Words>
  <Application>Microsoft Office PowerPoint</Application>
  <PresentationFormat>와이드스크린</PresentationFormat>
  <Paragraphs>34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3</cp:revision>
  <dcterms:created xsi:type="dcterms:W3CDTF">2020-07-03T09:47:38Z</dcterms:created>
  <dcterms:modified xsi:type="dcterms:W3CDTF">2020-07-03T10:19:59Z</dcterms:modified>
</cp:coreProperties>
</file>