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66A47-F4E8-43BE-8F0D-A8889EAF8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0B143A-AB8F-4B34-9C82-6A3A6B4A1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900E1-F549-4922-89B0-55054D40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AE8E-7D22-4DAF-A952-DC732D6A249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488B5-A9CC-4E5C-9AE3-F241C6EB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A1846-CF56-4C5C-BC11-08E2BD7A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442-C210-40D2-9E5D-99248E578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1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F3D2C-3A1E-460A-B0F8-8C946C82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E490E-84DD-46A0-AD48-DA912A252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D66E2-26BF-4717-BFE9-4B5A73C3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AE8E-7D22-4DAF-A952-DC732D6A249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35314-8527-4075-806C-DAFAFF2E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2F56B-FD62-4C86-AACE-5F8DD33A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442-C210-40D2-9E5D-99248E578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0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FFC7C-9683-4D7C-94DA-34C3ED4F1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CAD5BF-3FE5-4704-925E-6FE3D4FBC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07C40-BD3B-4A7D-B03B-AA510D78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AE8E-7D22-4DAF-A952-DC732D6A249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272C1-225A-43D7-BA6A-4ECD453E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D093D-1CB1-43A0-99CC-C49356FD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442-C210-40D2-9E5D-99248E578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4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1571-0AFF-4372-8574-61692A6B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99E28-C954-413E-A31D-D09DB2ACE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C184A-0E1D-4209-AF61-40F61A56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AE8E-7D22-4DAF-A952-DC732D6A249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50C56-AA7A-44F4-884A-090788A6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3D2B5-AD26-4F12-9EF9-7921DB26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442-C210-40D2-9E5D-99248E578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91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59609-81FE-448C-8206-D386F7CD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998596-C044-4980-905C-5AA8FA94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EA557-A401-4146-88E4-5BC87407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AE8E-7D22-4DAF-A952-DC732D6A249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7A000-381A-4173-B366-5833C9F4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53753-B335-4988-A501-E18A6285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442-C210-40D2-9E5D-99248E578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12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614AF-913E-412F-BFA1-7AE349D9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236E4-95B7-4092-B343-38CEE7D68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346BC-7FA7-49F3-90BC-77CBD0E47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FC38B-3BB0-4134-98D4-E4017BDB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AE8E-7D22-4DAF-A952-DC732D6A249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54283-5FD9-4A99-8E7F-EF38123A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A3B568-03A5-4840-92CB-5493F128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442-C210-40D2-9E5D-99248E578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1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05E0-CC9C-4E1C-8DB9-E392E01E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DBA5D-5810-4FF5-99F1-C67C5B4B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EF71F-379F-4277-B100-3C0E68086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CA5335-C9B7-42D1-970F-5F566FC79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1CDEA9-7CEE-48A7-BA18-98D542A29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C1BB9E-0282-4D30-8628-6EB91CB3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AE8E-7D22-4DAF-A952-DC732D6A249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98FC8A-9C9E-4F81-A7E0-F5562D30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BE8CB9-6C97-4094-A8B5-4514B12C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442-C210-40D2-9E5D-99248E578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C7D91-DCDC-41E6-B0A6-658D4FC4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64BB18-429E-4035-BEC1-0E82ABD9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AE8E-7D22-4DAF-A952-DC732D6A249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78E78F-CAD5-4E57-A42E-31594F3D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43DF13-B00D-4C28-8D35-91E57CAF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442-C210-40D2-9E5D-99248E578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1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75F0A0-481C-484D-B243-089AEFD5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AE8E-7D22-4DAF-A952-DC732D6A249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383125-0014-43E2-857D-C58A23E5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DAFE46-B32F-4E99-BFBC-858E66CE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442-C210-40D2-9E5D-99248E578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5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41CE7-D8C6-463F-B68D-64AEC51F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EDCF1-5C83-4480-AED5-0D2A6A16A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93354-57B3-463A-8BF0-D2C0428A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CB27B-D049-4984-8727-033B0B6D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AE8E-7D22-4DAF-A952-DC732D6A249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9CD2E3-37E7-4CFB-9BE7-F4345504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F8EEB-D59E-416F-B1EB-71D5B297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442-C210-40D2-9E5D-99248E578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F4BC7-EC85-403F-BD3A-C689AE7B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7B428-A7C4-4ADB-BDD3-016CAD938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C33527-5630-4084-83E6-C3114F2C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1AE3C4-FDAA-485C-BB56-387C131A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AE8E-7D22-4DAF-A952-DC732D6A249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54B1EF-E5E2-40B0-A12C-8DE73919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ADBF8-6BAF-49B8-B708-BF87C52C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442-C210-40D2-9E5D-99248E578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D1C38A-3675-479F-AA25-47F251E1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ACC79-85CB-4418-9CB5-AA88E8C1A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49067-03D9-4A41-A447-ABCA81389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AE8E-7D22-4DAF-A952-DC732D6A249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35270D-5EF3-4E99-A387-EFE117113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6D7F0-1421-4CF8-A675-0203A75CC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77442-C210-40D2-9E5D-99248E578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9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7D695-BF2E-4186-833C-BF5BA7DFE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39C6FA-4668-4A9D-B89A-BB2CA7B5F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4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9989C8-08C6-4F9B-9C0E-019F3C1B17B7}"/>
              </a:ext>
            </a:extLst>
          </p:cNvPr>
          <p:cNvSpPr txBox="1"/>
          <p:nvPr/>
        </p:nvSpPr>
        <p:spPr>
          <a:xfrm>
            <a:off x="1097280" y="1788160"/>
            <a:ext cx="101890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stream</a:t>
            </a:r>
          </a:p>
          <a:p>
            <a:r>
              <a:rPr lang="ko-KR" altLang="en-US" dirty="0"/>
              <a:t>파일이나 키보드</a:t>
            </a:r>
            <a:r>
              <a:rPr lang="en-US" altLang="ko-KR" dirty="0"/>
              <a:t>, </a:t>
            </a:r>
            <a:r>
              <a:rPr lang="ko-KR" altLang="en-US" dirty="0"/>
              <a:t>모니터 등의 입출력 장치나 네트워크</a:t>
            </a:r>
            <a:r>
              <a:rPr lang="en-US" altLang="ko-KR" dirty="0"/>
              <a:t>, </a:t>
            </a:r>
            <a:r>
              <a:rPr lang="ko-KR" altLang="en-US" dirty="0"/>
              <a:t>메모리 등으로부터 데이터를 </a:t>
            </a:r>
            <a:r>
              <a:rPr lang="ko-KR" altLang="en-US" dirty="0" err="1"/>
              <a:t>입출력할</a:t>
            </a:r>
            <a:r>
              <a:rPr lang="ko-KR" altLang="en-US" dirty="0"/>
              <a:t> 때</a:t>
            </a:r>
            <a:endParaRPr lang="en-US" altLang="ko-KR" dirty="0"/>
          </a:p>
          <a:p>
            <a:r>
              <a:rPr lang="ko-KR" altLang="en-US" dirty="0"/>
              <a:t>사용하는 처리를 정의해 둔 것</a:t>
            </a:r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에서는 모든 입출력에서 </a:t>
            </a:r>
            <a:r>
              <a:rPr lang="en-US" altLang="ko-KR" dirty="0"/>
              <a:t>stream</a:t>
            </a:r>
            <a:r>
              <a:rPr lang="ko-KR" altLang="en-US" dirty="0"/>
              <a:t>이라는 개념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socket programming</a:t>
            </a:r>
            <a:r>
              <a:rPr lang="ko-KR" altLang="en-US" dirty="0"/>
              <a:t>에서의 데이터 송수신도 마찬가지로 </a:t>
            </a:r>
            <a:r>
              <a:rPr lang="en-US" altLang="ko-KR" dirty="0"/>
              <a:t>stream</a:t>
            </a:r>
            <a:r>
              <a:rPr lang="ko-KR" altLang="en-US" dirty="0"/>
              <a:t>객체를 통해 이루어진다</a:t>
            </a:r>
            <a:endParaRPr lang="en-US" altLang="ko-KR" dirty="0"/>
          </a:p>
          <a:p>
            <a:r>
              <a:rPr lang="en-US" altLang="ko-KR" dirty="0" err="1"/>
              <a:t>InputStream</a:t>
            </a:r>
            <a:r>
              <a:rPr lang="ko-KR" altLang="en-US" dirty="0"/>
              <a:t>을 이용하여 입력하고 </a:t>
            </a:r>
            <a:r>
              <a:rPr lang="en-US" altLang="ko-KR" dirty="0" err="1"/>
              <a:t>outputStream</a:t>
            </a:r>
            <a:r>
              <a:rPr lang="ko-KR" altLang="en-US" dirty="0"/>
              <a:t>을 이용하여 출력</a:t>
            </a:r>
          </a:p>
        </p:txBody>
      </p:sp>
    </p:spTree>
    <p:extLst>
      <p:ext uri="{BB962C8B-B14F-4D97-AF65-F5344CB8AC3E}">
        <p14:creationId xmlns:p14="http://schemas.microsoft.com/office/powerpoint/2010/main" val="9657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215CAC-2D8C-4C08-9D65-ED1EB5B7DC0E}"/>
              </a:ext>
            </a:extLst>
          </p:cNvPr>
          <p:cNvSpPr/>
          <p:nvPr/>
        </p:nvSpPr>
        <p:spPr>
          <a:xfrm>
            <a:off x="3793959" y="2940785"/>
            <a:ext cx="7323222" cy="9764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E6C4DD8-40E3-446A-8E8E-1CDE4F74DDC6}"/>
              </a:ext>
            </a:extLst>
          </p:cNvPr>
          <p:cNvCxnSpPr>
            <a:cxnSpLocks/>
          </p:cNvCxnSpPr>
          <p:nvPr/>
        </p:nvCxnSpPr>
        <p:spPr>
          <a:xfrm>
            <a:off x="4475748" y="3428197"/>
            <a:ext cx="62401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7BD56E-77BB-4DE0-96CB-4B85D558C646}"/>
              </a:ext>
            </a:extLst>
          </p:cNvPr>
          <p:cNvSpPr/>
          <p:nvPr/>
        </p:nvSpPr>
        <p:spPr>
          <a:xfrm>
            <a:off x="413886" y="1684421"/>
            <a:ext cx="3243714" cy="352284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411A7-0629-4164-9DEA-0B772EF96FF9}"/>
              </a:ext>
            </a:extLst>
          </p:cNvPr>
          <p:cNvSpPr txBox="1"/>
          <p:nvPr/>
        </p:nvSpPr>
        <p:spPr>
          <a:xfrm>
            <a:off x="1027293" y="2940785"/>
            <a:ext cx="2016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Object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6949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2BB272-BB70-4E31-A6F1-33972A2FE0C6}"/>
              </a:ext>
            </a:extLst>
          </p:cNvPr>
          <p:cNvSpPr/>
          <p:nvPr/>
        </p:nvSpPr>
        <p:spPr>
          <a:xfrm>
            <a:off x="4352225" y="2940785"/>
            <a:ext cx="7323222" cy="9764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96C9011-1D43-4398-B24D-F48AEFF9410C}"/>
              </a:ext>
            </a:extLst>
          </p:cNvPr>
          <p:cNvCxnSpPr>
            <a:cxnSpLocks/>
          </p:cNvCxnSpPr>
          <p:nvPr/>
        </p:nvCxnSpPr>
        <p:spPr>
          <a:xfrm>
            <a:off x="5034014" y="3428197"/>
            <a:ext cx="62401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2FE054-B743-40B4-B1D1-94217217964F}"/>
              </a:ext>
            </a:extLst>
          </p:cNvPr>
          <p:cNvSpPr txBox="1"/>
          <p:nvPr/>
        </p:nvSpPr>
        <p:spPr>
          <a:xfrm>
            <a:off x="0" y="728027"/>
            <a:ext cx="426270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010101010110</a:t>
            </a:r>
          </a:p>
          <a:p>
            <a:r>
              <a:rPr lang="en-US" altLang="ko-KR" sz="4800" dirty="0"/>
              <a:t>101010101010</a:t>
            </a:r>
          </a:p>
          <a:p>
            <a:r>
              <a:rPr lang="en-US" altLang="ko-KR" sz="4800" dirty="0"/>
              <a:t>101010101010</a:t>
            </a:r>
          </a:p>
          <a:p>
            <a:r>
              <a:rPr lang="en-US" altLang="ko-KR" sz="4800" dirty="0"/>
              <a:t>100010101111</a:t>
            </a:r>
          </a:p>
        </p:txBody>
      </p:sp>
    </p:spTree>
    <p:extLst>
      <p:ext uri="{BB962C8B-B14F-4D97-AF65-F5344CB8AC3E}">
        <p14:creationId xmlns:p14="http://schemas.microsoft.com/office/powerpoint/2010/main" val="21463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51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E9CB0D-D288-4F98-AE3B-AF1AB0AAF889}"/>
              </a:ext>
            </a:extLst>
          </p:cNvPr>
          <p:cNvSpPr txBox="1"/>
          <p:nvPr/>
        </p:nvSpPr>
        <p:spPr>
          <a:xfrm>
            <a:off x="394636" y="827773"/>
            <a:ext cx="113575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 programming</a:t>
            </a:r>
          </a:p>
          <a:p>
            <a:r>
              <a:rPr lang="ko-KR" altLang="en-US" dirty="0"/>
              <a:t>프로그램이 네트워크에서 데이터를 송수신할 수 있도록</a:t>
            </a:r>
            <a:r>
              <a:rPr lang="en-US" altLang="ko-KR" dirty="0"/>
              <a:t> </a:t>
            </a:r>
            <a:r>
              <a:rPr lang="ko-KR" altLang="en-US" dirty="0"/>
              <a:t>네트워크 환경에 연결할 수 있게 만들어진 </a:t>
            </a:r>
            <a:r>
              <a:rPr lang="ko-KR" altLang="en-US" dirty="0" err="1"/>
              <a:t>연결부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자신만의 통신구조를 설계하는 것</a:t>
            </a:r>
            <a:r>
              <a:rPr lang="en-US" altLang="ko-KR" dirty="0"/>
              <a:t>, </a:t>
            </a:r>
            <a:r>
              <a:rPr lang="ko-KR" altLang="en-US" dirty="0"/>
              <a:t>그렇기에 세세한 설정이 필요하다</a:t>
            </a:r>
            <a:endParaRPr lang="en-US" altLang="ko-KR" dirty="0"/>
          </a:p>
          <a:p>
            <a:r>
              <a:rPr lang="ko-KR" altLang="en-US" dirty="0"/>
              <a:t>어느 프로토콜을 사용할지 어느 주소에 접근할지 주소의 포트를 어떻게 할 것인지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단순히 연결후에 데이터를 주고 </a:t>
            </a:r>
            <a:r>
              <a:rPr lang="ko-KR" altLang="en-US" dirty="0" err="1"/>
              <a:t>받는것에</a:t>
            </a:r>
            <a:r>
              <a:rPr lang="ko-KR" altLang="en-US" dirty="0"/>
              <a:t> 그치지 않고 데이터 트래픽</a:t>
            </a:r>
            <a:r>
              <a:rPr lang="en-US" altLang="ko-KR" dirty="0"/>
              <a:t>, </a:t>
            </a:r>
            <a:r>
              <a:rPr lang="ko-KR" altLang="en-US" dirty="0"/>
              <a:t>시스템 자원 관리</a:t>
            </a:r>
            <a:r>
              <a:rPr lang="en-US" altLang="ko-KR" dirty="0"/>
              <a:t>, </a:t>
            </a:r>
            <a:r>
              <a:rPr lang="ko-KR" altLang="en-US" dirty="0"/>
              <a:t>네트워크 상태 관리</a:t>
            </a:r>
            <a:endParaRPr lang="en-US" altLang="ko-KR" dirty="0"/>
          </a:p>
          <a:p>
            <a:r>
              <a:rPr lang="ko-KR" altLang="en-US" dirty="0"/>
              <a:t>같은 다양한 경우들을 염두에 두며 프로그램을 </a:t>
            </a:r>
            <a:r>
              <a:rPr lang="ko-KR" altLang="en-US" dirty="0" err="1"/>
              <a:t>작성해야함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ELECLOUD 일렉클라우드 - E-08(EURO) AC 소켓 AC Outlet Euro Socket">
            <a:extLst>
              <a:ext uri="{FF2B5EF4-FFF2-40B4-BE49-F238E27FC236}">
                <a16:creationId xmlns:a16="http://schemas.microsoft.com/office/drawing/2014/main" id="{FEC34A7A-FAF1-4A79-8198-ECD991E8E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577" y="3303986"/>
            <a:ext cx="4675472" cy="31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62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FA0C38-C843-4162-B784-3D4AE54B2B45}"/>
              </a:ext>
            </a:extLst>
          </p:cNvPr>
          <p:cNvSpPr txBox="1"/>
          <p:nvPr/>
        </p:nvSpPr>
        <p:spPr>
          <a:xfrm>
            <a:off x="469042" y="942741"/>
            <a:ext cx="112539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</a:t>
            </a:r>
          </a:p>
          <a:p>
            <a:r>
              <a:rPr lang="ko-KR" altLang="en-US" dirty="0"/>
              <a:t>연결 대상이 될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socket</a:t>
            </a:r>
            <a:r>
              <a:rPr lang="ko-KR" altLang="en-US" dirty="0"/>
              <a:t>과 </a:t>
            </a:r>
            <a:r>
              <a:rPr lang="en-US" altLang="ko-KR" dirty="0"/>
              <a:t>server socket</a:t>
            </a:r>
            <a:r>
              <a:rPr lang="ko-KR" altLang="en-US" dirty="0"/>
              <a:t>에 연결할 </a:t>
            </a:r>
            <a:r>
              <a:rPr lang="en-US" altLang="ko-KR" dirty="0"/>
              <a:t>client socket</a:t>
            </a:r>
            <a:r>
              <a:rPr lang="ko-KR" altLang="en-US" dirty="0"/>
              <a:t>이 있지만 근본적으론 같은 </a:t>
            </a:r>
            <a:r>
              <a:rPr lang="en-US" altLang="ko-KR" dirty="0"/>
              <a:t>socket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dirty="0"/>
              <a:t>역할만 구분해 논거라 생각하면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를 포함한 거의 대부분 언어에서 지원하는 기능이며 그 모양만 다를 뿐 하는 행동은 거의 비슷함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27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763CFF-3E8F-4C38-98D9-1D5853A636DF}"/>
              </a:ext>
            </a:extLst>
          </p:cNvPr>
          <p:cNvSpPr/>
          <p:nvPr/>
        </p:nvSpPr>
        <p:spPr>
          <a:xfrm>
            <a:off x="1399941" y="611204"/>
            <a:ext cx="3129280" cy="4572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Client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260978-C666-41E3-B555-D9D22113B459}"/>
              </a:ext>
            </a:extLst>
          </p:cNvPr>
          <p:cNvSpPr/>
          <p:nvPr/>
        </p:nvSpPr>
        <p:spPr>
          <a:xfrm>
            <a:off x="6884736" y="611204"/>
            <a:ext cx="3129280" cy="4572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C1A834-B98B-40C8-8590-7723A42708EC}"/>
              </a:ext>
            </a:extLst>
          </p:cNvPr>
          <p:cNvSpPr/>
          <p:nvPr/>
        </p:nvSpPr>
        <p:spPr>
          <a:xfrm>
            <a:off x="7329367" y="1361974"/>
            <a:ext cx="2240013" cy="4572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3F54B4-CA13-4FBB-BED4-B6560C9F3BDB}"/>
              </a:ext>
            </a:extLst>
          </p:cNvPr>
          <p:cNvSpPr/>
          <p:nvPr/>
        </p:nvSpPr>
        <p:spPr>
          <a:xfrm>
            <a:off x="7329367" y="2199371"/>
            <a:ext cx="2240013" cy="4572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ysClr val="windowText" lastClr="000000"/>
                </a:solidFill>
              </a:rPr>
              <a:t>ip</a:t>
            </a:r>
            <a:r>
              <a:rPr lang="en-US" altLang="ko-KR">
                <a:solidFill>
                  <a:sysClr val="windowText" lastClr="000000"/>
                </a:solidFill>
              </a:rPr>
              <a:t>,port</a:t>
            </a:r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5DC2DA-B8AD-4F86-8292-C50CD3A52969}"/>
              </a:ext>
            </a:extLst>
          </p:cNvPr>
          <p:cNvSpPr/>
          <p:nvPr/>
        </p:nvSpPr>
        <p:spPr>
          <a:xfrm>
            <a:off x="7329367" y="3036768"/>
            <a:ext cx="2240013" cy="7267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클라이언트 요청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BB0F6-8D90-47DB-BA1E-113C8F69E73B}"/>
              </a:ext>
            </a:extLst>
          </p:cNvPr>
          <p:cNvSpPr/>
          <p:nvPr/>
        </p:nvSpPr>
        <p:spPr>
          <a:xfrm>
            <a:off x="7329367" y="4403557"/>
            <a:ext cx="2240013" cy="4572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요청 수신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D4FD80-CC02-4EA8-8BF9-733922B5479D}"/>
              </a:ext>
            </a:extLst>
          </p:cNvPr>
          <p:cNvSpPr/>
          <p:nvPr/>
        </p:nvSpPr>
        <p:spPr>
          <a:xfrm>
            <a:off x="7329367" y="5240954"/>
            <a:ext cx="2240013" cy="4572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데이터 송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</a:rPr>
              <a:t>수신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7239AB-44FA-4B31-B855-715BA5138481}"/>
              </a:ext>
            </a:extLst>
          </p:cNvPr>
          <p:cNvSpPr/>
          <p:nvPr/>
        </p:nvSpPr>
        <p:spPr>
          <a:xfrm>
            <a:off x="7329367" y="6078351"/>
            <a:ext cx="2240013" cy="4572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소켓객체 해제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D7DC34-24FE-4969-88FC-864E932BA028}"/>
              </a:ext>
            </a:extLst>
          </p:cNvPr>
          <p:cNvSpPr/>
          <p:nvPr/>
        </p:nvSpPr>
        <p:spPr>
          <a:xfrm>
            <a:off x="1844574" y="1543250"/>
            <a:ext cx="2240013" cy="4572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3CC92D-32CF-424C-8BA4-94CCFCCFA606}"/>
              </a:ext>
            </a:extLst>
          </p:cNvPr>
          <p:cNvSpPr/>
          <p:nvPr/>
        </p:nvSpPr>
        <p:spPr>
          <a:xfrm>
            <a:off x="1844571" y="3763477"/>
            <a:ext cx="2240013" cy="4572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연결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3C9C75-D2AB-4951-8053-BEB5320CBC74}"/>
              </a:ext>
            </a:extLst>
          </p:cNvPr>
          <p:cNvSpPr/>
          <p:nvPr/>
        </p:nvSpPr>
        <p:spPr>
          <a:xfrm>
            <a:off x="1844572" y="4709158"/>
            <a:ext cx="2240013" cy="4572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데이터 송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</a:rPr>
              <a:t>수신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C6B91C-89FF-45DC-B13A-51AAC95C6371}"/>
              </a:ext>
            </a:extLst>
          </p:cNvPr>
          <p:cNvSpPr/>
          <p:nvPr/>
        </p:nvSpPr>
        <p:spPr>
          <a:xfrm>
            <a:off x="1844571" y="5633183"/>
            <a:ext cx="2240013" cy="4572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소켓객체 해제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7854AB8-5AB7-49CE-9E80-0B3621FFAC4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8449374" y="1819174"/>
            <a:ext cx="0" cy="3801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B462A1E-09DF-425A-85AE-90C4BB800D0E}"/>
              </a:ext>
            </a:extLst>
          </p:cNvPr>
          <p:cNvCxnSpPr/>
          <p:nvPr/>
        </p:nvCxnSpPr>
        <p:spPr>
          <a:xfrm>
            <a:off x="8449374" y="2656571"/>
            <a:ext cx="0" cy="3801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BD4887-593B-467E-882D-49B4F569939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449374" y="3770695"/>
            <a:ext cx="16040" cy="6328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4CEBB5F-A42D-4069-8EBB-DC240E69FC09}"/>
              </a:ext>
            </a:extLst>
          </p:cNvPr>
          <p:cNvCxnSpPr/>
          <p:nvPr/>
        </p:nvCxnSpPr>
        <p:spPr>
          <a:xfrm>
            <a:off x="8417287" y="4860757"/>
            <a:ext cx="0" cy="3801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E74A23-E745-4710-BD72-AFD8EEBF37BC}"/>
              </a:ext>
            </a:extLst>
          </p:cNvPr>
          <p:cNvCxnSpPr/>
          <p:nvPr/>
        </p:nvCxnSpPr>
        <p:spPr>
          <a:xfrm>
            <a:off x="8426912" y="5710186"/>
            <a:ext cx="0" cy="3801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325C036-17BC-4AB3-AE59-D207331762F1}"/>
              </a:ext>
            </a:extLst>
          </p:cNvPr>
          <p:cNvCxnSpPr>
            <a:cxnSpLocks/>
          </p:cNvCxnSpPr>
          <p:nvPr/>
        </p:nvCxnSpPr>
        <p:spPr>
          <a:xfrm flipV="1">
            <a:off x="8589741" y="3313495"/>
            <a:ext cx="1830934" cy="1737360"/>
          </a:xfrm>
          <a:prstGeom prst="bentConnector3">
            <a:avLst>
              <a:gd name="adj1" fmla="val 13936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635E3B4-E08F-4EB3-A152-57532F14EAC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964578" y="2000450"/>
            <a:ext cx="0" cy="17630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23CEBE8-F24D-423C-9477-DD3A13592DD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84584" y="3992077"/>
            <a:ext cx="42083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97CD9B6-1CA0-408D-B3EF-78C941D6660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964578" y="4200623"/>
            <a:ext cx="1" cy="5085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81ADA5C-87BD-466E-BA05-A6DF4F0E322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964578" y="5196837"/>
            <a:ext cx="0" cy="4363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D7E8B1D-0467-4840-B4A8-83AF1BA7A227}"/>
              </a:ext>
            </a:extLst>
          </p:cNvPr>
          <p:cNvCxnSpPr/>
          <p:nvPr/>
        </p:nvCxnSpPr>
        <p:spPr>
          <a:xfrm>
            <a:off x="4263992" y="4947385"/>
            <a:ext cx="2935705" cy="52939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16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F572B1-0BA5-40DF-B858-C70BEB222595}"/>
              </a:ext>
            </a:extLst>
          </p:cNvPr>
          <p:cNvSpPr txBox="1"/>
          <p:nvPr/>
        </p:nvSpPr>
        <p:spPr>
          <a:xfrm>
            <a:off x="779646" y="748984"/>
            <a:ext cx="8161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 program</a:t>
            </a:r>
          </a:p>
          <a:p>
            <a:r>
              <a:rPr lang="en-US" altLang="ko-KR" dirty="0" err="1"/>
              <a:t>ServerSocket</a:t>
            </a:r>
            <a:r>
              <a:rPr lang="ko-KR" altLang="en-US" dirty="0"/>
              <a:t>객체를 사용하려면 예외처리를 무조건 </a:t>
            </a:r>
            <a:r>
              <a:rPr lang="ko-KR" altLang="en-US" dirty="0" err="1"/>
              <a:t>해줘야함</a:t>
            </a:r>
            <a:endParaRPr lang="en-US" altLang="ko-KR" dirty="0"/>
          </a:p>
          <a:p>
            <a:r>
              <a:rPr lang="en-US" altLang="ko-KR" dirty="0"/>
              <a:t>client</a:t>
            </a:r>
            <a:r>
              <a:rPr lang="ko-KR" altLang="en-US" dirty="0"/>
              <a:t>에서의 연결 대기를 무한루프 이용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059BB3-016A-4D99-8D46-F3FB4339C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46" y="2095506"/>
            <a:ext cx="8502427" cy="37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B636F9-741E-4134-891D-135546462F80}"/>
              </a:ext>
            </a:extLst>
          </p:cNvPr>
          <p:cNvSpPr txBox="1"/>
          <p:nvPr/>
        </p:nvSpPr>
        <p:spPr>
          <a:xfrm>
            <a:off x="955040" y="1117600"/>
            <a:ext cx="919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Cleint</a:t>
            </a:r>
            <a:r>
              <a:rPr lang="en-US" altLang="ko-KR" dirty="0"/>
              <a:t> program</a:t>
            </a:r>
          </a:p>
          <a:p>
            <a:r>
              <a:rPr lang="ko-KR" altLang="en-US" dirty="0"/>
              <a:t>앞서 만든 </a:t>
            </a:r>
            <a:r>
              <a:rPr lang="en-US" altLang="ko-KR" dirty="0"/>
              <a:t>server</a:t>
            </a:r>
            <a:r>
              <a:rPr lang="ko-KR" altLang="en-US" dirty="0"/>
              <a:t>프로그램에서 지정한 </a:t>
            </a:r>
            <a:r>
              <a:rPr lang="en-US" altLang="ko-KR" dirty="0"/>
              <a:t>port</a:t>
            </a:r>
            <a:r>
              <a:rPr lang="ko-KR" altLang="en-US" dirty="0"/>
              <a:t>를 지정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7133F9-B76B-449C-8BDB-26F6912F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2195780"/>
            <a:ext cx="8987119" cy="29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8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084453-594F-48C1-9D56-641E8FEF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460" y="587325"/>
            <a:ext cx="6477699" cy="50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3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6FAABBC-975A-40BB-A5FD-A1367AD2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62" y="974599"/>
            <a:ext cx="11189275" cy="490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5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969B17-756A-46CB-AFA2-636DFE22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82" y="343516"/>
            <a:ext cx="9524716" cy="15970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D55928-87E9-4D65-BF55-D1EA278DA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81" y="2270736"/>
            <a:ext cx="9269429" cy="18135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5044EC-9CE2-4958-A981-A49399B7E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81" y="4414496"/>
            <a:ext cx="9872922" cy="144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0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200</Words>
  <Application>Microsoft Office PowerPoint</Application>
  <PresentationFormat>와이드스크린</PresentationFormat>
  <Paragraphs>43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ihe</dc:creator>
  <cp:lastModifiedBy>ihe</cp:lastModifiedBy>
  <cp:revision>9</cp:revision>
  <dcterms:created xsi:type="dcterms:W3CDTF">2020-07-26T15:43:04Z</dcterms:created>
  <dcterms:modified xsi:type="dcterms:W3CDTF">2020-07-27T01:44:44Z</dcterms:modified>
</cp:coreProperties>
</file>