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6" r:id="rId9"/>
    <p:sldId id="264" r:id="rId10"/>
    <p:sldId id="263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43D57-C051-4A6A-A768-04FE16049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C8049A-C678-419A-8661-5E02FFC57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193C0-98AA-4931-8367-5601C77C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F7675-6B58-46A1-BFAD-56F24918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B9D2C-3FAA-4DAA-BC32-7BDF75A0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1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A5E8F-F713-4034-9D49-ABB121ED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C36E21-170C-441C-A75E-2B3D899CB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E527E-2455-48E0-979B-117F5B79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498F1-0DBC-4106-8479-894C407C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F64A6-9F16-41E3-AE4B-67237587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6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319DFA-46FB-4E9A-BCE8-AF5F9DE60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2AFEAF-723F-4021-9F27-5C6D40BF8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28BB8-CDF3-48D6-8258-E62E804F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4CDD8-AB0A-4009-8078-66BEAA4C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6043E-9EE6-42AB-A4C5-22FA56C0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4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17AB2-CCCE-42FB-A916-FED4C7FB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CECB0-5CBA-4FCB-BAE0-B5015BFF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7F127-23F2-4BB8-8AC0-5AF85A93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FEB54-78EE-4F38-8C5F-8A9B4D40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C1C23-7738-414A-9E4C-32AB7A4F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6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41994-DB82-4E99-BDC3-060686F3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4FF90-26F3-461E-8B63-340A58C2B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C8BC8-612F-4CCB-8A11-A3991BA8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54EA1-1768-427E-B38C-DBD25C2B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016D1-FA37-47F6-8463-9576C35C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0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DE0B3-8D67-4A4F-A205-13394EC6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1DEC8-0933-46CA-93F5-C590BCD51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3CAB8A-0737-4823-9AA2-D5789368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2BCE3-8875-4142-BDD3-906EAF56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9A254-D7C1-4C83-AEBB-ECCAC57E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DD7400-713C-4A12-880A-403AB00B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4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658E0-91D6-4510-8FC4-2B07F52D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7ED56-682A-4D52-98DE-E7B9EFB9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C23393-0FE2-4ECE-A96E-F37C26CDE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62ED66-DC11-4D8E-A194-127A4B58D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F6A7DB-0636-4648-99A5-492627CAB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8B577D-E0F9-4FB4-831C-8C2E7861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BD4D0C-247B-4963-A49D-CD311FF5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C06F52-F985-40B5-8393-02F454C0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65F48-6146-41C2-9696-F5CB8AE8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695C16-FDC2-47BE-8C36-E0E964EA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E9B4E4-049B-43AE-9296-39787DD9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0FD396-FACF-478E-958A-50ACE83E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20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2C7CDD-212F-4A0A-BFA2-B9181723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359433-0102-4427-90A6-380C6A6A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8363F0-7A71-48D7-B82B-4722D28C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1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DDF0D-A924-4BA8-9B3F-E9DAA2A2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B1913-A9A8-4DA8-ABA6-DF8E1085D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E13B8-E083-419A-AE0D-27D138065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19E98-F94E-4C19-85FF-132B8AAF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9048-B800-43F4-AA0C-86601326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4D538-8F3C-413D-B3AF-7C24FB29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E3904-83A5-4F3B-A88B-BDD5D19A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27273A-E9D0-44B9-A2EA-FFC3D377D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69C8E-1C1D-4340-B912-31BFEA8C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5197CA-C3C7-4D2E-92FD-2C293CC2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52F0C-908B-483F-80A1-3EBD5FB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CD632-E775-47F7-A78D-7C67E6BD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0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163955-69EE-4480-8E1A-B0B078D8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34700-3D1E-4F12-A041-1AD6F949C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D8760-19E9-461F-9346-399A948F3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2EC0D-C01C-4291-A77F-AD1F642581F3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CAF93-3E7C-4D9A-A325-3C26910FF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420D8-D798-4D9F-AEA7-7E5B95400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6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3EDE0-2C90-4643-A709-9B83FFA1B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C199C1-826A-42D7-9FD4-1A71AA05E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8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1A647-9D42-4384-A256-406C328E9F56}"/>
              </a:ext>
            </a:extLst>
          </p:cNvPr>
          <p:cNvSpPr/>
          <p:nvPr/>
        </p:nvSpPr>
        <p:spPr>
          <a:xfrm>
            <a:off x="1203158" y="1874338"/>
            <a:ext cx="2223436" cy="180955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03797C-3A7C-401B-AA19-526F9811F457}"/>
              </a:ext>
            </a:extLst>
          </p:cNvPr>
          <p:cNvSpPr/>
          <p:nvPr/>
        </p:nvSpPr>
        <p:spPr>
          <a:xfrm>
            <a:off x="6832334" y="647298"/>
            <a:ext cx="2223436" cy="457921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49E045-72A4-46CF-AFA6-16A0D2C032A4}"/>
              </a:ext>
            </a:extLst>
          </p:cNvPr>
          <p:cNvCxnSpPr>
            <a:cxnSpLocks/>
          </p:cNvCxnSpPr>
          <p:nvPr/>
        </p:nvCxnSpPr>
        <p:spPr>
          <a:xfrm>
            <a:off x="6832334" y="1530417"/>
            <a:ext cx="22234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1A929AE-3431-4B94-8AD7-88F6B5E3AEDD}"/>
              </a:ext>
            </a:extLst>
          </p:cNvPr>
          <p:cNvCxnSpPr>
            <a:cxnSpLocks/>
          </p:cNvCxnSpPr>
          <p:nvPr/>
        </p:nvCxnSpPr>
        <p:spPr>
          <a:xfrm>
            <a:off x="6800651" y="2587591"/>
            <a:ext cx="228680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A332F2-6AB2-440A-B43C-97D1704A4A9D}"/>
              </a:ext>
            </a:extLst>
          </p:cNvPr>
          <p:cNvCxnSpPr>
            <a:cxnSpLocks/>
          </p:cNvCxnSpPr>
          <p:nvPr/>
        </p:nvCxnSpPr>
        <p:spPr>
          <a:xfrm>
            <a:off x="6800651" y="3746634"/>
            <a:ext cx="228680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645D76-D62A-4015-9D27-E86414699353}"/>
              </a:ext>
            </a:extLst>
          </p:cNvPr>
          <p:cNvSpPr txBox="1"/>
          <p:nvPr/>
        </p:nvSpPr>
        <p:spPr>
          <a:xfrm>
            <a:off x="7283999" y="895370"/>
            <a:ext cx="13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ChatServer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2BF551-267B-40E3-9FC4-309A48744EE0}"/>
              </a:ext>
            </a:extLst>
          </p:cNvPr>
          <p:cNvSpPr txBox="1"/>
          <p:nvPr/>
        </p:nvSpPr>
        <p:spPr>
          <a:xfrm>
            <a:off x="7283998" y="187433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ChatClient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88F96-AE90-463B-8098-EFC993DFE9C3}"/>
              </a:ext>
            </a:extLst>
          </p:cNvPr>
          <p:cNvSpPr txBox="1"/>
          <p:nvPr/>
        </p:nvSpPr>
        <p:spPr>
          <a:xfrm>
            <a:off x="6800651" y="153930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B660B-052E-4E03-AABF-152B63601E48}"/>
              </a:ext>
            </a:extLst>
          </p:cNvPr>
          <p:cNvSpPr txBox="1"/>
          <p:nvPr/>
        </p:nvSpPr>
        <p:spPr>
          <a:xfrm>
            <a:off x="1192612" y="144226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2AB183-1A36-4724-9809-CB2C274C740A}"/>
              </a:ext>
            </a:extLst>
          </p:cNvPr>
          <p:cNvSpPr txBox="1"/>
          <p:nvPr/>
        </p:nvSpPr>
        <p:spPr>
          <a:xfrm>
            <a:off x="7470747" y="301023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Eclipse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09B1EE-8BCD-433B-A35D-5494B0C15F8E}"/>
              </a:ext>
            </a:extLst>
          </p:cNvPr>
          <p:cNvSpPr txBox="1"/>
          <p:nvPr/>
        </p:nvSpPr>
        <p:spPr>
          <a:xfrm>
            <a:off x="7488412" y="4269937"/>
            <a:ext cx="8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etc</a:t>
            </a:r>
            <a:r>
              <a:rPr lang="en-US" altLang="ko-KR" dirty="0"/>
              <a:t> …..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AFA744-82EA-437B-8479-959529205956}"/>
              </a:ext>
            </a:extLst>
          </p:cNvPr>
          <p:cNvSpPr txBox="1"/>
          <p:nvPr/>
        </p:nvSpPr>
        <p:spPr>
          <a:xfrm>
            <a:off x="1574319" y="2567575"/>
            <a:ext cx="13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ChatServer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6F884C1-5661-4FE0-9EB3-034BA19AA1A8}"/>
              </a:ext>
            </a:extLst>
          </p:cNvPr>
          <p:cNvCxnSpPr/>
          <p:nvPr/>
        </p:nvCxnSpPr>
        <p:spPr>
          <a:xfrm flipV="1">
            <a:off x="3664365" y="1080036"/>
            <a:ext cx="2948191" cy="143215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19E1B1-262F-4071-8E9F-29C328458845}"/>
              </a:ext>
            </a:extLst>
          </p:cNvPr>
          <p:cNvCxnSpPr>
            <a:cxnSpLocks/>
          </p:cNvCxnSpPr>
          <p:nvPr/>
        </p:nvCxnSpPr>
        <p:spPr>
          <a:xfrm flipV="1">
            <a:off x="3664365" y="2127183"/>
            <a:ext cx="3025193" cy="69652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7E18138-DF1A-4533-B38E-76EBE484CDB5}"/>
              </a:ext>
            </a:extLst>
          </p:cNvPr>
          <p:cNvCxnSpPr>
            <a:cxnSpLocks/>
          </p:cNvCxnSpPr>
          <p:nvPr/>
        </p:nvCxnSpPr>
        <p:spPr>
          <a:xfrm>
            <a:off x="3753853" y="3099335"/>
            <a:ext cx="3001479" cy="28022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AAC147-AA19-43F8-BF54-FC263E7367A6}"/>
              </a:ext>
            </a:extLst>
          </p:cNvPr>
          <p:cNvCxnSpPr>
            <a:cxnSpLocks/>
          </p:cNvCxnSpPr>
          <p:nvPr/>
        </p:nvCxnSpPr>
        <p:spPr>
          <a:xfrm>
            <a:off x="3745083" y="3429000"/>
            <a:ext cx="2907529" cy="132706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08B451-47C0-4610-A3EE-7E02B1277ACB}"/>
              </a:ext>
            </a:extLst>
          </p:cNvPr>
          <p:cNvSpPr txBox="1"/>
          <p:nvPr/>
        </p:nvSpPr>
        <p:spPr>
          <a:xfrm>
            <a:off x="721894" y="5464490"/>
            <a:ext cx="10394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r>
              <a:rPr lang="ko-KR" altLang="en-US" dirty="0"/>
              <a:t>에 적재된 프로세스들이 우선 순위에 따라 </a:t>
            </a:r>
            <a:r>
              <a:rPr lang="en-US" altLang="ko-KR" dirty="0"/>
              <a:t>CPU</a:t>
            </a:r>
            <a:r>
              <a:rPr lang="ko-KR" altLang="en-US" dirty="0"/>
              <a:t>에 옮겨지고 </a:t>
            </a:r>
            <a:r>
              <a:rPr lang="en-US" altLang="ko-KR" dirty="0"/>
              <a:t>CPU</a:t>
            </a:r>
            <a:r>
              <a:rPr lang="ko-KR" altLang="en-US" dirty="0"/>
              <a:t>에 올라가 있을 때 실행 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1780B1-C5DE-4DE4-B520-B828589D659A}"/>
              </a:ext>
            </a:extLst>
          </p:cNvPr>
          <p:cNvSpPr txBox="1"/>
          <p:nvPr/>
        </p:nvSpPr>
        <p:spPr>
          <a:xfrm>
            <a:off x="471817" y="369672"/>
            <a:ext cx="222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0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7ADE44-4AA7-4215-9F42-AB74F51E9429}"/>
              </a:ext>
            </a:extLst>
          </p:cNvPr>
          <p:cNvSpPr/>
          <p:nvPr/>
        </p:nvSpPr>
        <p:spPr>
          <a:xfrm>
            <a:off x="606392" y="1970592"/>
            <a:ext cx="1780673" cy="17062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72CDD-7035-4AE6-8F53-B8E6FCF09084}"/>
              </a:ext>
            </a:extLst>
          </p:cNvPr>
          <p:cNvSpPr txBox="1"/>
          <p:nvPr/>
        </p:nvSpPr>
        <p:spPr>
          <a:xfrm>
            <a:off x="642009" y="1521542"/>
            <a:ext cx="12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03B42-F5BA-4953-81B5-E8A6398DE404}"/>
              </a:ext>
            </a:extLst>
          </p:cNvPr>
          <p:cNvSpPr txBox="1"/>
          <p:nvPr/>
        </p:nvSpPr>
        <p:spPr>
          <a:xfrm>
            <a:off x="844086" y="2639056"/>
            <a:ext cx="154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ChatServer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B4C3FF-6A38-42F7-AF5B-7EFE99F0B587}"/>
              </a:ext>
            </a:extLst>
          </p:cNvPr>
          <p:cNvCxnSpPr>
            <a:cxnSpLocks/>
          </p:cNvCxnSpPr>
          <p:nvPr/>
        </p:nvCxnSpPr>
        <p:spPr>
          <a:xfrm flipV="1">
            <a:off x="2107933" y="611204"/>
            <a:ext cx="1491915" cy="20858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2FC42D-0744-4746-971F-385125131DB4}"/>
              </a:ext>
            </a:extLst>
          </p:cNvPr>
          <p:cNvCxnSpPr>
            <a:cxnSpLocks/>
          </p:cNvCxnSpPr>
          <p:nvPr/>
        </p:nvCxnSpPr>
        <p:spPr>
          <a:xfrm>
            <a:off x="2099582" y="3008388"/>
            <a:ext cx="1657409" cy="13369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28E22E-3287-49CD-A9F6-1910F5F129E7}"/>
              </a:ext>
            </a:extLst>
          </p:cNvPr>
          <p:cNvSpPr/>
          <p:nvPr/>
        </p:nvSpPr>
        <p:spPr>
          <a:xfrm>
            <a:off x="3953046" y="500824"/>
            <a:ext cx="7632562" cy="410099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4CDF72-939D-4E66-9019-45336FE2DC81}"/>
              </a:ext>
            </a:extLst>
          </p:cNvPr>
          <p:cNvSpPr/>
          <p:nvPr/>
        </p:nvSpPr>
        <p:spPr>
          <a:xfrm>
            <a:off x="4356510" y="1134734"/>
            <a:ext cx="1984765" cy="254211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C754F-DFB4-494E-AC6B-D7FB13D99B0F}"/>
              </a:ext>
            </a:extLst>
          </p:cNvPr>
          <p:cNvSpPr txBox="1"/>
          <p:nvPr/>
        </p:nvSpPr>
        <p:spPr>
          <a:xfrm>
            <a:off x="4232515" y="765401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A7B85-63D5-4CB9-885C-BF64C3D291F3}"/>
              </a:ext>
            </a:extLst>
          </p:cNvPr>
          <p:cNvSpPr txBox="1"/>
          <p:nvPr/>
        </p:nvSpPr>
        <p:spPr>
          <a:xfrm>
            <a:off x="4443553" y="1192375"/>
            <a:ext cx="16730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a;</a:t>
            </a:r>
          </a:p>
          <a:p>
            <a:r>
              <a:rPr lang="en-US" altLang="ko-KR" dirty="0"/>
              <a:t>String b;</a:t>
            </a:r>
          </a:p>
          <a:p>
            <a:r>
              <a:rPr lang="en-US" altLang="ko-KR" dirty="0" err="1"/>
              <a:t>threadA.start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threadB.start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7024DB7-E073-4020-914C-7B19913AD89D}"/>
              </a:ext>
            </a:extLst>
          </p:cNvPr>
          <p:cNvCxnSpPr>
            <a:cxnSpLocks/>
          </p:cNvCxnSpPr>
          <p:nvPr/>
        </p:nvCxnSpPr>
        <p:spPr>
          <a:xfrm>
            <a:off x="6116575" y="2759062"/>
            <a:ext cx="6496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9B4A3E-B76D-4B3A-BF2B-8052F6214A5D}"/>
              </a:ext>
            </a:extLst>
          </p:cNvPr>
          <p:cNvSpPr/>
          <p:nvPr/>
        </p:nvSpPr>
        <p:spPr>
          <a:xfrm>
            <a:off x="6917233" y="2579157"/>
            <a:ext cx="1431475" cy="119939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FF0B64-3963-44DF-9FD5-0E505FF22DEA}"/>
              </a:ext>
            </a:extLst>
          </p:cNvPr>
          <p:cNvSpPr txBox="1"/>
          <p:nvPr/>
        </p:nvSpPr>
        <p:spPr>
          <a:xfrm>
            <a:off x="6805661" y="2129795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worker thread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83034B-0DA3-4CF9-B7D1-E707C9C9E3BD}"/>
              </a:ext>
            </a:extLst>
          </p:cNvPr>
          <p:cNvCxnSpPr>
            <a:cxnSpLocks/>
          </p:cNvCxnSpPr>
          <p:nvPr/>
        </p:nvCxnSpPr>
        <p:spPr>
          <a:xfrm>
            <a:off x="6013352" y="1970592"/>
            <a:ext cx="25554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D413AC-3003-418B-ABCA-A163AB211C80}"/>
              </a:ext>
            </a:extLst>
          </p:cNvPr>
          <p:cNvSpPr/>
          <p:nvPr/>
        </p:nvSpPr>
        <p:spPr>
          <a:xfrm>
            <a:off x="8660943" y="1803209"/>
            <a:ext cx="1431475" cy="147732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B49B0D-DD95-4444-B40C-3C621E5F2CAA}"/>
              </a:ext>
            </a:extLst>
          </p:cNvPr>
          <p:cNvSpPr txBox="1"/>
          <p:nvPr/>
        </p:nvSpPr>
        <p:spPr>
          <a:xfrm>
            <a:off x="8549371" y="1353847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worker thread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4EE465-87FA-458A-8CBC-93C9A70CFB1F}"/>
              </a:ext>
            </a:extLst>
          </p:cNvPr>
          <p:cNvSpPr txBox="1"/>
          <p:nvPr/>
        </p:nvSpPr>
        <p:spPr>
          <a:xfrm>
            <a:off x="8719813" y="1949893"/>
            <a:ext cx="1398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threadA.run</a:t>
            </a:r>
            <a:r>
              <a:rPr lang="en-US" altLang="ko-KR" sz="1600" dirty="0"/>
              <a:t>()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A529B-F42A-461B-B0FB-DC4DE658638D}"/>
              </a:ext>
            </a:extLst>
          </p:cNvPr>
          <p:cNvSpPr txBox="1"/>
          <p:nvPr/>
        </p:nvSpPr>
        <p:spPr>
          <a:xfrm>
            <a:off x="7000299" y="2780890"/>
            <a:ext cx="1384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threadB.run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4B0D18-DAA1-4001-A273-5A48F6A72619}"/>
              </a:ext>
            </a:extLst>
          </p:cNvPr>
          <p:cNvSpPr txBox="1"/>
          <p:nvPr/>
        </p:nvSpPr>
        <p:spPr>
          <a:xfrm>
            <a:off x="950949" y="4898657"/>
            <a:ext cx="66783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r>
              <a:rPr lang="ko-KR" altLang="en-US" dirty="0"/>
              <a:t>메소드를 호출할 경우 </a:t>
            </a:r>
            <a:r>
              <a:rPr lang="en-US" altLang="ko-KR" dirty="0"/>
              <a:t>main thread</a:t>
            </a:r>
            <a:r>
              <a:rPr lang="ko-KR" altLang="en-US" dirty="0"/>
              <a:t>와 독립된</a:t>
            </a:r>
            <a:endParaRPr lang="en-US" altLang="ko-KR" dirty="0"/>
          </a:p>
          <a:p>
            <a:r>
              <a:rPr lang="en-US" altLang="ko-KR" dirty="0"/>
              <a:t>worker thread</a:t>
            </a:r>
            <a:r>
              <a:rPr lang="ko-KR" altLang="en-US" dirty="0"/>
              <a:t>를 생성해서 해당 </a:t>
            </a:r>
            <a:r>
              <a:rPr lang="en-US" altLang="ko-KR" dirty="0"/>
              <a:t>thread</a:t>
            </a:r>
            <a:r>
              <a:rPr lang="ko-KR" altLang="en-US" dirty="0"/>
              <a:t>에서 </a:t>
            </a:r>
            <a:r>
              <a:rPr lang="en-US" altLang="ko-KR" dirty="0"/>
              <a:t>run</a:t>
            </a:r>
            <a:r>
              <a:rPr lang="ko-KR" altLang="en-US" dirty="0"/>
              <a:t>메소드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en-US" altLang="ko-KR" dirty="0"/>
              <a:t>run</a:t>
            </a:r>
            <a:r>
              <a:rPr lang="ko-KR" altLang="en-US" dirty="0"/>
              <a:t>메소드를 호출할 경우 독립된 </a:t>
            </a:r>
            <a:r>
              <a:rPr lang="en-US" altLang="ko-KR" dirty="0"/>
              <a:t>worker </a:t>
            </a:r>
            <a:r>
              <a:rPr lang="en-US" altLang="ko-KR" dirty="0" err="1"/>
              <a:t>threa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생성하지 않고 해당 </a:t>
            </a:r>
            <a:r>
              <a:rPr lang="en-US" altLang="ko-KR" dirty="0"/>
              <a:t>main thread </a:t>
            </a:r>
            <a:r>
              <a:rPr lang="ko-KR" altLang="en-US" dirty="0"/>
              <a:t>내에서 </a:t>
            </a:r>
            <a:r>
              <a:rPr lang="en-US" altLang="ko-KR" dirty="0"/>
              <a:t>run</a:t>
            </a:r>
            <a:r>
              <a:rPr lang="ko-KR" altLang="en-US" dirty="0"/>
              <a:t>메소드를 호출하여</a:t>
            </a:r>
            <a:endParaRPr lang="en-US" altLang="ko-KR" dirty="0"/>
          </a:p>
          <a:p>
            <a:r>
              <a:rPr lang="ko-KR" altLang="en-US" dirty="0"/>
              <a:t>실행하기 때문에 동시 수행이 안되는 것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19667-CA7E-4E5C-BAE9-939A16DD113F}"/>
              </a:ext>
            </a:extLst>
          </p:cNvPr>
          <p:cNvSpPr txBox="1"/>
          <p:nvPr/>
        </p:nvSpPr>
        <p:spPr>
          <a:xfrm>
            <a:off x="3855314" y="79114"/>
            <a:ext cx="154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ChatServer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A90E32-6F9E-4B5F-85F6-C4A7574EFFD4}"/>
              </a:ext>
            </a:extLst>
          </p:cNvPr>
          <p:cNvSpPr txBox="1"/>
          <p:nvPr/>
        </p:nvSpPr>
        <p:spPr>
          <a:xfrm>
            <a:off x="471817" y="369672"/>
            <a:ext cx="179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 threading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83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94C373-890A-48C4-B570-C164662C50B1}"/>
              </a:ext>
            </a:extLst>
          </p:cNvPr>
          <p:cNvSpPr/>
          <p:nvPr/>
        </p:nvSpPr>
        <p:spPr>
          <a:xfrm>
            <a:off x="3811604" y="1211020"/>
            <a:ext cx="2223436" cy="71325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FF615D-6BFF-4236-80FE-05624382A848}"/>
              </a:ext>
            </a:extLst>
          </p:cNvPr>
          <p:cNvSpPr/>
          <p:nvPr/>
        </p:nvSpPr>
        <p:spPr>
          <a:xfrm>
            <a:off x="9440780" y="387416"/>
            <a:ext cx="2223436" cy="457921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4EE733-B724-41E8-BA54-5183A8AC9F13}"/>
              </a:ext>
            </a:extLst>
          </p:cNvPr>
          <p:cNvCxnSpPr>
            <a:cxnSpLocks/>
          </p:cNvCxnSpPr>
          <p:nvPr/>
        </p:nvCxnSpPr>
        <p:spPr>
          <a:xfrm>
            <a:off x="9440780" y="1270535"/>
            <a:ext cx="22234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60F872-2A2C-48FF-9FAB-DB11CFDEBB9F}"/>
              </a:ext>
            </a:extLst>
          </p:cNvPr>
          <p:cNvCxnSpPr>
            <a:cxnSpLocks/>
          </p:cNvCxnSpPr>
          <p:nvPr/>
        </p:nvCxnSpPr>
        <p:spPr>
          <a:xfrm>
            <a:off x="9409097" y="2327709"/>
            <a:ext cx="228680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10A3F7-0E79-4AF3-A5A9-B4EAFEE34A14}"/>
              </a:ext>
            </a:extLst>
          </p:cNvPr>
          <p:cNvCxnSpPr>
            <a:cxnSpLocks/>
          </p:cNvCxnSpPr>
          <p:nvPr/>
        </p:nvCxnSpPr>
        <p:spPr>
          <a:xfrm>
            <a:off x="9409097" y="3486752"/>
            <a:ext cx="228680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106406-B3D1-42F7-84E7-72103616D2D1}"/>
              </a:ext>
            </a:extLst>
          </p:cNvPr>
          <p:cNvSpPr txBox="1"/>
          <p:nvPr/>
        </p:nvSpPr>
        <p:spPr>
          <a:xfrm>
            <a:off x="9892445" y="635488"/>
            <a:ext cx="13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ChatServer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7E747-10E4-4318-B400-994524861C64}"/>
              </a:ext>
            </a:extLst>
          </p:cNvPr>
          <p:cNvSpPr txBox="1"/>
          <p:nvPr/>
        </p:nvSpPr>
        <p:spPr>
          <a:xfrm>
            <a:off x="9892444" y="161445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ChatClient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B39D1-110F-4EF5-979C-4D9932A7A633}"/>
              </a:ext>
            </a:extLst>
          </p:cNvPr>
          <p:cNvSpPr txBox="1"/>
          <p:nvPr/>
        </p:nvSpPr>
        <p:spPr>
          <a:xfrm>
            <a:off x="3801058" y="77894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 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22A1E1-6E70-476A-8960-9DD06F6DB496}"/>
              </a:ext>
            </a:extLst>
          </p:cNvPr>
          <p:cNvSpPr txBox="1"/>
          <p:nvPr/>
        </p:nvSpPr>
        <p:spPr>
          <a:xfrm>
            <a:off x="10079193" y="275034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Eclipse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A81037-943A-4924-9641-37F58674F8EF}"/>
              </a:ext>
            </a:extLst>
          </p:cNvPr>
          <p:cNvSpPr txBox="1"/>
          <p:nvPr/>
        </p:nvSpPr>
        <p:spPr>
          <a:xfrm>
            <a:off x="10096858" y="4010055"/>
            <a:ext cx="8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etc</a:t>
            </a:r>
            <a:r>
              <a:rPr lang="en-US" altLang="ko-KR" dirty="0"/>
              <a:t> …..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099789-FCD1-4931-8A9E-886692FF3D5A}"/>
              </a:ext>
            </a:extLst>
          </p:cNvPr>
          <p:cNvCxnSpPr>
            <a:cxnSpLocks/>
          </p:cNvCxnSpPr>
          <p:nvPr/>
        </p:nvCxnSpPr>
        <p:spPr>
          <a:xfrm flipV="1">
            <a:off x="6232785" y="739526"/>
            <a:ext cx="3096902" cy="67538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689A44-B6C5-478A-86B8-CE997CF46D1D}"/>
              </a:ext>
            </a:extLst>
          </p:cNvPr>
          <p:cNvCxnSpPr>
            <a:cxnSpLocks/>
          </p:cNvCxnSpPr>
          <p:nvPr/>
        </p:nvCxnSpPr>
        <p:spPr>
          <a:xfrm>
            <a:off x="6172413" y="1614456"/>
            <a:ext cx="3125591" cy="25284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6E34B8-477C-465A-8E83-A8F7F7F5CBB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142227" y="1713297"/>
            <a:ext cx="3298553" cy="96372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898DCF-3E44-4ECA-AC7A-62FA4C6D95D2}"/>
              </a:ext>
            </a:extLst>
          </p:cNvPr>
          <p:cNvCxnSpPr>
            <a:cxnSpLocks/>
          </p:cNvCxnSpPr>
          <p:nvPr/>
        </p:nvCxnSpPr>
        <p:spPr>
          <a:xfrm>
            <a:off x="6127134" y="1924273"/>
            <a:ext cx="3170870" cy="208578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F1420A-AF61-4236-AF2E-B7D8C3EE27F3}"/>
              </a:ext>
            </a:extLst>
          </p:cNvPr>
          <p:cNvSpPr txBox="1"/>
          <p:nvPr/>
        </p:nvSpPr>
        <p:spPr>
          <a:xfrm>
            <a:off x="365939" y="387416"/>
            <a:ext cx="190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 processing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003C3F-0045-4564-873D-69E2D3B2726F}"/>
              </a:ext>
            </a:extLst>
          </p:cNvPr>
          <p:cNvSpPr/>
          <p:nvPr/>
        </p:nvSpPr>
        <p:spPr>
          <a:xfrm>
            <a:off x="3801058" y="2960389"/>
            <a:ext cx="2223436" cy="71325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0ECB23-E302-44C0-AD67-82FDF00F80FC}"/>
              </a:ext>
            </a:extLst>
          </p:cNvPr>
          <p:cNvSpPr txBox="1"/>
          <p:nvPr/>
        </p:nvSpPr>
        <p:spPr>
          <a:xfrm>
            <a:off x="3790512" y="252831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 B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9C51E4-2EE3-4404-ABAD-8843BF82BF8A}"/>
              </a:ext>
            </a:extLst>
          </p:cNvPr>
          <p:cNvSpPr/>
          <p:nvPr/>
        </p:nvSpPr>
        <p:spPr>
          <a:xfrm>
            <a:off x="3811604" y="4709758"/>
            <a:ext cx="2223436" cy="71325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A30CA-DD0D-47F4-B78F-0FC3403C83F6}"/>
              </a:ext>
            </a:extLst>
          </p:cNvPr>
          <p:cNvSpPr txBox="1"/>
          <p:nvPr/>
        </p:nvSpPr>
        <p:spPr>
          <a:xfrm>
            <a:off x="3765809" y="427768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 C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6B132D4-2CD3-4112-9704-922458AA469B}"/>
              </a:ext>
            </a:extLst>
          </p:cNvPr>
          <p:cNvCxnSpPr>
            <a:cxnSpLocks/>
          </p:cNvCxnSpPr>
          <p:nvPr/>
        </p:nvCxnSpPr>
        <p:spPr>
          <a:xfrm>
            <a:off x="6127134" y="3524579"/>
            <a:ext cx="3170870" cy="75310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FEB6216-5EBA-4756-BB9B-675D47AD63A8}"/>
              </a:ext>
            </a:extLst>
          </p:cNvPr>
          <p:cNvCxnSpPr>
            <a:cxnSpLocks/>
          </p:cNvCxnSpPr>
          <p:nvPr/>
        </p:nvCxnSpPr>
        <p:spPr>
          <a:xfrm flipV="1">
            <a:off x="6167270" y="2805438"/>
            <a:ext cx="3262964" cy="50881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60EAB1E-8B74-4F52-93D9-FE0B6A694124}"/>
              </a:ext>
            </a:extLst>
          </p:cNvPr>
          <p:cNvCxnSpPr>
            <a:cxnSpLocks/>
          </p:cNvCxnSpPr>
          <p:nvPr/>
        </p:nvCxnSpPr>
        <p:spPr>
          <a:xfrm flipV="1">
            <a:off x="6177816" y="1995714"/>
            <a:ext cx="3120188" cy="11239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3C5A08-BFC5-4B7A-B55A-2C40C13D0BCC}"/>
              </a:ext>
            </a:extLst>
          </p:cNvPr>
          <p:cNvCxnSpPr>
            <a:cxnSpLocks/>
          </p:cNvCxnSpPr>
          <p:nvPr/>
        </p:nvCxnSpPr>
        <p:spPr>
          <a:xfrm flipV="1">
            <a:off x="6177816" y="944035"/>
            <a:ext cx="3120188" cy="186962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AA75D18-FF92-4845-B93A-E34BDCEAA5A2}"/>
              </a:ext>
            </a:extLst>
          </p:cNvPr>
          <p:cNvCxnSpPr>
            <a:cxnSpLocks/>
          </p:cNvCxnSpPr>
          <p:nvPr/>
        </p:nvCxnSpPr>
        <p:spPr>
          <a:xfrm flipV="1">
            <a:off x="6177816" y="4430080"/>
            <a:ext cx="3272588" cy="88047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AB6A82F-291A-487D-8822-27E007044D82}"/>
              </a:ext>
            </a:extLst>
          </p:cNvPr>
          <p:cNvCxnSpPr>
            <a:cxnSpLocks/>
          </p:cNvCxnSpPr>
          <p:nvPr/>
        </p:nvCxnSpPr>
        <p:spPr>
          <a:xfrm flipV="1">
            <a:off x="6232785" y="3023983"/>
            <a:ext cx="3217619" cy="2014093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B707E64-A9FC-4D7F-B58C-C4C65A495A0B}"/>
              </a:ext>
            </a:extLst>
          </p:cNvPr>
          <p:cNvCxnSpPr>
            <a:cxnSpLocks/>
          </p:cNvCxnSpPr>
          <p:nvPr/>
        </p:nvCxnSpPr>
        <p:spPr>
          <a:xfrm flipV="1">
            <a:off x="6201084" y="2023712"/>
            <a:ext cx="3151889" cy="268261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30A5F9E-25A7-49FA-8901-2BC4093ACBA7}"/>
              </a:ext>
            </a:extLst>
          </p:cNvPr>
          <p:cNvCxnSpPr>
            <a:cxnSpLocks/>
          </p:cNvCxnSpPr>
          <p:nvPr/>
        </p:nvCxnSpPr>
        <p:spPr>
          <a:xfrm flipV="1">
            <a:off x="5948412" y="1124499"/>
            <a:ext cx="3349592" cy="3337847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854A4B-7CAD-403F-B4CC-CA87BB050791}"/>
              </a:ext>
            </a:extLst>
          </p:cNvPr>
          <p:cNvSpPr txBox="1"/>
          <p:nvPr/>
        </p:nvSpPr>
        <p:spPr>
          <a:xfrm>
            <a:off x="181348" y="1211020"/>
            <a:ext cx="339387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작업</a:t>
            </a:r>
            <a:r>
              <a:rPr lang="en-US" altLang="ko-KR" dirty="0"/>
              <a:t>(memory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 적재된 프로세스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CPU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 err="1"/>
              <a:t>병렬으로</a:t>
            </a:r>
            <a:r>
              <a:rPr lang="ko-KR" altLang="en-US" dirty="0"/>
              <a:t> 처리하는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작업을 자기 맘대로</a:t>
            </a:r>
            <a:endParaRPr lang="en-US" altLang="ko-KR" dirty="0"/>
          </a:p>
          <a:p>
            <a:r>
              <a:rPr lang="ko-KR" altLang="en-US" dirty="0"/>
              <a:t>처리하는 것이 아닌 서로 </a:t>
            </a:r>
            <a:endParaRPr lang="en-US" altLang="ko-KR" dirty="0"/>
          </a:p>
          <a:p>
            <a:r>
              <a:rPr lang="ko-KR" altLang="en-US" dirty="0"/>
              <a:t>협력관계에서 처리함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 A</a:t>
            </a:r>
            <a:r>
              <a:rPr lang="ko-KR" altLang="en-US" dirty="0"/>
              <a:t>가 처리중인 로직을</a:t>
            </a:r>
            <a:endParaRPr lang="en-US" altLang="ko-KR" dirty="0"/>
          </a:p>
          <a:p>
            <a:r>
              <a:rPr lang="en-US" altLang="ko-KR" dirty="0"/>
              <a:t>CPU B</a:t>
            </a:r>
            <a:r>
              <a:rPr lang="ko-KR" altLang="en-US" dirty="0"/>
              <a:t>가 느닷없이 처리하는</a:t>
            </a:r>
            <a:endParaRPr lang="en-US" altLang="ko-KR" dirty="0"/>
          </a:p>
          <a:p>
            <a:r>
              <a:rPr lang="ko-KR" altLang="en-US" dirty="0"/>
              <a:t>것이 아니라 </a:t>
            </a:r>
            <a:r>
              <a:rPr lang="en-US" altLang="ko-KR" dirty="0"/>
              <a:t>CPU A</a:t>
            </a:r>
            <a:r>
              <a:rPr lang="ko-KR" altLang="en-US" dirty="0"/>
              <a:t>가 특정 </a:t>
            </a:r>
            <a:endParaRPr lang="en-US" altLang="ko-KR" dirty="0"/>
          </a:p>
          <a:p>
            <a:r>
              <a:rPr lang="ko-KR" altLang="en-US" dirty="0"/>
              <a:t>부분을 처리 중이라면 </a:t>
            </a:r>
            <a:r>
              <a:rPr lang="en-US" altLang="ko-KR" dirty="0"/>
              <a:t>CPU B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그 외의 다른 부분을 </a:t>
            </a:r>
            <a:r>
              <a:rPr lang="en-US" altLang="ko-KR" dirty="0"/>
              <a:t>CPU A</a:t>
            </a:r>
            <a:r>
              <a:rPr lang="ko-KR" altLang="en-US" dirty="0"/>
              <a:t>와 </a:t>
            </a:r>
            <a:endParaRPr lang="en-US" altLang="ko-KR" dirty="0"/>
          </a:p>
          <a:p>
            <a:r>
              <a:rPr lang="ko-KR" altLang="en-US" dirty="0"/>
              <a:t>동시에 처리 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19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54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97E2BF-E012-41DC-B6B1-7E9EB0732583}"/>
              </a:ext>
            </a:extLst>
          </p:cNvPr>
          <p:cNvSpPr/>
          <p:nvPr/>
        </p:nvSpPr>
        <p:spPr>
          <a:xfrm>
            <a:off x="1732544" y="1987467"/>
            <a:ext cx="2444816" cy="185472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2153CC-4F09-4D01-ADC1-FA515EABA52E}"/>
              </a:ext>
            </a:extLst>
          </p:cNvPr>
          <p:cNvSpPr/>
          <p:nvPr/>
        </p:nvSpPr>
        <p:spPr>
          <a:xfrm>
            <a:off x="7725882" y="1802801"/>
            <a:ext cx="2444816" cy="18589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82CE6-8D04-4152-9220-3EE486B4C0CD}"/>
              </a:ext>
            </a:extLst>
          </p:cNvPr>
          <p:cNvSpPr txBox="1"/>
          <p:nvPr/>
        </p:nvSpPr>
        <p:spPr>
          <a:xfrm>
            <a:off x="1732544" y="1433469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4F1CF-D3CC-4179-A716-371D51C16786}"/>
              </a:ext>
            </a:extLst>
          </p:cNvPr>
          <p:cNvSpPr txBox="1"/>
          <p:nvPr/>
        </p:nvSpPr>
        <p:spPr>
          <a:xfrm>
            <a:off x="7648878" y="125307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14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CB109E-6D5B-4EA7-B076-87F2BAE55C5F}"/>
              </a:ext>
            </a:extLst>
          </p:cNvPr>
          <p:cNvSpPr/>
          <p:nvPr/>
        </p:nvSpPr>
        <p:spPr>
          <a:xfrm>
            <a:off x="567889" y="852107"/>
            <a:ext cx="4427623" cy="515378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855CB-BB30-465C-B9E3-F51E173B741C}"/>
              </a:ext>
            </a:extLst>
          </p:cNvPr>
          <p:cNvSpPr txBox="1"/>
          <p:nvPr/>
        </p:nvSpPr>
        <p:spPr>
          <a:xfrm>
            <a:off x="567890" y="29811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62BED6-0D38-445C-9E14-B5A6BB3FDCD1}"/>
              </a:ext>
            </a:extLst>
          </p:cNvPr>
          <p:cNvSpPr/>
          <p:nvPr/>
        </p:nvSpPr>
        <p:spPr>
          <a:xfrm>
            <a:off x="843915" y="1338207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B4B85-B6C8-43BC-A26F-694CBDF6DDA8}"/>
              </a:ext>
            </a:extLst>
          </p:cNvPr>
          <p:cNvSpPr txBox="1"/>
          <p:nvPr/>
        </p:nvSpPr>
        <p:spPr>
          <a:xfrm>
            <a:off x="882718" y="964274"/>
            <a:ext cx="174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BFC13C-1B45-4C18-BB09-AFD4815F690C}"/>
              </a:ext>
            </a:extLst>
          </p:cNvPr>
          <p:cNvSpPr/>
          <p:nvPr/>
        </p:nvSpPr>
        <p:spPr>
          <a:xfrm>
            <a:off x="843914" y="2260110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33CEA-8BFE-4822-B5FF-8914B975F73F}"/>
              </a:ext>
            </a:extLst>
          </p:cNvPr>
          <p:cNvSpPr txBox="1"/>
          <p:nvPr/>
        </p:nvSpPr>
        <p:spPr>
          <a:xfrm>
            <a:off x="698009" y="1848687"/>
            <a:ext cx="21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A32DC1-A3B3-416F-8B7A-6DCD7F742A39}"/>
              </a:ext>
            </a:extLst>
          </p:cNvPr>
          <p:cNvSpPr/>
          <p:nvPr/>
        </p:nvSpPr>
        <p:spPr>
          <a:xfrm>
            <a:off x="988294" y="3810363"/>
            <a:ext cx="2042162" cy="16635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F8B32-7588-4B75-A241-35C0B1880378}"/>
              </a:ext>
            </a:extLst>
          </p:cNvPr>
          <p:cNvSpPr txBox="1"/>
          <p:nvPr/>
        </p:nvSpPr>
        <p:spPr>
          <a:xfrm>
            <a:off x="972585" y="3412127"/>
            <a:ext cx="87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35710C9-3C14-46F8-882E-F8C1CE88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06" y="2260110"/>
            <a:ext cx="5959216" cy="25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1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CB109E-6D5B-4EA7-B076-87F2BAE55C5F}"/>
              </a:ext>
            </a:extLst>
          </p:cNvPr>
          <p:cNvSpPr/>
          <p:nvPr/>
        </p:nvSpPr>
        <p:spPr>
          <a:xfrm>
            <a:off x="567889" y="852107"/>
            <a:ext cx="6189045" cy="515378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855CB-BB30-465C-B9E3-F51E173B741C}"/>
              </a:ext>
            </a:extLst>
          </p:cNvPr>
          <p:cNvSpPr txBox="1"/>
          <p:nvPr/>
        </p:nvSpPr>
        <p:spPr>
          <a:xfrm>
            <a:off x="567890" y="298110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7878BE-778E-4D1A-84D6-1334AC50C2EF}"/>
              </a:ext>
            </a:extLst>
          </p:cNvPr>
          <p:cNvSpPr/>
          <p:nvPr/>
        </p:nvSpPr>
        <p:spPr>
          <a:xfrm>
            <a:off x="4167737" y="3902695"/>
            <a:ext cx="2042162" cy="16635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123E7-9C57-4627-81AE-A2B56CA2B115}"/>
              </a:ext>
            </a:extLst>
          </p:cNvPr>
          <p:cNvSpPr txBox="1"/>
          <p:nvPr/>
        </p:nvSpPr>
        <p:spPr>
          <a:xfrm>
            <a:off x="4167737" y="3441031"/>
            <a:ext cx="15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ServerSocket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568C0-69F1-46E7-B5E6-5D213B41823B}"/>
              </a:ext>
            </a:extLst>
          </p:cNvPr>
          <p:cNvSpPr txBox="1"/>
          <p:nvPr/>
        </p:nvSpPr>
        <p:spPr>
          <a:xfrm>
            <a:off x="4223233" y="3995028"/>
            <a:ext cx="1931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 port</a:t>
            </a:r>
            <a:r>
              <a:rPr lang="ko-KR" altLang="en-US" dirty="0"/>
              <a:t>번호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……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62BED6-0D38-445C-9E14-B5A6BB3FDCD1}"/>
              </a:ext>
            </a:extLst>
          </p:cNvPr>
          <p:cNvSpPr/>
          <p:nvPr/>
        </p:nvSpPr>
        <p:spPr>
          <a:xfrm>
            <a:off x="843915" y="1338207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B4B85-B6C8-43BC-A26F-694CBDF6DDA8}"/>
              </a:ext>
            </a:extLst>
          </p:cNvPr>
          <p:cNvSpPr txBox="1"/>
          <p:nvPr/>
        </p:nvSpPr>
        <p:spPr>
          <a:xfrm>
            <a:off x="882718" y="964274"/>
            <a:ext cx="174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BFC13C-1B45-4C18-BB09-AFD4815F690C}"/>
              </a:ext>
            </a:extLst>
          </p:cNvPr>
          <p:cNvSpPr/>
          <p:nvPr/>
        </p:nvSpPr>
        <p:spPr>
          <a:xfrm>
            <a:off x="843914" y="2260110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33CEA-8BFE-4822-B5FF-8914B975F73F}"/>
              </a:ext>
            </a:extLst>
          </p:cNvPr>
          <p:cNvSpPr txBox="1"/>
          <p:nvPr/>
        </p:nvSpPr>
        <p:spPr>
          <a:xfrm>
            <a:off x="698009" y="1848687"/>
            <a:ext cx="21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A32DC1-A3B3-416F-8B7A-6DCD7F742A39}"/>
              </a:ext>
            </a:extLst>
          </p:cNvPr>
          <p:cNvSpPr/>
          <p:nvPr/>
        </p:nvSpPr>
        <p:spPr>
          <a:xfrm>
            <a:off x="988294" y="3810363"/>
            <a:ext cx="2042162" cy="16635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F8B32-7588-4B75-A241-35C0B1880378}"/>
              </a:ext>
            </a:extLst>
          </p:cNvPr>
          <p:cNvSpPr txBox="1"/>
          <p:nvPr/>
        </p:nvSpPr>
        <p:spPr>
          <a:xfrm>
            <a:off x="972585" y="3412127"/>
            <a:ext cx="87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51473C4-53B5-43EA-A975-5E888359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959" y="2033353"/>
            <a:ext cx="5632884" cy="27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807404-1A61-4823-82D3-6E44CC4E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66" y="2359813"/>
            <a:ext cx="8498887" cy="14036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31C87F-F94B-4476-ABBE-1C203C35B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8" y="3763476"/>
            <a:ext cx="11731832" cy="113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1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B30B9F-DE48-47FB-99D7-03C50BA664C5}"/>
              </a:ext>
            </a:extLst>
          </p:cNvPr>
          <p:cNvSpPr/>
          <p:nvPr/>
        </p:nvSpPr>
        <p:spPr>
          <a:xfrm>
            <a:off x="96253" y="1570009"/>
            <a:ext cx="5185275" cy="486746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74D472-96E4-4A94-87ED-CC28453AFE0F}"/>
              </a:ext>
            </a:extLst>
          </p:cNvPr>
          <p:cNvSpPr/>
          <p:nvPr/>
        </p:nvSpPr>
        <p:spPr>
          <a:xfrm>
            <a:off x="8113236" y="1570009"/>
            <a:ext cx="3725838" cy="445540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E1066-6C7E-44BB-A66C-75C21564C30E}"/>
              </a:ext>
            </a:extLst>
          </p:cNvPr>
          <p:cNvSpPr txBox="1"/>
          <p:nvPr/>
        </p:nvSpPr>
        <p:spPr>
          <a:xfrm>
            <a:off x="2908172" y="1049154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9FA4C-833D-4DBC-A801-EE83B0F0FC88}"/>
              </a:ext>
            </a:extLst>
          </p:cNvPr>
          <p:cNvSpPr txBox="1"/>
          <p:nvPr/>
        </p:nvSpPr>
        <p:spPr>
          <a:xfrm>
            <a:off x="7976136" y="104915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9F127F-F3E0-4939-988B-B569BEFA66FB}"/>
              </a:ext>
            </a:extLst>
          </p:cNvPr>
          <p:cNvSpPr/>
          <p:nvPr/>
        </p:nvSpPr>
        <p:spPr>
          <a:xfrm>
            <a:off x="8259141" y="1934974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A8676-EA24-4260-9B5D-2A23D81AF333}"/>
              </a:ext>
            </a:extLst>
          </p:cNvPr>
          <p:cNvSpPr txBox="1"/>
          <p:nvPr/>
        </p:nvSpPr>
        <p:spPr>
          <a:xfrm>
            <a:off x="8297944" y="1561041"/>
            <a:ext cx="174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5523F3-72BC-4AC5-B388-00DE408BB225}"/>
              </a:ext>
            </a:extLst>
          </p:cNvPr>
          <p:cNvSpPr/>
          <p:nvPr/>
        </p:nvSpPr>
        <p:spPr>
          <a:xfrm>
            <a:off x="8259140" y="2697835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8695B-A222-41B3-9F1B-F3B482D75D80}"/>
              </a:ext>
            </a:extLst>
          </p:cNvPr>
          <p:cNvSpPr txBox="1"/>
          <p:nvPr/>
        </p:nvSpPr>
        <p:spPr>
          <a:xfrm>
            <a:off x="8113235" y="2286412"/>
            <a:ext cx="21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3739ED-3F67-4C9D-8933-2C6735FE6615}"/>
              </a:ext>
            </a:extLst>
          </p:cNvPr>
          <p:cNvSpPr/>
          <p:nvPr/>
        </p:nvSpPr>
        <p:spPr>
          <a:xfrm>
            <a:off x="8483062" y="3709480"/>
            <a:ext cx="2444816" cy="185472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7A2BF-59C2-482A-B776-5D71B4BAC1AA}"/>
              </a:ext>
            </a:extLst>
          </p:cNvPr>
          <p:cNvSpPr txBox="1"/>
          <p:nvPr/>
        </p:nvSpPr>
        <p:spPr>
          <a:xfrm>
            <a:off x="8483062" y="3276030"/>
            <a:ext cx="87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8D430-A9DC-4769-AE61-1DFB8C74B9D3}"/>
              </a:ext>
            </a:extLst>
          </p:cNvPr>
          <p:cNvSpPr txBox="1"/>
          <p:nvPr/>
        </p:nvSpPr>
        <p:spPr>
          <a:xfrm>
            <a:off x="3219834" y="3408878"/>
            <a:ext cx="15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ServerSocket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E46A284-FE0C-4CD7-A3FD-41251BE7F8D4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H="1">
            <a:off x="4885100" y="4636842"/>
            <a:ext cx="35979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B29423-9CE3-45ED-BDB3-F5DA96C3C77D}"/>
              </a:ext>
            </a:extLst>
          </p:cNvPr>
          <p:cNvSpPr/>
          <p:nvPr/>
        </p:nvSpPr>
        <p:spPr>
          <a:xfrm>
            <a:off x="3233140" y="3887791"/>
            <a:ext cx="1651960" cy="149810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E219EC-4C92-49B2-AFDD-0E8B3A16A72D}"/>
              </a:ext>
            </a:extLst>
          </p:cNvPr>
          <p:cNvSpPr/>
          <p:nvPr/>
        </p:nvSpPr>
        <p:spPr>
          <a:xfrm>
            <a:off x="438142" y="3887790"/>
            <a:ext cx="1651960" cy="149810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B7A2AF-8868-4AC3-8EE8-777CACEA1961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flipH="1" flipV="1">
            <a:off x="2090102" y="4636841"/>
            <a:ext cx="1143038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84EDE5-8002-455B-9878-BE4A81501F73}"/>
              </a:ext>
            </a:extLst>
          </p:cNvPr>
          <p:cNvSpPr txBox="1"/>
          <p:nvPr/>
        </p:nvSpPr>
        <p:spPr>
          <a:xfrm>
            <a:off x="391896" y="3428380"/>
            <a:ext cx="87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13924F-8369-4A05-BF72-86F51CC13A52}"/>
              </a:ext>
            </a:extLst>
          </p:cNvPr>
          <p:cNvSpPr/>
          <p:nvPr/>
        </p:nvSpPr>
        <p:spPr>
          <a:xfrm>
            <a:off x="1731050" y="2031373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BF25F0-74C3-46F5-A05E-429851E59CB5}"/>
              </a:ext>
            </a:extLst>
          </p:cNvPr>
          <p:cNvSpPr txBox="1"/>
          <p:nvPr/>
        </p:nvSpPr>
        <p:spPr>
          <a:xfrm>
            <a:off x="1769853" y="1657440"/>
            <a:ext cx="174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B0A8E8-195C-4DC7-82FB-C4F32B6DDD78}"/>
              </a:ext>
            </a:extLst>
          </p:cNvPr>
          <p:cNvSpPr/>
          <p:nvPr/>
        </p:nvSpPr>
        <p:spPr>
          <a:xfrm>
            <a:off x="1731049" y="2794234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D3A127-F615-4AA7-9B15-5EEC6B34BFBB}"/>
              </a:ext>
            </a:extLst>
          </p:cNvPr>
          <p:cNvSpPr txBox="1"/>
          <p:nvPr/>
        </p:nvSpPr>
        <p:spPr>
          <a:xfrm>
            <a:off x="1585144" y="2382811"/>
            <a:ext cx="21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96B2BA8-D312-469D-B5E7-25CEAD985191}"/>
              </a:ext>
            </a:extLst>
          </p:cNvPr>
          <p:cNvCxnSpPr>
            <a:cxnSpLocks/>
            <a:stCxn id="19" idx="0"/>
            <a:endCxn id="26" idx="1"/>
          </p:cNvCxnSpPr>
          <p:nvPr/>
        </p:nvCxnSpPr>
        <p:spPr>
          <a:xfrm rot="5400000" flipH="1" flipV="1">
            <a:off x="1026124" y="3182866"/>
            <a:ext cx="942922" cy="46692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E387210-CF32-4E7C-9894-E919081D2E01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 flipH="1" flipV="1">
            <a:off x="650258" y="2776618"/>
            <a:ext cx="1675402" cy="48618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66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EEF2F1-9D48-459E-92B8-1211B56E2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84" y="1600296"/>
            <a:ext cx="6495750" cy="3343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DBE143-C7E9-4BE2-8CCB-310FBE44370C}"/>
              </a:ext>
            </a:extLst>
          </p:cNvPr>
          <p:cNvSpPr txBox="1"/>
          <p:nvPr/>
        </p:nvSpPr>
        <p:spPr>
          <a:xfrm>
            <a:off x="1263684" y="1076960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03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F017F1-0545-4E86-A642-533F7E1E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1235030"/>
            <a:ext cx="8089907" cy="2635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55D14A-5E66-4575-9A23-D324B8F878FF}"/>
              </a:ext>
            </a:extLst>
          </p:cNvPr>
          <p:cNvSpPr txBox="1"/>
          <p:nvPr/>
        </p:nvSpPr>
        <p:spPr>
          <a:xfrm>
            <a:off x="843280" y="7112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92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2153CC-4F09-4D01-ADC1-FA515EABA52E}"/>
              </a:ext>
            </a:extLst>
          </p:cNvPr>
          <p:cNvSpPr/>
          <p:nvPr/>
        </p:nvSpPr>
        <p:spPr>
          <a:xfrm>
            <a:off x="5465545" y="793537"/>
            <a:ext cx="4478951" cy="447574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4F1CF-D3CC-4179-A716-371D51C16786}"/>
              </a:ext>
            </a:extLst>
          </p:cNvPr>
          <p:cNvSpPr txBox="1"/>
          <p:nvPr/>
        </p:nvSpPr>
        <p:spPr>
          <a:xfrm>
            <a:off x="5382079" y="279131"/>
            <a:ext cx="14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6060A-4A8E-4CDC-8CC8-FFF5509FF07F}"/>
              </a:ext>
            </a:extLst>
          </p:cNvPr>
          <p:cNvSpPr/>
          <p:nvPr/>
        </p:nvSpPr>
        <p:spPr>
          <a:xfrm>
            <a:off x="274323" y="2825014"/>
            <a:ext cx="4924875" cy="41279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E23BCD15-0782-4C96-9D16-FD8C0DA5D86F}"/>
              </a:ext>
            </a:extLst>
          </p:cNvPr>
          <p:cNvSpPr/>
          <p:nvPr/>
        </p:nvSpPr>
        <p:spPr>
          <a:xfrm rot="5400000">
            <a:off x="5179948" y="2675276"/>
            <a:ext cx="750770" cy="712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032B031-4D7D-447D-A5CD-D069F6E1E2BD}"/>
              </a:ext>
            </a:extLst>
          </p:cNvPr>
          <p:cNvSpPr/>
          <p:nvPr/>
        </p:nvSpPr>
        <p:spPr>
          <a:xfrm rot="16200000">
            <a:off x="-375386" y="2697480"/>
            <a:ext cx="750770" cy="712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38460A-827E-4434-A31D-5411B66ECFF9}"/>
              </a:ext>
            </a:extLst>
          </p:cNvPr>
          <p:cNvSpPr/>
          <p:nvPr/>
        </p:nvSpPr>
        <p:spPr>
          <a:xfrm>
            <a:off x="5911468" y="2432405"/>
            <a:ext cx="1243306" cy="12424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01E21-51BC-4036-9F79-DE7EC9900972}"/>
              </a:ext>
            </a:extLst>
          </p:cNvPr>
          <p:cNvSpPr txBox="1"/>
          <p:nvPr/>
        </p:nvSpPr>
        <p:spPr>
          <a:xfrm>
            <a:off x="5819200" y="2018667"/>
            <a:ext cx="14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F0A026-8610-4C5D-8EF9-BEFFD613CA48}"/>
              </a:ext>
            </a:extLst>
          </p:cNvPr>
          <p:cNvSpPr/>
          <p:nvPr/>
        </p:nvSpPr>
        <p:spPr>
          <a:xfrm>
            <a:off x="5819200" y="4536742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C70EEE-F15F-44AF-AB53-4F3BDD9F6D06}"/>
              </a:ext>
            </a:extLst>
          </p:cNvPr>
          <p:cNvSpPr txBox="1"/>
          <p:nvPr/>
        </p:nvSpPr>
        <p:spPr>
          <a:xfrm>
            <a:off x="5736134" y="4137237"/>
            <a:ext cx="174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767CD7-3F1B-4C4E-ACD3-01B6687F2851}"/>
              </a:ext>
            </a:extLst>
          </p:cNvPr>
          <p:cNvSpPr/>
          <p:nvPr/>
        </p:nvSpPr>
        <p:spPr>
          <a:xfrm>
            <a:off x="5941068" y="1286820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F5BF1A-F7C1-425F-9DDB-D0D0A0FC3AD0}"/>
              </a:ext>
            </a:extLst>
          </p:cNvPr>
          <p:cNvSpPr txBox="1"/>
          <p:nvPr/>
        </p:nvSpPr>
        <p:spPr>
          <a:xfrm>
            <a:off x="5795163" y="875397"/>
            <a:ext cx="21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81C9CA-250A-4680-A793-5E3F8D18A217}"/>
              </a:ext>
            </a:extLst>
          </p:cNvPr>
          <p:cNvSpPr/>
          <p:nvPr/>
        </p:nvSpPr>
        <p:spPr>
          <a:xfrm>
            <a:off x="5232931" y="5846614"/>
            <a:ext cx="4944178" cy="73225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C7E362-7B18-4AE3-B782-6484A4B8539F}"/>
              </a:ext>
            </a:extLst>
          </p:cNvPr>
          <p:cNvSpPr txBox="1"/>
          <p:nvPr/>
        </p:nvSpPr>
        <p:spPr>
          <a:xfrm>
            <a:off x="7021826" y="6039305"/>
            <a:ext cx="116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KeyBoard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CD86D6-7653-482F-923B-2A76814363F7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7481112" y="4838010"/>
            <a:ext cx="223908" cy="10086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C61E522-3829-4024-9274-8AC87855327F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6533121" y="3674822"/>
            <a:ext cx="947990" cy="846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F425062-8616-4292-8614-DEA2CDB6929D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flipV="1">
            <a:off x="6533121" y="1588088"/>
            <a:ext cx="1069859" cy="8443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5B509A-4678-4FF0-B63E-2D15335098E8}"/>
              </a:ext>
            </a:extLst>
          </p:cNvPr>
          <p:cNvSpPr/>
          <p:nvPr/>
        </p:nvSpPr>
        <p:spPr>
          <a:xfrm>
            <a:off x="10566149" y="859220"/>
            <a:ext cx="1351528" cy="231889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31E7B-B971-4624-9BF8-02F4A8E9F869}"/>
              </a:ext>
            </a:extLst>
          </p:cNvPr>
          <p:cNvSpPr txBox="1"/>
          <p:nvPr/>
        </p:nvSpPr>
        <p:spPr>
          <a:xfrm>
            <a:off x="10658417" y="1825580"/>
            <a:ext cx="14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Monitor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F90A231-2240-43DE-A20D-6708A2386055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9264891" y="1437454"/>
            <a:ext cx="1301258" cy="5812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3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210</Words>
  <Application>Microsoft Office PowerPoint</Application>
  <PresentationFormat>와이드스크린</PresentationFormat>
  <Paragraphs>83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ihe</dc:creator>
  <cp:lastModifiedBy>ihe</cp:lastModifiedBy>
  <cp:revision>14</cp:revision>
  <dcterms:created xsi:type="dcterms:W3CDTF">2020-07-30T11:59:03Z</dcterms:created>
  <dcterms:modified xsi:type="dcterms:W3CDTF">2020-08-09T02:23:52Z</dcterms:modified>
</cp:coreProperties>
</file>