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43D57-C051-4A6A-A768-04FE16049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C8049A-C678-419A-8661-5E02FFC57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193C0-98AA-4931-8367-5601C77C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F7675-6B58-46A1-BFAD-56F24918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B9D2C-3FAA-4DAA-BC32-7BDF75A0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51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A5E8F-F713-4034-9D49-ABB121ED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C36E21-170C-441C-A75E-2B3D899CB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E527E-2455-48E0-979B-117F5B79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498F1-0DBC-4106-8479-894C407C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F64A6-9F16-41E3-AE4B-67237587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96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319DFA-46FB-4E9A-BCE8-AF5F9DE60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2AFEAF-723F-4021-9F27-5C6D40BF8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28BB8-CDF3-48D6-8258-E62E804F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4CDD8-AB0A-4009-8078-66BEAA4C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6043E-9EE6-42AB-A4C5-22FA56C0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4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17AB2-CCCE-42FB-A916-FED4C7FB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CECB0-5CBA-4FCB-BAE0-B5015BFF3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7F127-23F2-4BB8-8AC0-5AF85A93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9FEB54-78EE-4F38-8C5F-8A9B4D40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C1C23-7738-414A-9E4C-32AB7A4F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06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41994-DB82-4E99-BDC3-060686F3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4FF90-26F3-461E-8B63-340A58C2B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C8BC8-612F-4CCB-8A11-A3991BA8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54EA1-1768-427E-B38C-DBD25C2B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016D1-FA37-47F6-8463-9576C35C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0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DE0B3-8D67-4A4F-A205-13394EC6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21DEC8-0933-46CA-93F5-C590BCD51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3CAB8A-0737-4823-9AA2-D5789368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02BCE3-8875-4142-BDD3-906EAF56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D9A254-D7C1-4C83-AEBB-ECCAC57E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DD7400-713C-4A12-880A-403AB00B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4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658E0-91D6-4510-8FC4-2B07F52D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A7ED56-682A-4D52-98DE-E7B9EFB9A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C23393-0FE2-4ECE-A96E-F37C26CDE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62ED66-DC11-4D8E-A194-127A4B58D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F6A7DB-0636-4648-99A5-492627CAB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8B577D-E0F9-4FB4-831C-8C2E7861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BD4D0C-247B-4963-A49D-CD311FF5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C06F52-F985-40B5-8393-02F454C0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65F48-6146-41C2-9696-F5CB8AE8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695C16-FDC2-47BE-8C36-E0E964EA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E9B4E4-049B-43AE-9296-39787DD9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0FD396-FACF-478E-958A-50ACE83E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20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2C7CDD-212F-4A0A-BFA2-B9181723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359433-0102-4427-90A6-380C6A6A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8363F0-7A71-48D7-B82B-4722D28C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1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DDF0D-A924-4BA8-9B3F-E9DAA2A2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B1913-A9A8-4DA8-ABA6-DF8E1085D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E13B8-E083-419A-AE0D-27D138065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19E98-F94E-4C19-85FF-132B8AAF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C9048-B800-43F4-AA0C-86601326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04D538-8F3C-413D-B3AF-7C24FB29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4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E3904-83A5-4F3B-A88B-BDD5D19A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27273A-E9D0-44B9-A2EA-FFC3D377D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B69C8E-1C1D-4340-B912-31BFEA8C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5197CA-C3C7-4D2E-92FD-2C293CC2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EC0D-C01C-4291-A77F-AD1F642581F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52F0C-908B-483F-80A1-3EBD5FB1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7CD632-E775-47F7-A78D-7C67E6BD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0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163955-69EE-4480-8E1A-B0B078D8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234700-3D1E-4F12-A041-1AD6F949C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D8760-19E9-461F-9346-399A948F3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2EC0D-C01C-4291-A77F-AD1F642581F3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CAF93-3E7C-4D9A-A325-3C26910FF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420D8-D798-4D9F-AEA7-7E5B95400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29C7E-1369-4FF8-9FAE-62A139C0A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6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3EDE0-2C90-4643-A709-9B83FFA1B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C199C1-826A-42D7-9FD4-1A71AA05E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48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142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ihe</dc:creator>
  <cp:lastModifiedBy>ihe</cp:lastModifiedBy>
  <cp:revision>1</cp:revision>
  <dcterms:created xsi:type="dcterms:W3CDTF">2020-07-30T11:59:03Z</dcterms:created>
  <dcterms:modified xsi:type="dcterms:W3CDTF">2020-07-30T11:59:03Z</dcterms:modified>
</cp:coreProperties>
</file>