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3" r:id="rId7"/>
    <p:sldId id="262" r:id="rId8"/>
    <p:sldId id="261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EF0E8-164A-4FAE-83C9-1BB48F3E1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9AB0CF-5D9A-424C-9B1C-A07032391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7EF4E-FB7D-498B-BF2A-29F9F618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B162-D27F-4635-BBC4-19A11D54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B9B2D-25F3-40AB-8126-BC9EB3AF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8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7A48-8113-4750-A635-B6EC9CFD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8A042D-5A93-40BF-99E3-9F572556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A4A6B-EF9A-4D41-BC53-88A9811E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DA2B3-059D-4994-8C6E-4434BAD0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995F-D3C1-42B1-810E-9B490852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37089-67DA-45B4-B0C7-5B2548513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E28D2-7011-4EB3-82CE-51140A3B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12812-F63E-4F49-9877-746CEA08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7EC96-E2E1-4E2B-AAB2-186F7839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479C1-0B5F-430C-9621-910B7583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4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E125-CC99-4EFE-BFB5-6A55BF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A86B0-F94F-440D-B85B-287E492F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97DD7-4C76-4D1A-850B-9E7F4117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8A832-2767-4DCC-BCFA-37618EC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5854D-9162-44F0-8782-B47D1ED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0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807C1-C9B7-499A-907A-D009A431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67281-92D2-482E-91D7-664BEDEE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8A17A-3C69-40CB-A869-6B49BA39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A18DA-7F5C-40E9-8022-F186C924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A3D93-DF4B-4FE2-90D5-4B6A9A4A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5D2DA-57F5-4441-A65A-DD357AF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95FBD-8C40-40B2-9C14-0724C69B4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F002C-8853-456E-853E-809C1225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2DED1-67EF-445E-AD00-C7187924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42BF2-1F8D-47B5-8FFE-DC1A4E01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7A2BD-BB62-4177-A0F6-E7D04C23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CB794-7F6A-4495-8DFF-C4318B7D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B52BA-8850-4DE6-BA60-8A7BAECF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F72EC-0030-418C-9345-57224A72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D1B12-802F-4DFD-BC88-4FB6B56B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9A23C-B038-4597-A6E3-A449E2F30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B8CB7-3747-4147-8ABD-95304E4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1E676-DD4A-41BB-8DE0-7B25D3FA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C3948E-18A3-4E2D-9C17-CE562BDF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96500-D324-4B95-AE11-E217C721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76F7B-B17B-47EE-ACD8-0C05D174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77C075-D484-4B2B-9E5A-CFC3AAC7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15C6A3-06D3-4429-A8EA-9C6F3239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D0C8CE-1CB8-478C-8897-E4CE825B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49EE5E-ECE5-4CE3-BE97-EF2EC199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C844B-7377-4A77-A89E-343B0FCB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0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99C17-4220-455F-88EF-69FECBCA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7210-D73A-4EAA-B9AA-661E39D0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E603B3-3237-47AB-9083-A463CB96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969B-FEAC-4129-B69C-E9D68C38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E7C79-47F3-469C-8971-A0EC28CD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3431E-6C4E-4526-AFD5-237BA0A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4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A69A-640E-4AC0-98FF-956DD671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8F5DAB-9AD2-4A1B-8DC7-A20488F6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DC343-93C6-4C72-AB81-1D0A56276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6E340-2520-4E5D-BBE2-2C7089AA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038C2-8497-4042-A0E1-24EB894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1075F-2584-469A-BBBB-20A1E093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2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F16B42-DAF5-43AC-A3C6-B29D9E77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517B0-C638-40EB-BF96-BD66E3F0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48052-573D-4E56-AAF3-8519EBCF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ECCA-37E1-4020-9298-29DECF1B3846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F1762-E610-4DD1-8638-6861AC3D0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D6908-D0EF-418F-9A5F-C07906309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1F05-3036-4902-9BED-4381022CF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81F51F-AC2B-4F56-BDB1-A3DAD75E6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2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B73A85-3A98-404B-B054-0AB1A3D7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08" y="1744784"/>
            <a:ext cx="3733992" cy="37149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55EE9C-314B-4196-851D-3633B6C8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514" y="1744784"/>
            <a:ext cx="3721291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DB5D9D-2939-43C6-AB47-0C74A7E2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9" y="338991"/>
            <a:ext cx="3714941" cy="3810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BE2BEC-1976-4EE3-8AAB-46BACD64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42" y="345342"/>
            <a:ext cx="3733992" cy="380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4B820-0BEE-4119-945A-CBEE30BDD0C1}"/>
              </a:ext>
            </a:extLst>
          </p:cNvPr>
          <p:cNvSpPr txBox="1"/>
          <p:nvPr/>
        </p:nvSpPr>
        <p:spPr>
          <a:xfrm>
            <a:off x="1046480" y="4795520"/>
            <a:ext cx="919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로비에서 </a:t>
            </a:r>
            <a:r>
              <a:rPr lang="en-US" altLang="ko-KR" dirty="0"/>
              <a:t>socket</a:t>
            </a:r>
            <a:r>
              <a:rPr lang="ko-KR" altLang="en-US" dirty="0"/>
              <a:t>을 활용하여 채팅방을 만들고 생성된 채팅방들을 리스트로 보여줄 예정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73698C-E3A4-43E9-AF00-369E5E1543C2}"/>
              </a:ext>
            </a:extLst>
          </p:cNvPr>
          <p:cNvSpPr/>
          <p:nvPr/>
        </p:nvSpPr>
        <p:spPr>
          <a:xfrm>
            <a:off x="1790299" y="1443789"/>
            <a:ext cx="1482291" cy="16459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로그인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로비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 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883-DD07-42F9-BDDD-AB407608563B}"/>
              </a:ext>
            </a:extLst>
          </p:cNvPr>
          <p:cNvSpPr txBox="1"/>
          <p:nvPr/>
        </p:nvSpPr>
        <p:spPr>
          <a:xfrm>
            <a:off x="3859731" y="107445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99AD84-2834-4E18-81CC-1710A6FE02D6}"/>
              </a:ext>
            </a:extLst>
          </p:cNvPr>
          <p:cNvSpPr/>
          <p:nvPr/>
        </p:nvSpPr>
        <p:spPr>
          <a:xfrm>
            <a:off x="3939941" y="1443789"/>
            <a:ext cx="1482291" cy="16459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채팅방목록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86A16-2C36-4A1E-BA9B-1E5699E72FA0}"/>
              </a:ext>
            </a:extLst>
          </p:cNvPr>
          <p:cNvSpPr txBox="1"/>
          <p:nvPr/>
        </p:nvSpPr>
        <p:spPr>
          <a:xfrm>
            <a:off x="1942699" y="11245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2278F3-E0C2-459A-B36E-7EF93C5B00ED}"/>
              </a:ext>
            </a:extLst>
          </p:cNvPr>
          <p:cNvSpPr/>
          <p:nvPr/>
        </p:nvSpPr>
        <p:spPr>
          <a:xfrm>
            <a:off x="6190648" y="1422752"/>
            <a:ext cx="1482291" cy="16459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09750-6954-43FA-8752-C5036FDEC4C9}"/>
              </a:ext>
            </a:extLst>
          </p:cNvPr>
          <p:cNvSpPr txBox="1"/>
          <p:nvPr/>
        </p:nvSpPr>
        <p:spPr>
          <a:xfrm>
            <a:off x="6086690" y="10534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43DE27-7CE5-440F-8AAF-15D35BF9C804}"/>
              </a:ext>
            </a:extLst>
          </p:cNvPr>
          <p:cNvSpPr/>
          <p:nvPr/>
        </p:nvSpPr>
        <p:spPr>
          <a:xfrm>
            <a:off x="8313019" y="1493883"/>
            <a:ext cx="1482291" cy="16459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weather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D705B-38A6-46C3-B654-F8D856E1C0AC}"/>
              </a:ext>
            </a:extLst>
          </p:cNvPr>
          <p:cNvSpPr txBox="1"/>
          <p:nvPr/>
        </p:nvSpPr>
        <p:spPr>
          <a:xfrm>
            <a:off x="8161736" y="10744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func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902D5-022E-4B76-94FE-CA66DDBA8A44}"/>
              </a:ext>
            </a:extLst>
          </p:cNvPr>
          <p:cNvSpPr txBox="1"/>
          <p:nvPr/>
        </p:nvSpPr>
        <p:spPr>
          <a:xfrm>
            <a:off x="1790298" y="3859731"/>
            <a:ext cx="8951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</a:p>
          <a:p>
            <a:r>
              <a:rPr lang="ko-KR" altLang="en-US" dirty="0"/>
              <a:t>사용자에게 보여지는 클래스를 정의</a:t>
            </a:r>
            <a:endParaRPr lang="en-US" altLang="ko-KR" dirty="0"/>
          </a:p>
          <a:p>
            <a:r>
              <a:rPr lang="en-US" altLang="ko-KR" dirty="0"/>
              <a:t>model</a:t>
            </a:r>
          </a:p>
          <a:p>
            <a:r>
              <a:rPr lang="ko-KR" altLang="en-US" dirty="0"/>
              <a:t>프로그램의 데이터 처리 로직을 담당하는 클래스 정의</a:t>
            </a:r>
            <a:endParaRPr lang="en-US" altLang="ko-KR" dirty="0"/>
          </a:p>
          <a:p>
            <a:r>
              <a:rPr lang="en-US" altLang="ko-KR" dirty="0"/>
              <a:t>main</a:t>
            </a:r>
          </a:p>
          <a:p>
            <a:r>
              <a:rPr lang="ko-KR" altLang="en-US" dirty="0"/>
              <a:t>프로그램의 </a:t>
            </a:r>
            <a:r>
              <a:rPr lang="en-US" altLang="ko-KR" dirty="0"/>
              <a:t>main</a:t>
            </a:r>
            <a:r>
              <a:rPr lang="ko-KR" altLang="en-US" dirty="0"/>
              <a:t>메소드 </a:t>
            </a:r>
            <a:endParaRPr lang="en-US" altLang="ko-KR" dirty="0"/>
          </a:p>
          <a:p>
            <a:r>
              <a:rPr lang="en-US" altLang="ko-KR" dirty="0" err="1"/>
              <a:t>func</a:t>
            </a:r>
            <a:endParaRPr lang="en-US" altLang="ko-KR" dirty="0"/>
          </a:p>
          <a:p>
            <a:r>
              <a:rPr lang="ko-KR" altLang="en-US" dirty="0"/>
              <a:t>각종 기능들을 정의</a:t>
            </a:r>
            <a:r>
              <a:rPr lang="en-US" altLang="ko-KR" dirty="0"/>
              <a:t> (</a:t>
            </a:r>
            <a:r>
              <a:rPr lang="ko-KR" altLang="en-US" dirty="0"/>
              <a:t>날씨 데이터 검색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89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992BF1EB-2348-4EBB-B50E-90993C2A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2" y="2574875"/>
            <a:ext cx="3057509" cy="31554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DD4F04-C1F7-4D0A-866D-A0575917334F}"/>
              </a:ext>
            </a:extLst>
          </p:cNvPr>
          <p:cNvSpPr/>
          <p:nvPr/>
        </p:nvSpPr>
        <p:spPr>
          <a:xfrm>
            <a:off x="1116529" y="612096"/>
            <a:ext cx="2598823" cy="14380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5DF81A-EAFD-417D-A8B7-0AC15B42D35B}"/>
              </a:ext>
            </a:extLst>
          </p:cNvPr>
          <p:cNvSpPr/>
          <p:nvPr/>
        </p:nvSpPr>
        <p:spPr>
          <a:xfrm>
            <a:off x="4883215" y="612094"/>
            <a:ext cx="2598823" cy="14380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269358-A1BD-4D49-96AA-B4320673D028}"/>
              </a:ext>
            </a:extLst>
          </p:cNvPr>
          <p:cNvSpPr/>
          <p:nvPr/>
        </p:nvSpPr>
        <p:spPr>
          <a:xfrm>
            <a:off x="8649901" y="612094"/>
            <a:ext cx="2598823" cy="14380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2B617-4502-4ECC-A519-15F01F5E6214}"/>
              </a:ext>
            </a:extLst>
          </p:cNvPr>
          <p:cNvSpPr txBox="1"/>
          <p:nvPr/>
        </p:nvSpPr>
        <p:spPr>
          <a:xfrm>
            <a:off x="1977358" y="1146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F62EE-EDD8-4DBD-B4B6-456311F4AC5C}"/>
              </a:ext>
            </a:extLst>
          </p:cNvPr>
          <p:cNvSpPr txBox="1"/>
          <p:nvPr/>
        </p:nvSpPr>
        <p:spPr>
          <a:xfrm>
            <a:off x="5010478" y="869471"/>
            <a:ext cx="234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계정이 존재하는지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존재한다면 </a:t>
            </a:r>
            <a:r>
              <a:rPr lang="en-US" altLang="ko-KR" dirty="0" err="1"/>
              <a:t>id,pwd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일치하는지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19181-4A52-41D7-90F4-64B81C1DE126}"/>
              </a:ext>
            </a:extLst>
          </p:cNvPr>
          <p:cNvSpPr txBox="1"/>
          <p:nvPr/>
        </p:nvSpPr>
        <p:spPr>
          <a:xfrm>
            <a:off x="8777356" y="869471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시 입력 받은</a:t>
            </a:r>
            <a:endParaRPr lang="en-US" altLang="ko-KR" dirty="0"/>
          </a:p>
          <a:p>
            <a:r>
              <a:rPr lang="ko-KR" altLang="en-US" dirty="0"/>
              <a:t>회원정보를 로비창에</a:t>
            </a:r>
            <a:endParaRPr lang="en-US" altLang="ko-KR" dirty="0"/>
          </a:p>
          <a:p>
            <a:r>
              <a:rPr lang="ko-KR" altLang="en-US" dirty="0"/>
              <a:t>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D746E2-D3B5-4E32-85A8-F52C8B693CC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715352" y="1331137"/>
            <a:ext cx="1167863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FC2E52-ABE5-4A49-ADF3-A800C185654E}"/>
              </a:ext>
            </a:extLst>
          </p:cNvPr>
          <p:cNvCxnSpPr/>
          <p:nvPr/>
        </p:nvCxnSpPr>
        <p:spPr>
          <a:xfrm flipV="1">
            <a:off x="7482037" y="1376049"/>
            <a:ext cx="1167863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F689C7-3705-4241-9D0D-66289F2D6BEE}"/>
              </a:ext>
            </a:extLst>
          </p:cNvPr>
          <p:cNvCxnSpPr>
            <a:cxnSpLocks/>
          </p:cNvCxnSpPr>
          <p:nvPr/>
        </p:nvCxnSpPr>
        <p:spPr>
          <a:xfrm flipH="1">
            <a:off x="2854521" y="3429000"/>
            <a:ext cx="1159214" cy="297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52C694-7EAA-46C6-BF46-57DF80F50018}"/>
              </a:ext>
            </a:extLst>
          </p:cNvPr>
          <p:cNvSpPr txBox="1"/>
          <p:nvPr/>
        </p:nvSpPr>
        <p:spPr>
          <a:xfrm>
            <a:off x="3961552" y="3171620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LoginForm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603EF-06C7-4305-B0E3-64A7375FE1F6}"/>
              </a:ext>
            </a:extLst>
          </p:cNvPr>
          <p:cNvSpPr txBox="1"/>
          <p:nvPr/>
        </p:nvSpPr>
        <p:spPr>
          <a:xfrm>
            <a:off x="4013735" y="4273440"/>
            <a:ext cx="2913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이용하여 검사하고</a:t>
            </a:r>
            <a:endParaRPr lang="en-US" altLang="ko-KR" dirty="0"/>
          </a:p>
          <a:p>
            <a:r>
              <a:rPr lang="en-US" altLang="ko-KR" dirty="0"/>
              <a:t>DTO</a:t>
            </a:r>
            <a:r>
              <a:rPr lang="ko-KR" altLang="en-US" dirty="0"/>
              <a:t>를 이용하여 전달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C70E184-C9F8-4527-943D-FCD7189FB602}"/>
              </a:ext>
            </a:extLst>
          </p:cNvPr>
          <p:cNvCxnSpPr>
            <a:cxnSpLocks/>
          </p:cNvCxnSpPr>
          <p:nvPr/>
        </p:nvCxnSpPr>
        <p:spPr>
          <a:xfrm flipH="1" flipV="1">
            <a:off x="2781701" y="4394382"/>
            <a:ext cx="1184382" cy="1193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F7D018-A01F-4C03-8552-5A130181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0" y="303595"/>
            <a:ext cx="6203712" cy="33925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241A47-5C3F-4277-B231-AAE1B12B4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8" y="4101972"/>
            <a:ext cx="8394865" cy="24524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649FED-CC71-4D10-ACC9-C3DFCC9053FC}"/>
              </a:ext>
            </a:extLst>
          </p:cNvPr>
          <p:cNvSpPr/>
          <p:nvPr/>
        </p:nvSpPr>
        <p:spPr>
          <a:xfrm>
            <a:off x="7815331" y="919211"/>
            <a:ext cx="3453868" cy="20020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10153-B730-47AF-9EFD-91D28F50E9C7}"/>
              </a:ext>
            </a:extLst>
          </p:cNvPr>
          <p:cNvSpPr txBox="1"/>
          <p:nvPr/>
        </p:nvSpPr>
        <p:spPr>
          <a:xfrm>
            <a:off x="7892334" y="996909"/>
            <a:ext cx="3028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id, varchar(20) primary key</a:t>
            </a:r>
          </a:p>
          <a:p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varchar(20)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90274-9D47-422D-AFE8-038D1F45D2AF}"/>
              </a:ext>
            </a:extLst>
          </p:cNvPr>
          <p:cNvSpPr txBox="1"/>
          <p:nvPr/>
        </p:nvSpPr>
        <p:spPr>
          <a:xfrm>
            <a:off x="7815331" y="511030"/>
            <a:ext cx="11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CB0D7B-5B85-4574-9649-499827D44FEB}"/>
              </a:ext>
            </a:extLst>
          </p:cNvPr>
          <p:cNvCxnSpPr>
            <a:cxnSpLocks/>
          </p:cNvCxnSpPr>
          <p:nvPr/>
        </p:nvCxnSpPr>
        <p:spPr>
          <a:xfrm flipV="1">
            <a:off x="7815331" y="1458574"/>
            <a:ext cx="3490228" cy="359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F54A32C-8B48-481F-922F-C7333B140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93994"/>
              </p:ext>
            </p:extLst>
          </p:nvPr>
        </p:nvGraphicFramePr>
        <p:xfrm>
          <a:off x="4900329" y="3707912"/>
          <a:ext cx="5129196" cy="154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598">
                  <a:extLst>
                    <a:ext uri="{9D8B030D-6E8A-4147-A177-3AD203B41FA5}">
                      <a16:colId xmlns:a16="http://schemas.microsoft.com/office/drawing/2014/main" val="124403657"/>
                    </a:ext>
                  </a:extLst>
                </a:gridCol>
                <a:gridCol w="2564598">
                  <a:extLst>
                    <a:ext uri="{9D8B030D-6E8A-4147-A177-3AD203B41FA5}">
                      <a16:colId xmlns:a16="http://schemas.microsoft.com/office/drawing/2014/main" val="3300458060"/>
                    </a:ext>
                  </a:extLst>
                </a:gridCol>
              </a:tblGrid>
              <a:tr h="7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id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pwd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4620"/>
                  </a:ext>
                </a:extLst>
              </a:tr>
              <a:tr h="7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admin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123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9575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F05C858-4535-418A-B2C0-117AE413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55" y="1532603"/>
            <a:ext cx="5454930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FAB6DB-5BA0-4747-83A7-B8EDB441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9" y="1745300"/>
            <a:ext cx="7568930" cy="34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DB8F4-899A-41EE-A57C-A8CEE80BB218}"/>
              </a:ext>
            </a:extLst>
          </p:cNvPr>
          <p:cNvSpPr txBox="1"/>
          <p:nvPr/>
        </p:nvSpPr>
        <p:spPr>
          <a:xfrm>
            <a:off x="279133" y="481263"/>
            <a:ext cx="11242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 (Data Access Object)</a:t>
            </a:r>
          </a:p>
          <a:p>
            <a:endParaRPr lang="en-US" altLang="ko-KR" dirty="0"/>
          </a:p>
          <a:p>
            <a:r>
              <a:rPr lang="ko-KR" altLang="en-US" dirty="0"/>
              <a:t>데이터베이스에 접근하기 위한 객체를 만드는 클래스</a:t>
            </a:r>
            <a:endParaRPr lang="en-US" altLang="ko-KR" dirty="0"/>
          </a:p>
          <a:p>
            <a:r>
              <a:rPr lang="ko-KR" altLang="en-US" dirty="0"/>
              <a:t>데이터베이스를 이용한 다양한 작업이 이뤄지는데 이 때마다 </a:t>
            </a:r>
            <a:r>
              <a:rPr lang="en-US" altLang="ko-KR" dirty="0"/>
              <a:t>connection</a:t>
            </a:r>
            <a:r>
              <a:rPr lang="ko-KR" altLang="en-US" dirty="0"/>
              <a:t>을 하게 되면 오버헤드가 커짐</a:t>
            </a:r>
            <a:endParaRPr lang="en-US" altLang="ko-KR" dirty="0"/>
          </a:p>
          <a:p>
            <a:r>
              <a:rPr lang="en-US" altLang="ko-KR" dirty="0"/>
              <a:t>	overhead : </a:t>
            </a:r>
            <a:r>
              <a:rPr lang="ko-KR" altLang="en-US" dirty="0"/>
              <a:t>어떤 처리를 위해 들어가는 간접적인 처리 시간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endParaRPr lang="en-US" altLang="ko-KR" dirty="0"/>
          </a:p>
          <a:p>
            <a:r>
              <a:rPr lang="ko-KR" altLang="en-US" dirty="0"/>
              <a:t>그렇기 때문에 미리 </a:t>
            </a:r>
            <a:r>
              <a:rPr lang="en-US" altLang="ko-KR" dirty="0"/>
              <a:t>connection </a:t>
            </a:r>
            <a:r>
              <a:rPr lang="ko-KR" altLang="en-US" dirty="0"/>
              <a:t>객체를 만들어 놓고 데이터 작업이 있을 때마다 이 객체를 사용</a:t>
            </a:r>
            <a:endParaRPr lang="en-US" altLang="ko-KR" dirty="0"/>
          </a:p>
          <a:p>
            <a:r>
              <a:rPr lang="ko-KR" altLang="en-US" dirty="0"/>
              <a:t>데이터의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작업</a:t>
            </a:r>
            <a:r>
              <a:rPr lang="en-US" altLang="ko-KR" dirty="0"/>
              <a:t>, </a:t>
            </a:r>
            <a:r>
              <a:rPr lang="ko-KR" altLang="en-US" dirty="0"/>
              <a:t>흔히 </a:t>
            </a:r>
            <a:r>
              <a:rPr lang="en-US" altLang="ko-KR" dirty="0"/>
              <a:t>CRUD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en-US" altLang="ko-KR" dirty="0"/>
              <a:t>	Create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	Read(select) </a:t>
            </a:r>
            <a:r>
              <a:rPr lang="ko-KR" altLang="en-US" dirty="0"/>
              <a:t>조회</a:t>
            </a:r>
            <a:endParaRPr lang="en-US" altLang="ko-KR" dirty="0"/>
          </a:p>
          <a:p>
            <a:r>
              <a:rPr lang="en-US" altLang="ko-KR" dirty="0"/>
              <a:t>	Update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	Delete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E8D50C-DC9A-47B2-932D-734CB25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6" y="3661413"/>
            <a:ext cx="3554931" cy="27153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2C04F6-BA54-4BFE-A4DB-E9E7B4A2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16" y="3661413"/>
            <a:ext cx="4426177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9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2B80E-838B-495A-9224-4E3DA8838CE2}"/>
              </a:ext>
            </a:extLst>
          </p:cNvPr>
          <p:cNvSpPr txBox="1"/>
          <p:nvPr/>
        </p:nvSpPr>
        <p:spPr>
          <a:xfrm>
            <a:off x="182880" y="548640"/>
            <a:ext cx="11858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 (Data Transfer Object) aka VO(Value Object), bean</a:t>
            </a:r>
          </a:p>
          <a:p>
            <a:endParaRPr lang="en-US" altLang="ko-KR" dirty="0"/>
          </a:p>
          <a:p>
            <a:r>
              <a:rPr lang="ko-KR" altLang="en-US" dirty="0"/>
              <a:t>데이터의 전달 단위</a:t>
            </a:r>
            <a:endParaRPr lang="en-US" altLang="ko-KR" dirty="0"/>
          </a:p>
          <a:p>
            <a:r>
              <a:rPr lang="ko-KR" altLang="en-US" dirty="0"/>
              <a:t>데이터베이스의 데이터 하나를 객체화 시킨 것</a:t>
            </a:r>
            <a:endParaRPr lang="en-US" altLang="ko-KR" dirty="0"/>
          </a:p>
          <a:p>
            <a:r>
              <a:rPr lang="ko-KR" altLang="en-US" dirty="0" err="1"/>
              <a:t>캡슐화된</a:t>
            </a:r>
            <a:r>
              <a:rPr lang="ko-KR" altLang="en-US" dirty="0"/>
              <a:t> </a:t>
            </a:r>
            <a:r>
              <a:rPr lang="ko-KR" altLang="en-US" dirty="0" err="1"/>
              <a:t>객체여야함</a:t>
            </a:r>
            <a:endParaRPr lang="en-US" altLang="ko-KR" dirty="0"/>
          </a:p>
          <a:p>
            <a:r>
              <a:rPr lang="ko-KR" altLang="en-US" dirty="0"/>
              <a:t>캡슐화를 위해</a:t>
            </a:r>
            <a:r>
              <a:rPr lang="en-US" altLang="ko-KR" dirty="0"/>
              <a:t> </a:t>
            </a:r>
            <a:r>
              <a:rPr lang="ko-KR" altLang="en-US" dirty="0"/>
              <a:t>필드는 </a:t>
            </a:r>
            <a:r>
              <a:rPr lang="en-US" altLang="ko-KR" dirty="0"/>
              <a:t>private</a:t>
            </a:r>
            <a:r>
              <a:rPr lang="ko-KR" altLang="en-US" dirty="0"/>
              <a:t>이어야 하고 필드에 접근하기 위한 </a:t>
            </a:r>
            <a:r>
              <a:rPr lang="en-US" altLang="ko-KR" dirty="0"/>
              <a:t>getter, setter</a:t>
            </a:r>
            <a:r>
              <a:rPr lang="ko-KR" altLang="en-US" dirty="0"/>
              <a:t>메소드가 필요함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01C421-7E56-4E07-9FB1-57FDDDC0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1" y="2834790"/>
            <a:ext cx="4274276" cy="36702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1A3ECB-16B2-4C9C-8412-61B783F3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42" y="3018723"/>
            <a:ext cx="4184865" cy="13018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D9882E-C966-4205-B554-86E299C55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042" y="4626524"/>
            <a:ext cx="3556183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FCFE63-A31A-4F0E-872F-E1B4B70A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00" y="1193066"/>
            <a:ext cx="3765744" cy="38419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46A81-B8CA-4E77-876B-536992452BE2}"/>
              </a:ext>
            </a:extLst>
          </p:cNvPr>
          <p:cNvSpPr txBox="1"/>
          <p:nvPr/>
        </p:nvSpPr>
        <p:spPr>
          <a:xfrm>
            <a:off x="5648960" y="1330960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회원가입을 통해 가입한 회원이 로그인 할 </a:t>
            </a:r>
            <a:r>
              <a:rPr lang="ko-KR" altLang="en-US" dirty="0" err="1"/>
              <a:t>수도있고</a:t>
            </a:r>
            <a:endParaRPr lang="en-US" altLang="ko-KR" dirty="0"/>
          </a:p>
          <a:p>
            <a:r>
              <a:rPr lang="en-US" altLang="ko-KR" dirty="0" err="1"/>
              <a:t>JSoup</a:t>
            </a:r>
            <a:r>
              <a:rPr lang="ko-KR" altLang="en-US" dirty="0"/>
              <a:t>라이브러리를 이용하여 학교 홈페이지 계정을</a:t>
            </a:r>
            <a:endParaRPr lang="en-US" altLang="ko-KR" dirty="0"/>
          </a:p>
          <a:p>
            <a:r>
              <a:rPr lang="ko-KR" altLang="en-US" dirty="0"/>
              <a:t>이용하여 로그인 하게 개발이 가능함</a:t>
            </a:r>
          </a:p>
        </p:txBody>
      </p:sp>
    </p:spTree>
    <p:extLst>
      <p:ext uri="{BB962C8B-B14F-4D97-AF65-F5344CB8AC3E}">
        <p14:creationId xmlns:p14="http://schemas.microsoft.com/office/powerpoint/2010/main" val="41930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236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12</cp:revision>
  <dcterms:created xsi:type="dcterms:W3CDTF">2020-08-18T12:03:58Z</dcterms:created>
  <dcterms:modified xsi:type="dcterms:W3CDTF">2020-08-20T12:20:31Z</dcterms:modified>
</cp:coreProperties>
</file>