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6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43D57-C051-4A6A-A768-04FE1604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8049A-C678-419A-8661-5E02FFC5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193C0-98AA-4931-8367-5601C77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F7675-6B58-46A1-BFAD-56F24918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B9D2C-3FAA-4DAA-BC32-7BDF75A0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A5E8F-F713-4034-9D49-ABB121ED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36E21-170C-441C-A75E-2B3D899CB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527E-2455-48E0-979B-117F5B79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498F1-0DBC-4106-8479-894C407C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F64A6-9F16-41E3-AE4B-6723758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319DFA-46FB-4E9A-BCE8-AF5F9DE6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AFEAF-723F-4021-9F27-5C6D40BF8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28BB8-CDF3-48D6-8258-E62E804F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4CDD8-AB0A-4009-8078-66BEAA4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6043E-9EE6-42AB-A4C5-22FA56C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7AB2-CCCE-42FB-A916-FED4C7F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CECB0-5CBA-4FCB-BAE0-B5015BFF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7F127-23F2-4BB8-8AC0-5AF85A9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FEB54-78EE-4F38-8C5F-8A9B4D40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1C23-7738-414A-9E4C-32AB7A4F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1994-DB82-4E99-BDC3-060686F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4FF90-26F3-461E-8B63-340A58C2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C8BC8-612F-4CCB-8A11-A3991BA8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54EA1-1768-427E-B38C-DBD25C2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016D1-FA37-47F6-8463-9576C35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0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DE0B3-8D67-4A4F-A205-13394EC6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1DEC8-0933-46CA-93F5-C590BCD51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CAB8A-0737-4823-9AA2-D5789368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2BCE3-8875-4142-BDD3-906EAF56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9A254-D7C1-4C83-AEBB-ECCAC57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D7400-713C-4A12-880A-403AB00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58E0-91D6-4510-8FC4-2B07F52D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7ED56-682A-4D52-98DE-E7B9EFB9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23393-0FE2-4ECE-A96E-F37C26CD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2ED66-DC11-4D8E-A194-127A4B58D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6A7DB-0636-4648-99A5-492627CA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8B577D-E0F9-4FB4-831C-8C2E7861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BD4D0C-247B-4963-A49D-CD311FF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C06F52-F985-40B5-8393-02F454C0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5F48-6146-41C2-9696-F5CB8AE8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695C16-FDC2-47BE-8C36-E0E964E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9B4E4-049B-43AE-9296-39787DD9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FD396-FACF-478E-958A-50ACE83E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C7CDD-212F-4A0A-BFA2-B918172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59433-0102-4427-90A6-380C6A6A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363F0-7A71-48D7-B82B-4722D28C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DDF0D-A924-4BA8-9B3F-E9DAA2A2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B1913-A9A8-4DA8-ABA6-DF8E1085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E13B8-E083-419A-AE0D-27D13806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9E98-F94E-4C19-85FF-132B8AA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9048-B800-43F4-AA0C-8660132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4D538-8F3C-413D-B3AF-7C24FB29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3904-83A5-4F3B-A88B-BDD5D19A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27273A-E9D0-44B9-A2EA-FFC3D377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69C8E-1C1D-4340-B912-31BFEA8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197CA-C3C7-4D2E-92FD-2C293CC2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52F0C-908B-483F-80A1-3EBD5FB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CD632-E775-47F7-A78D-7C67E6BD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163955-69EE-4480-8E1A-B0B078D8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34700-3D1E-4F12-A041-1AD6F949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D8760-19E9-461F-9346-399A948F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EC0D-C01C-4291-A77F-AD1F642581F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AF93-3E7C-4D9A-A325-3C26910F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420D8-D798-4D9F-AEA7-7E5B9540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6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3EDE0-2C90-4643-A709-9B83FFA1B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199C1-826A-42D7-9FD4-1A71AA05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8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0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8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97E2BF-E012-41DC-B6B1-7E9EB0732583}"/>
              </a:ext>
            </a:extLst>
          </p:cNvPr>
          <p:cNvSpPr/>
          <p:nvPr/>
        </p:nvSpPr>
        <p:spPr>
          <a:xfrm>
            <a:off x="2675822" y="1983200"/>
            <a:ext cx="2444816" cy="185472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2153CC-4F09-4D01-ADC1-FA515EABA52E}"/>
              </a:ext>
            </a:extLst>
          </p:cNvPr>
          <p:cNvSpPr/>
          <p:nvPr/>
        </p:nvSpPr>
        <p:spPr>
          <a:xfrm>
            <a:off x="6792232" y="1983200"/>
            <a:ext cx="2444816" cy="18589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82CE6-8D04-4152-9220-3EE486B4C0CD}"/>
              </a:ext>
            </a:extLst>
          </p:cNvPr>
          <p:cNvSpPr txBox="1"/>
          <p:nvPr/>
        </p:nvSpPr>
        <p:spPr>
          <a:xfrm>
            <a:off x="2675822" y="142920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F1CF-D3CC-4179-A716-371D51C16786}"/>
              </a:ext>
            </a:extLst>
          </p:cNvPr>
          <p:cNvSpPr txBox="1"/>
          <p:nvPr/>
        </p:nvSpPr>
        <p:spPr>
          <a:xfrm>
            <a:off x="6715228" y="143346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4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B109E-6D5B-4EA7-B076-87F2BAE55C5F}"/>
              </a:ext>
            </a:extLst>
          </p:cNvPr>
          <p:cNvSpPr/>
          <p:nvPr/>
        </p:nvSpPr>
        <p:spPr>
          <a:xfrm>
            <a:off x="567889" y="852107"/>
            <a:ext cx="4427623" cy="51537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55CB-BB30-465C-B9E3-F51E173B741C}"/>
              </a:ext>
            </a:extLst>
          </p:cNvPr>
          <p:cNvSpPr txBox="1"/>
          <p:nvPr/>
        </p:nvSpPr>
        <p:spPr>
          <a:xfrm>
            <a:off x="567890" y="29811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62BED6-0D38-445C-9E14-B5A6BB3FDCD1}"/>
              </a:ext>
            </a:extLst>
          </p:cNvPr>
          <p:cNvSpPr/>
          <p:nvPr/>
        </p:nvSpPr>
        <p:spPr>
          <a:xfrm>
            <a:off x="843915" y="1338207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85-B6C8-43BC-A26F-694CBDF6DDA8}"/>
              </a:ext>
            </a:extLst>
          </p:cNvPr>
          <p:cNvSpPr txBox="1"/>
          <p:nvPr/>
        </p:nvSpPr>
        <p:spPr>
          <a:xfrm>
            <a:off x="882718" y="964274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FC13C-1B45-4C18-BB09-AFD4815F690C}"/>
              </a:ext>
            </a:extLst>
          </p:cNvPr>
          <p:cNvSpPr/>
          <p:nvPr/>
        </p:nvSpPr>
        <p:spPr>
          <a:xfrm>
            <a:off x="843914" y="226011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33CEA-8BFE-4822-B5FF-8914B975F73F}"/>
              </a:ext>
            </a:extLst>
          </p:cNvPr>
          <p:cNvSpPr txBox="1"/>
          <p:nvPr/>
        </p:nvSpPr>
        <p:spPr>
          <a:xfrm>
            <a:off x="698009" y="184868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32DC1-A3B3-416F-8B7A-6DCD7F742A39}"/>
              </a:ext>
            </a:extLst>
          </p:cNvPr>
          <p:cNvSpPr/>
          <p:nvPr/>
        </p:nvSpPr>
        <p:spPr>
          <a:xfrm>
            <a:off x="988294" y="3810363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F8B32-7588-4B75-A241-35C0B1880378}"/>
              </a:ext>
            </a:extLst>
          </p:cNvPr>
          <p:cNvSpPr txBox="1"/>
          <p:nvPr/>
        </p:nvSpPr>
        <p:spPr>
          <a:xfrm>
            <a:off x="972585" y="3412127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5710C9-3C14-46F8-882E-F8C1CE88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6" y="2260110"/>
            <a:ext cx="5959216" cy="25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CB109E-6D5B-4EA7-B076-87F2BAE55C5F}"/>
              </a:ext>
            </a:extLst>
          </p:cNvPr>
          <p:cNvSpPr/>
          <p:nvPr/>
        </p:nvSpPr>
        <p:spPr>
          <a:xfrm>
            <a:off x="567889" y="852107"/>
            <a:ext cx="6189045" cy="515378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55CB-BB30-465C-B9E3-F51E173B741C}"/>
              </a:ext>
            </a:extLst>
          </p:cNvPr>
          <p:cNvSpPr txBox="1"/>
          <p:nvPr/>
        </p:nvSpPr>
        <p:spPr>
          <a:xfrm>
            <a:off x="567890" y="29811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7878BE-778E-4D1A-84D6-1334AC50C2EF}"/>
              </a:ext>
            </a:extLst>
          </p:cNvPr>
          <p:cNvSpPr/>
          <p:nvPr/>
        </p:nvSpPr>
        <p:spPr>
          <a:xfrm>
            <a:off x="4167737" y="3902695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123E7-9C57-4627-81AE-A2B56CA2B115}"/>
              </a:ext>
            </a:extLst>
          </p:cNvPr>
          <p:cNvSpPr txBox="1"/>
          <p:nvPr/>
        </p:nvSpPr>
        <p:spPr>
          <a:xfrm>
            <a:off x="4167737" y="3441031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ServerSocket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568C0-69F1-46E7-B5E6-5D213B41823B}"/>
              </a:ext>
            </a:extLst>
          </p:cNvPr>
          <p:cNvSpPr txBox="1"/>
          <p:nvPr/>
        </p:nvSpPr>
        <p:spPr>
          <a:xfrm>
            <a:off x="4223233" y="3995028"/>
            <a:ext cx="193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port</a:t>
            </a:r>
            <a:r>
              <a:rPr lang="ko-KR" altLang="en-US" dirty="0"/>
              <a:t>번호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……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62BED6-0D38-445C-9E14-B5A6BB3FDCD1}"/>
              </a:ext>
            </a:extLst>
          </p:cNvPr>
          <p:cNvSpPr/>
          <p:nvPr/>
        </p:nvSpPr>
        <p:spPr>
          <a:xfrm>
            <a:off x="843915" y="1338207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4B85-B6C8-43BC-A26F-694CBDF6DDA8}"/>
              </a:ext>
            </a:extLst>
          </p:cNvPr>
          <p:cNvSpPr txBox="1"/>
          <p:nvPr/>
        </p:nvSpPr>
        <p:spPr>
          <a:xfrm>
            <a:off x="882718" y="964274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FC13C-1B45-4C18-BB09-AFD4815F690C}"/>
              </a:ext>
            </a:extLst>
          </p:cNvPr>
          <p:cNvSpPr/>
          <p:nvPr/>
        </p:nvSpPr>
        <p:spPr>
          <a:xfrm>
            <a:off x="843914" y="226011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33CEA-8BFE-4822-B5FF-8914B975F73F}"/>
              </a:ext>
            </a:extLst>
          </p:cNvPr>
          <p:cNvSpPr txBox="1"/>
          <p:nvPr/>
        </p:nvSpPr>
        <p:spPr>
          <a:xfrm>
            <a:off x="698009" y="184868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A32DC1-A3B3-416F-8B7A-6DCD7F742A39}"/>
              </a:ext>
            </a:extLst>
          </p:cNvPr>
          <p:cNvSpPr/>
          <p:nvPr/>
        </p:nvSpPr>
        <p:spPr>
          <a:xfrm>
            <a:off x="988294" y="3810363"/>
            <a:ext cx="2042162" cy="16635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F8B32-7588-4B75-A241-35C0B1880378}"/>
              </a:ext>
            </a:extLst>
          </p:cNvPr>
          <p:cNvSpPr txBox="1"/>
          <p:nvPr/>
        </p:nvSpPr>
        <p:spPr>
          <a:xfrm>
            <a:off x="972585" y="3412127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1473C4-53B5-43EA-A975-5E888359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9" y="2033353"/>
            <a:ext cx="5632884" cy="27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807404-1A61-4823-82D3-6E44CC4E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5" y="2350188"/>
            <a:ext cx="8498887" cy="1403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1C87F-F94B-4476-ABBE-1C203C35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2" y="3949181"/>
            <a:ext cx="11731832" cy="11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B30B9F-DE48-47FB-99D7-03C50BA664C5}"/>
              </a:ext>
            </a:extLst>
          </p:cNvPr>
          <p:cNvSpPr/>
          <p:nvPr/>
        </p:nvSpPr>
        <p:spPr>
          <a:xfrm>
            <a:off x="96253" y="1570009"/>
            <a:ext cx="5185275" cy="486746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74D472-96E4-4A94-87ED-CC28453AFE0F}"/>
              </a:ext>
            </a:extLst>
          </p:cNvPr>
          <p:cNvSpPr/>
          <p:nvPr/>
        </p:nvSpPr>
        <p:spPr>
          <a:xfrm>
            <a:off x="8113236" y="1570009"/>
            <a:ext cx="3725838" cy="44554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E1066-6C7E-44BB-A66C-75C21564C30E}"/>
              </a:ext>
            </a:extLst>
          </p:cNvPr>
          <p:cNvSpPr txBox="1"/>
          <p:nvPr/>
        </p:nvSpPr>
        <p:spPr>
          <a:xfrm>
            <a:off x="2908172" y="104915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9FA4C-833D-4DBC-A801-EE83B0F0FC88}"/>
              </a:ext>
            </a:extLst>
          </p:cNvPr>
          <p:cNvSpPr txBox="1"/>
          <p:nvPr/>
        </p:nvSpPr>
        <p:spPr>
          <a:xfrm>
            <a:off x="7976136" y="10491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9F127F-F3E0-4939-988B-B569BEFA66FB}"/>
              </a:ext>
            </a:extLst>
          </p:cNvPr>
          <p:cNvSpPr/>
          <p:nvPr/>
        </p:nvSpPr>
        <p:spPr>
          <a:xfrm>
            <a:off x="8259141" y="1934974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A8676-EA24-4260-9B5D-2A23D81AF333}"/>
              </a:ext>
            </a:extLst>
          </p:cNvPr>
          <p:cNvSpPr txBox="1"/>
          <p:nvPr/>
        </p:nvSpPr>
        <p:spPr>
          <a:xfrm>
            <a:off x="8297944" y="1561041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5523F3-72BC-4AC5-B388-00DE408BB225}"/>
              </a:ext>
            </a:extLst>
          </p:cNvPr>
          <p:cNvSpPr/>
          <p:nvPr/>
        </p:nvSpPr>
        <p:spPr>
          <a:xfrm>
            <a:off x="8259140" y="2697835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8695B-A222-41B3-9F1B-F3B482D75D80}"/>
              </a:ext>
            </a:extLst>
          </p:cNvPr>
          <p:cNvSpPr txBox="1"/>
          <p:nvPr/>
        </p:nvSpPr>
        <p:spPr>
          <a:xfrm>
            <a:off x="8113235" y="2286412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3739ED-3F67-4C9D-8933-2C6735FE6615}"/>
              </a:ext>
            </a:extLst>
          </p:cNvPr>
          <p:cNvSpPr/>
          <p:nvPr/>
        </p:nvSpPr>
        <p:spPr>
          <a:xfrm>
            <a:off x="8483062" y="3709480"/>
            <a:ext cx="2444816" cy="185472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7A2BF-59C2-482A-B776-5D71B4BAC1AA}"/>
              </a:ext>
            </a:extLst>
          </p:cNvPr>
          <p:cNvSpPr txBox="1"/>
          <p:nvPr/>
        </p:nvSpPr>
        <p:spPr>
          <a:xfrm>
            <a:off x="8483062" y="3276030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8D430-A9DC-4769-AE61-1DFB8C74B9D3}"/>
              </a:ext>
            </a:extLst>
          </p:cNvPr>
          <p:cNvSpPr txBox="1"/>
          <p:nvPr/>
        </p:nvSpPr>
        <p:spPr>
          <a:xfrm>
            <a:off x="3219834" y="3408878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ServerSocket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46A284-FE0C-4CD7-A3FD-41251BE7F8D4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4885100" y="4636842"/>
            <a:ext cx="35979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B29423-9CE3-45ED-BDB3-F5DA96C3C77D}"/>
              </a:ext>
            </a:extLst>
          </p:cNvPr>
          <p:cNvSpPr/>
          <p:nvPr/>
        </p:nvSpPr>
        <p:spPr>
          <a:xfrm>
            <a:off x="3233140" y="3887791"/>
            <a:ext cx="1651960" cy="149810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E219EC-4C92-49B2-AFDD-0E8B3A16A72D}"/>
              </a:ext>
            </a:extLst>
          </p:cNvPr>
          <p:cNvSpPr/>
          <p:nvPr/>
        </p:nvSpPr>
        <p:spPr>
          <a:xfrm>
            <a:off x="438142" y="3887790"/>
            <a:ext cx="1651960" cy="149810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B7A2AF-8868-4AC3-8EE8-777CACEA1961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 flipV="1">
            <a:off x="2090102" y="4636841"/>
            <a:ext cx="11430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84EDE5-8002-455B-9878-BE4A81501F73}"/>
              </a:ext>
            </a:extLst>
          </p:cNvPr>
          <p:cNvSpPr txBox="1"/>
          <p:nvPr/>
        </p:nvSpPr>
        <p:spPr>
          <a:xfrm>
            <a:off x="391896" y="3428380"/>
            <a:ext cx="87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13924F-8369-4A05-BF72-86F51CC13A52}"/>
              </a:ext>
            </a:extLst>
          </p:cNvPr>
          <p:cNvSpPr/>
          <p:nvPr/>
        </p:nvSpPr>
        <p:spPr>
          <a:xfrm>
            <a:off x="1731050" y="2031373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F25F0-74C3-46F5-A05E-429851E59CB5}"/>
              </a:ext>
            </a:extLst>
          </p:cNvPr>
          <p:cNvSpPr txBox="1"/>
          <p:nvPr/>
        </p:nvSpPr>
        <p:spPr>
          <a:xfrm>
            <a:off x="1769853" y="1657440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B0A8E8-195C-4DC7-82FB-C4F32B6DDD78}"/>
              </a:ext>
            </a:extLst>
          </p:cNvPr>
          <p:cNvSpPr/>
          <p:nvPr/>
        </p:nvSpPr>
        <p:spPr>
          <a:xfrm>
            <a:off x="1731049" y="2794234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D3A127-F615-4AA7-9B15-5EEC6B34BFBB}"/>
              </a:ext>
            </a:extLst>
          </p:cNvPr>
          <p:cNvSpPr txBox="1"/>
          <p:nvPr/>
        </p:nvSpPr>
        <p:spPr>
          <a:xfrm>
            <a:off x="1585144" y="2382811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6B2BA8-D312-469D-B5E7-25CEAD985191}"/>
              </a:ext>
            </a:extLst>
          </p:cNvPr>
          <p:cNvCxnSpPr>
            <a:cxnSpLocks/>
            <a:stCxn id="19" idx="0"/>
            <a:endCxn id="26" idx="1"/>
          </p:cNvCxnSpPr>
          <p:nvPr/>
        </p:nvCxnSpPr>
        <p:spPr>
          <a:xfrm rot="5400000" flipH="1" flipV="1">
            <a:off x="1026124" y="3182866"/>
            <a:ext cx="942922" cy="46692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387210-CF32-4E7C-9894-E919081D2E01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650258" y="2776618"/>
            <a:ext cx="1675402" cy="48618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EEF2F1-9D48-459E-92B8-1211B56E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84" y="1517544"/>
            <a:ext cx="6495750" cy="3343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BE143-C7E9-4BE2-8CCB-310FBE44370C}"/>
              </a:ext>
            </a:extLst>
          </p:cNvPr>
          <p:cNvSpPr txBox="1"/>
          <p:nvPr/>
        </p:nvSpPr>
        <p:spPr>
          <a:xfrm>
            <a:off x="1263684" y="107696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03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017F1-0545-4E86-A642-533F7E1E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235030"/>
            <a:ext cx="8089907" cy="2635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5D14A-5E66-4575-9A23-D324B8F878FF}"/>
              </a:ext>
            </a:extLst>
          </p:cNvPr>
          <p:cNvSpPr txBox="1"/>
          <p:nvPr/>
        </p:nvSpPr>
        <p:spPr>
          <a:xfrm>
            <a:off x="843280" y="7112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92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2153CC-4F09-4D01-ADC1-FA515EABA52E}"/>
              </a:ext>
            </a:extLst>
          </p:cNvPr>
          <p:cNvSpPr/>
          <p:nvPr/>
        </p:nvSpPr>
        <p:spPr>
          <a:xfrm>
            <a:off x="5465545" y="793537"/>
            <a:ext cx="4478951" cy="447574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F1CF-D3CC-4179-A716-371D51C16786}"/>
              </a:ext>
            </a:extLst>
          </p:cNvPr>
          <p:cNvSpPr txBox="1"/>
          <p:nvPr/>
        </p:nvSpPr>
        <p:spPr>
          <a:xfrm>
            <a:off x="5382079" y="279131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6060A-4A8E-4CDC-8CC8-FFF5509FF07F}"/>
              </a:ext>
            </a:extLst>
          </p:cNvPr>
          <p:cNvSpPr/>
          <p:nvPr/>
        </p:nvSpPr>
        <p:spPr>
          <a:xfrm>
            <a:off x="274323" y="2825014"/>
            <a:ext cx="4924875" cy="41279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23BCD15-0782-4C96-9D16-FD8C0DA5D86F}"/>
              </a:ext>
            </a:extLst>
          </p:cNvPr>
          <p:cNvSpPr/>
          <p:nvPr/>
        </p:nvSpPr>
        <p:spPr>
          <a:xfrm rot="5400000">
            <a:off x="5179948" y="2675276"/>
            <a:ext cx="750770" cy="71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032B031-4D7D-447D-A5CD-D069F6E1E2BD}"/>
              </a:ext>
            </a:extLst>
          </p:cNvPr>
          <p:cNvSpPr/>
          <p:nvPr/>
        </p:nvSpPr>
        <p:spPr>
          <a:xfrm rot="16200000">
            <a:off x="-375386" y="2697480"/>
            <a:ext cx="750770" cy="712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38460A-827E-4434-A31D-5411B66ECFF9}"/>
              </a:ext>
            </a:extLst>
          </p:cNvPr>
          <p:cNvSpPr/>
          <p:nvPr/>
        </p:nvSpPr>
        <p:spPr>
          <a:xfrm>
            <a:off x="5911468" y="2432405"/>
            <a:ext cx="1243306" cy="12424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01E21-51BC-4036-9F79-DE7EC9900972}"/>
              </a:ext>
            </a:extLst>
          </p:cNvPr>
          <p:cNvSpPr txBox="1"/>
          <p:nvPr/>
        </p:nvSpPr>
        <p:spPr>
          <a:xfrm>
            <a:off x="5819200" y="2018667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F0A026-8610-4C5D-8EF9-BEFFD613CA48}"/>
              </a:ext>
            </a:extLst>
          </p:cNvPr>
          <p:cNvSpPr/>
          <p:nvPr/>
        </p:nvSpPr>
        <p:spPr>
          <a:xfrm>
            <a:off x="5819200" y="4536742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C70EEE-F15F-44AF-AB53-4F3BDD9F6D06}"/>
              </a:ext>
            </a:extLst>
          </p:cNvPr>
          <p:cNvSpPr txBox="1"/>
          <p:nvPr/>
        </p:nvSpPr>
        <p:spPr>
          <a:xfrm>
            <a:off x="5736134" y="4137237"/>
            <a:ext cx="17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767CD7-3F1B-4C4E-ACD3-01B6687F2851}"/>
              </a:ext>
            </a:extLst>
          </p:cNvPr>
          <p:cNvSpPr/>
          <p:nvPr/>
        </p:nvSpPr>
        <p:spPr>
          <a:xfrm>
            <a:off x="5941068" y="1286820"/>
            <a:ext cx="3323823" cy="3012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5BF1A-F7C1-425F-9DDB-D0D0A0FC3AD0}"/>
              </a:ext>
            </a:extLst>
          </p:cNvPr>
          <p:cNvSpPr txBox="1"/>
          <p:nvPr/>
        </p:nvSpPr>
        <p:spPr>
          <a:xfrm>
            <a:off x="5795163" y="875397"/>
            <a:ext cx="21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1C9CA-250A-4680-A793-5E3F8D18A217}"/>
              </a:ext>
            </a:extLst>
          </p:cNvPr>
          <p:cNvSpPr/>
          <p:nvPr/>
        </p:nvSpPr>
        <p:spPr>
          <a:xfrm>
            <a:off x="5232931" y="5846614"/>
            <a:ext cx="4944178" cy="7322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7E362-7B18-4AE3-B782-6484A4B8539F}"/>
              </a:ext>
            </a:extLst>
          </p:cNvPr>
          <p:cNvSpPr txBox="1"/>
          <p:nvPr/>
        </p:nvSpPr>
        <p:spPr>
          <a:xfrm>
            <a:off x="7021826" y="6039305"/>
            <a:ext cx="116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KeyBoard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CD86D6-7653-482F-923B-2A76814363F7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7481112" y="4838010"/>
            <a:ext cx="223908" cy="10086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61E522-3829-4024-9274-8AC87855327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6533121" y="3674822"/>
            <a:ext cx="947990" cy="846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425062-8616-4292-8614-DEA2CDB6929D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6533121" y="1588088"/>
            <a:ext cx="1069859" cy="8443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5B509A-4678-4FF0-B63E-2D15335098E8}"/>
              </a:ext>
            </a:extLst>
          </p:cNvPr>
          <p:cNvSpPr/>
          <p:nvPr/>
        </p:nvSpPr>
        <p:spPr>
          <a:xfrm>
            <a:off x="10566149" y="859220"/>
            <a:ext cx="1351528" cy="23188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31E7B-B971-4624-9BF8-02F4A8E9F869}"/>
              </a:ext>
            </a:extLst>
          </p:cNvPr>
          <p:cNvSpPr txBox="1"/>
          <p:nvPr/>
        </p:nvSpPr>
        <p:spPr>
          <a:xfrm>
            <a:off x="10658417" y="1825580"/>
            <a:ext cx="142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Monitor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90A231-2240-43DE-A20D-6708A238605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9264891" y="1437454"/>
            <a:ext cx="1301258" cy="5812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3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5</cp:revision>
  <dcterms:created xsi:type="dcterms:W3CDTF">2020-07-30T11:59:03Z</dcterms:created>
  <dcterms:modified xsi:type="dcterms:W3CDTF">2020-08-02T16:06:04Z</dcterms:modified>
</cp:coreProperties>
</file>