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y="10287000" cx="18288000"/>
  <p:notesSz cx="6858000" cy="9144000"/>
  <p:embeddedFontLst>
    <p:embeddedFont>
      <p:font typeface="Helvetica Neue"/>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3" name="T.G. McLean"/>
  <p:cmAuthor clrIdx="1" id="1" initials="" lastIdx="1" name="Ben Tristem"/>
  <p:cmAuthor clrIdx="2" id="2" initials="" lastIdx="1" name="Christi Richards"/>
  <p:cmAuthor clrIdx="3" id="3" initials="" lastIdx="2" name="Jason Sparc"/>
  <p:cmAuthor clrIdx="4" id="4" initials="" lastIdx="1" name="未知"/>
  <p:cmAuthor clrIdx="5" id="5" initials="" lastIdx="1" name="bowde03"/>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9F5B0A9-1374-4D51-9216-8651B13158A2}">
  <a:tblStyle styleId="{09F5B0A9-1374-4D51-9216-8651B13158A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2.xml"/><Relationship Id="rId48" Type="http://schemas.openxmlformats.org/officeDocument/2006/relationships/font" Target="fonts/HelveticaNeue-regular.fntdata"/><Relationship Id="rId47" Type="http://schemas.openxmlformats.org/officeDocument/2006/relationships/slide" Target="slides/slide40.xml"/><Relationship Id="rId49" Type="http://schemas.openxmlformats.org/officeDocument/2006/relationships/font" Target="fonts/HelveticaNeue-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HelveticaNeue-boldItalic.fntdata"/><Relationship Id="rId50" Type="http://schemas.openxmlformats.org/officeDocument/2006/relationships/font" Target="fonts/HelveticaNeue-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12-04T15:50:18.815">
    <p:pos x="6000" y="0"/>
    <p:text>Xcode certainly provides a great deal of fine-grained control over the build process, but given compiling is farmed out to the UBT, any kind of editor can really be used to make an IDE. (I'm currently working on a UE fork to use Atom, for example).
I chose to use VS Code as Xcode doesn't allow customization of the editor theme whereas VS Code does – staring at a white screen all day is hard on the eyes.</p:text>
  </p:cm>
  <p:cm authorId="0" idx="2" dt="2017-12-04T15:52:08.348">
    <p:pos x="6000" y="100"/>
    <p:text>Using VS Code in UE4 is easy. Once installed, simply set it as your editor in Preferences &gt; General &gt; Source Code &gt; Accessor &gt; Source Code Editor.</p:text>
  </p:cm>
  <p:cm authorId="0" idx="3" dt="2017-12-07T07:51:02.291">
    <p:pos x="6000" y="200"/>
    <p:text>With UE r4.18, Visual Studio Code is also now an option for Win, Mac, and *nix, of course. Refactoring is now possible on all platforms.
https://code.visualstudio.com/download</p:text>
  </p:cm>
  <p:cm authorId="1" idx="1" dt="2017-12-07T07:51:02.291">
    <p:pos x="6000" y="200"/>
    <p:text>Thanks for this feedback.
Ben Tristem
https://www.udemy.com/u/bentristem
Twitter: @BenTristem
Skype: BulldogBen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2" idx="1" dt="2018-07-15T17:08:10.472">
    <p:pos x="541" y="1394"/>
    <p:text>I didn't see this mentioned anywhere, but there is also the option of using CLion using their early access program (free):  https://confluence.jetbrains.com/display/CLION/Early+Access+Program  There is a great article from JetBrains' blog about it:  https://blog.jetbrains.com/clion/2016/10/clion-and-ue4/  What's great about this is that you will have the option of refactoring and Oculus support.</p:text>
  </p:cm>
  <p:cm authorId="3" idx="1" dt="2017-02-08T05:41:46.168">
    <p:pos x="541" y="1394"/>
    <p:text>_Marked as resolved_</p:text>
  </p:cm>
  <p:cm authorId="3" idx="2" dt="2017-02-08T05:42:37.005">
    <p:pos x="541" y="1394"/>
    <p:text>_Re-opened_</p:text>
  </p:cm>
  <p:cm authorId="4" idx="1" dt="2018-07-15T17:08:10.472">
    <p:pos x="541" y="1394"/>
    <p:text>C-Lion on macOS is a great thing. Outside from using Apple's way of doing things Xcode is pretty useless...the good news is that from Xcode 9 and onward code refactoring is working good, at least.</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5" idx="1" dt="2017-11-06T00:06:52.329">
    <p:pos x="541" y="1394"/>
    <p:text>Edit&gt;Maps and Modes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f8b855009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8b855009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f8b855009_2_9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f8b855009_2_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f8b855009_23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8b855009_23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f8b855009_22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8b855009_22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f8b855009_229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8b855009_229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f8b855009_229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8b855009_229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f8b855009_18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8b855009_18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f8b855009_2_6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f8b855009_2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f8b855009_22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8b855009_2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f8b855009_59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8b855009_59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f8b855009_229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8b855009_22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f8b855009_2_2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f8b855009_2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f8b855009_229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8b855009_229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f8b855009_18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f8b855009_18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f8b855009_23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8b855009_23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f8b855009_23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f8b855009_23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f8b855009_23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f8b855009_23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1884c33a49_5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1884c33a49_5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1884c33a49_5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g1884c33a49_5_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None/>
            </a:pPr>
            <a:r>
              <a:rPr b="0" i="0" lang="en-GB" sz="3000" u="none" cap="none" strike="noStrike">
                <a:latin typeface="Arial"/>
                <a:ea typeface="Arial"/>
                <a:cs typeface="Arial"/>
                <a:sym typeface="Arial"/>
              </a:rPr>
              <a:t>Remember iOS and Android apps</a:t>
            </a:r>
            <a:endParaRPr b="0" i="0" sz="3000" u="none" cap="none" strike="noStrike">
              <a:latin typeface="Arial"/>
              <a:ea typeface="Arial"/>
              <a:cs typeface="Arial"/>
              <a:sym typeface="Arial"/>
            </a:endParaRPr>
          </a:p>
          <a:p>
            <a:pPr indent="0" lvl="0" marL="0" marR="0" rtl="0" algn="l">
              <a:lnSpc>
                <a:spcPct val="125000"/>
              </a:lnSpc>
              <a:spcBef>
                <a:spcPts val="0"/>
              </a:spcBef>
              <a:spcAft>
                <a:spcPts val="0"/>
              </a:spcAft>
              <a:buNone/>
            </a:pPr>
            <a:r>
              <a:rPr lang="en-GB" sz="3000"/>
              <a:t>Introduce yourself while waiting for download.</a:t>
            </a:r>
            <a:endParaRPr sz="30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1884c33a49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884c33a49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1884c33a49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884c33a49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1884c33a49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884c33a49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f8b855009_2_3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f8b855009_2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1884c33a49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884c33a49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1884c33a49_5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884c33a49_5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1884c33a49_5_4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1884c33a49_5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f8b855009_2_7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f8b855009_2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f8b855009_23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f8b855009_23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f8b855009_2_8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f8b855009_2_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f8b855009_2_10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f8b855009_2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f8b855009_2_10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f8b855009_2_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f8b855009_2_11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f8b855009_2_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1f6d881359_4_1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1f6d881359_4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f8b855009_2_3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f8b855009_2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1f6d881359_4_1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1f6d881359_4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f8b855009_2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gf8b855009_2_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None/>
            </a:pPr>
            <a:r>
              <a:rPr b="0" i="0" lang="en-GB" sz="3000" u="none" cap="none" strike="noStrike">
                <a:latin typeface="Arial"/>
                <a:ea typeface="Arial"/>
                <a:cs typeface="Arial"/>
                <a:sym typeface="Arial"/>
              </a:rPr>
              <a:t>Remember iOS and Android apps</a:t>
            </a:r>
            <a:endParaRPr b="0" i="0" sz="3000" u="none" cap="none" strike="noStrike">
              <a:latin typeface="Arial"/>
              <a:ea typeface="Arial"/>
              <a:cs typeface="Arial"/>
              <a:sym typeface="Arial"/>
            </a:endParaRPr>
          </a:p>
          <a:p>
            <a:pPr indent="0" lvl="0" marL="0" marR="0" rtl="0" algn="l">
              <a:lnSpc>
                <a:spcPct val="125000"/>
              </a:lnSpc>
              <a:spcBef>
                <a:spcPts val="0"/>
              </a:spcBef>
              <a:spcAft>
                <a:spcPts val="0"/>
              </a:spcAft>
              <a:buNone/>
            </a:pPr>
            <a:r>
              <a:rPr lang="en-GB" sz="3000"/>
              <a:t>Introduce yourself while waiting for download.</a:t>
            </a:r>
            <a:endParaRPr sz="3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f8b855009_2_4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f8b855009_2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1f6d881359_4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1f6d881359_4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1f6d881359_4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g1f6d881359_4_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None/>
            </a:pPr>
            <a:r>
              <a:rPr b="0" i="0" lang="en-GB" sz="3000" u="none" cap="none" strike="noStrike">
                <a:latin typeface="Arial"/>
                <a:ea typeface="Arial"/>
                <a:cs typeface="Arial"/>
                <a:sym typeface="Arial"/>
              </a:rPr>
              <a:t>Remember iOS and Android apps</a:t>
            </a:r>
            <a:endParaRPr b="0" i="0" sz="3000" u="none" cap="none" strike="noStrike">
              <a:latin typeface="Arial"/>
              <a:ea typeface="Arial"/>
              <a:cs typeface="Arial"/>
              <a:sym typeface="Arial"/>
            </a:endParaRPr>
          </a:p>
          <a:p>
            <a:pPr indent="0" lvl="0" marL="0" marR="0" rtl="0" algn="l">
              <a:lnSpc>
                <a:spcPct val="125000"/>
              </a:lnSpc>
              <a:spcBef>
                <a:spcPts val="0"/>
              </a:spcBef>
              <a:spcAft>
                <a:spcPts val="0"/>
              </a:spcAft>
              <a:buNone/>
            </a:pPr>
            <a:r>
              <a:rPr lang="en-GB" sz="3000"/>
              <a:t>Introduce yourself while waiting for download.</a:t>
            </a:r>
            <a:endParaRPr sz="3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f8b855009_2_8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f8b855009_2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hyperlink" Target="http://bit.ly/UnrealSlides"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23417" y="1489150"/>
            <a:ext cx="17041200" cy="4105200"/>
          </a:xfrm>
          <a:prstGeom prst="rect">
            <a:avLst/>
          </a:prstGeom>
        </p:spPr>
        <p:txBody>
          <a:bodyPr anchorCtr="0" anchor="b" bIns="182850" lIns="182850" spcFirstLastPara="1" rIns="182850" wrap="square" tIns="182850">
            <a:noAutofit/>
          </a:bodyPr>
          <a:lstStyle>
            <a:lvl1pPr lvl="0" algn="ctr">
              <a:spcBef>
                <a:spcPts val="0"/>
              </a:spcBef>
              <a:spcAft>
                <a:spcPts val="0"/>
              </a:spcAft>
              <a:buSzPts val="10400"/>
              <a:buNone/>
              <a:defRPr sz="10400"/>
            </a:lvl1pPr>
            <a:lvl2pPr lvl="1" algn="ctr">
              <a:spcBef>
                <a:spcPts val="0"/>
              </a:spcBef>
              <a:spcAft>
                <a:spcPts val="0"/>
              </a:spcAft>
              <a:buSzPts val="10400"/>
              <a:buNone/>
              <a:defRPr sz="10400"/>
            </a:lvl2pPr>
            <a:lvl3pPr lvl="2" algn="ctr">
              <a:spcBef>
                <a:spcPts val="0"/>
              </a:spcBef>
              <a:spcAft>
                <a:spcPts val="0"/>
              </a:spcAft>
              <a:buSzPts val="10400"/>
              <a:buNone/>
              <a:defRPr sz="10400"/>
            </a:lvl3pPr>
            <a:lvl4pPr lvl="3" algn="ctr">
              <a:spcBef>
                <a:spcPts val="0"/>
              </a:spcBef>
              <a:spcAft>
                <a:spcPts val="0"/>
              </a:spcAft>
              <a:buSzPts val="10400"/>
              <a:buNone/>
              <a:defRPr sz="10400"/>
            </a:lvl4pPr>
            <a:lvl5pPr lvl="4" algn="ctr">
              <a:spcBef>
                <a:spcPts val="0"/>
              </a:spcBef>
              <a:spcAft>
                <a:spcPts val="0"/>
              </a:spcAft>
              <a:buSzPts val="10400"/>
              <a:buNone/>
              <a:defRPr sz="10400"/>
            </a:lvl5pPr>
            <a:lvl6pPr lvl="5" algn="ctr">
              <a:spcBef>
                <a:spcPts val="0"/>
              </a:spcBef>
              <a:spcAft>
                <a:spcPts val="0"/>
              </a:spcAft>
              <a:buSzPts val="10400"/>
              <a:buNone/>
              <a:defRPr sz="10400"/>
            </a:lvl6pPr>
            <a:lvl7pPr lvl="6" algn="ctr">
              <a:spcBef>
                <a:spcPts val="0"/>
              </a:spcBef>
              <a:spcAft>
                <a:spcPts val="0"/>
              </a:spcAft>
              <a:buSzPts val="10400"/>
              <a:buNone/>
              <a:defRPr sz="10400"/>
            </a:lvl7pPr>
            <a:lvl8pPr lvl="7" algn="ctr">
              <a:spcBef>
                <a:spcPts val="0"/>
              </a:spcBef>
              <a:spcAft>
                <a:spcPts val="0"/>
              </a:spcAft>
              <a:buSzPts val="10400"/>
              <a:buNone/>
              <a:defRPr sz="10400"/>
            </a:lvl8pPr>
            <a:lvl9pPr lvl="8" algn="ctr">
              <a:spcBef>
                <a:spcPts val="0"/>
              </a:spcBef>
              <a:spcAft>
                <a:spcPts val="0"/>
              </a:spcAft>
              <a:buSzPts val="10400"/>
              <a:buNone/>
              <a:defRPr sz="10400"/>
            </a:lvl9pPr>
          </a:lstStyle>
          <a:p/>
        </p:txBody>
      </p:sp>
      <p:sp>
        <p:nvSpPr>
          <p:cNvPr id="11" name="Google Shape;11;p2"/>
          <p:cNvSpPr txBox="1"/>
          <p:nvPr>
            <p:ph idx="1" type="subTitle"/>
          </p:nvPr>
        </p:nvSpPr>
        <p:spPr>
          <a:xfrm>
            <a:off x="623400" y="5668250"/>
            <a:ext cx="17041200" cy="1585200"/>
          </a:xfrm>
          <a:prstGeom prst="rect">
            <a:avLst/>
          </a:prstGeom>
        </p:spPr>
        <p:txBody>
          <a:bodyPr anchorCtr="0" anchor="t" bIns="182850" lIns="182850" spcFirstLastPara="1" rIns="182850" wrap="square" tIns="182850">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12" name="Google Shape;12;p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623400" y="2212250"/>
            <a:ext cx="17041200" cy="3927000"/>
          </a:xfrm>
          <a:prstGeom prst="rect">
            <a:avLst/>
          </a:prstGeom>
        </p:spPr>
        <p:txBody>
          <a:bodyPr anchorCtr="0" anchor="b" bIns="182850" lIns="182850" spcFirstLastPara="1" rIns="182850" wrap="square" tIns="182850">
            <a:noAutofit/>
          </a:bodyPr>
          <a:lstStyle>
            <a:lvl1pPr lvl="0" algn="ctr">
              <a:spcBef>
                <a:spcPts val="0"/>
              </a:spcBef>
              <a:spcAft>
                <a:spcPts val="0"/>
              </a:spcAft>
              <a:buSzPts val="24000"/>
              <a:buNone/>
              <a:defRPr sz="24000"/>
            </a:lvl1pPr>
            <a:lvl2pPr lvl="1" algn="ctr">
              <a:spcBef>
                <a:spcPts val="0"/>
              </a:spcBef>
              <a:spcAft>
                <a:spcPts val="0"/>
              </a:spcAft>
              <a:buSzPts val="24000"/>
              <a:buNone/>
              <a:defRPr sz="24000"/>
            </a:lvl2pPr>
            <a:lvl3pPr lvl="2" algn="ctr">
              <a:spcBef>
                <a:spcPts val="0"/>
              </a:spcBef>
              <a:spcAft>
                <a:spcPts val="0"/>
              </a:spcAft>
              <a:buSzPts val="24000"/>
              <a:buNone/>
              <a:defRPr sz="24000"/>
            </a:lvl3pPr>
            <a:lvl4pPr lvl="3" algn="ctr">
              <a:spcBef>
                <a:spcPts val="0"/>
              </a:spcBef>
              <a:spcAft>
                <a:spcPts val="0"/>
              </a:spcAft>
              <a:buSzPts val="24000"/>
              <a:buNone/>
              <a:defRPr sz="24000"/>
            </a:lvl4pPr>
            <a:lvl5pPr lvl="4" algn="ctr">
              <a:spcBef>
                <a:spcPts val="0"/>
              </a:spcBef>
              <a:spcAft>
                <a:spcPts val="0"/>
              </a:spcAft>
              <a:buSzPts val="24000"/>
              <a:buNone/>
              <a:defRPr sz="24000"/>
            </a:lvl5pPr>
            <a:lvl6pPr lvl="5" algn="ctr">
              <a:spcBef>
                <a:spcPts val="0"/>
              </a:spcBef>
              <a:spcAft>
                <a:spcPts val="0"/>
              </a:spcAft>
              <a:buSzPts val="24000"/>
              <a:buNone/>
              <a:defRPr sz="24000"/>
            </a:lvl6pPr>
            <a:lvl7pPr lvl="6" algn="ctr">
              <a:spcBef>
                <a:spcPts val="0"/>
              </a:spcBef>
              <a:spcAft>
                <a:spcPts val="0"/>
              </a:spcAft>
              <a:buSzPts val="24000"/>
              <a:buNone/>
              <a:defRPr sz="24000"/>
            </a:lvl7pPr>
            <a:lvl8pPr lvl="7" algn="ctr">
              <a:spcBef>
                <a:spcPts val="0"/>
              </a:spcBef>
              <a:spcAft>
                <a:spcPts val="0"/>
              </a:spcAft>
              <a:buSzPts val="24000"/>
              <a:buNone/>
              <a:defRPr sz="24000"/>
            </a:lvl8pPr>
            <a:lvl9pPr lvl="8" algn="ctr">
              <a:spcBef>
                <a:spcPts val="0"/>
              </a:spcBef>
              <a:spcAft>
                <a:spcPts val="0"/>
              </a:spcAft>
              <a:buSzPts val="24000"/>
              <a:buNone/>
              <a:defRPr sz="24000"/>
            </a:lvl9pPr>
          </a:lstStyle>
          <a:p>
            <a:r>
              <a:t>xx%</a:t>
            </a:r>
          </a:p>
        </p:txBody>
      </p:sp>
      <p:sp>
        <p:nvSpPr>
          <p:cNvPr id="46" name="Google Shape;46;p11"/>
          <p:cNvSpPr txBox="1"/>
          <p:nvPr>
            <p:ph idx="1" type="body"/>
          </p:nvPr>
        </p:nvSpPr>
        <p:spPr>
          <a:xfrm>
            <a:off x="623400" y="6304450"/>
            <a:ext cx="17041200" cy="2601600"/>
          </a:xfrm>
          <a:prstGeom prst="rect">
            <a:avLst/>
          </a:prstGeom>
        </p:spPr>
        <p:txBody>
          <a:bodyPr anchorCtr="0" anchor="t" bIns="182850" lIns="182850" spcFirstLastPara="1" rIns="182850" wrap="square" tIns="182850">
            <a:noAutofit/>
          </a:bodyPr>
          <a:lstStyle>
            <a:lvl1pPr indent="-457200" lvl="0" marL="457200" algn="ctr">
              <a:spcBef>
                <a:spcPts val="0"/>
              </a:spcBef>
              <a:spcAft>
                <a:spcPts val="0"/>
              </a:spcAft>
              <a:buSzPts val="3600"/>
              <a:buChar char="●"/>
              <a:defRPr/>
            </a:lvl1pPr>
            <a:lvl2pPr indent="-406400" lvl="1" marL="914400" algn="ctr">
              <a:spcBef>
                <a:spcPts val="3200"/>
              </a:spcBef>
              <a:spcAft>
                <a:spcPts val="0"/>
              </a:spcAft>
              <a:buSzPts val="2800"/>
              <a:buChar char="○"/>
              <a:defRPr/>
            </a:lvl2pPr>
            <a:lvl3pPr indent="-406400" lvl="2" marL="1371600" algn="ctr">
              <a:spcBef>
                <a:spcPts val="3200"/>
              </a:spcBef>
              <a:spcAft>
                <a:spcPts val="0"/>
              </a:spcAft>
              <a:buSzPts val="2800"/>
              <a:buChar char="■"/>
              <a:defRPr/>
            </a:lvl3pPr>
            <a:lvl4pPr indent="-406400" lvl="3" marL="1828800" algn="ctr">
              <a:spcBef>
                <a:spcPts val="3200"/>
              </a:spcBef>
              <a:spcAft>
                <a:spcPts val="0"/>
              </a:spcAft>
              <a:buSzPts val="2800"/>
              <a:buChar char="●"/>
              <a:defRPr/>
            </a:lvl4pPr>
            <a:lvl5pPr indent="-406400" lvl="4" marL="2286000" algn="ctr">
              <a:spcBef>
                <a:spcPts val="3200"/>
              </a:spcBef>
              <a:spcAft>
                <a:spcPts val="0"/>
              </a:spcAft>
              <a:buSzPts val="2800"/>
              <a:buChar char="○"/>
              <a:defRPr/>
            </a:lvl5pPr>
            <a:lvl6pPr indent="-406400" lvl="5" marL="2743200" algn="ctr">
              <a:spcBef>
                <a:spcPts val="3200"/>
              </a:spcBef>
              <a:spcAft>
                <a:spcPts val="0"/>
              </a:spcAft>
              <a:buSzPts val="2800"/>
              <a:buChar char="■"/>
              <a:defRPr/>
            </a:lvl6pPr>
            <a:lvl7pPr indent="-406400" lvl="6" marL="3200400" algn="ctr">
              <a:spcBef>
                <a:spcPts val="3200"/>
              </a:spcBef>
              <a:spcAft>
                <a:spcPts val="0"/>
              </a:spcAft>
              <a:buSzPts val="2800"/>
              <a:buChar char="●"/>
              <a:defRPr/>
            </a:lvl7pPr>
            <a:lvl8pPr indent="-406400" lvl="7" marL="3657600" algn="ctr">
              <a:spcBef>
                <a:spcPts val="3200"/>
              </a:spcBef>
              <a:spcAft>
                <a:spcPts val="0"/>
              </a:spcAft>
              <a:buSzPts val="2800"/>
              <a:buChar char="○"/>
              <a:defRPr/>
            </a:lvl8pPr>
            <a:lvl9pPr indent="-406400" lvl="8" marL="4114800" algn="ctr">
              <a:spcBef>
                <a:spcPts val="3200"/>
              </a:spcBef>
              <a:spcAft>
                <a:spcPts val="3200"/>
              </a:spcAft>
              <a:buSzPts val="2800"/>
              <a:buChar char="■"/>
              <a:defRPr/>
            </a:lvl9pPr>
          </a:lstStyle>
          <a:p/>
        </p:txBody>
      </p:sp>
      <p:sp>
        <p:nvSpPr>
          <p:cNvPr id="47" name="Google Shape;47;p11"/>
          <p:cNvSpPr txBox="1"/>
          <p:nvPr>
            <p:ph idx="12" type="sldNum"/>
          </p:nvPr>
        </p:nvSpPr>
        <p:spPr>
          <a:xfrm>
            <a:off x="16944916" y="9326434"/>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 type="tx">
  <p:cSld name="TITLE_AND_BODY">
    <p:bg>
      <p:bgPr>
        <a:blipFill rotWithShape="1">
          <a:blip r:embed="rId2">
            <a:alphaModFix/>
          </a:blip>
          <a:stretch>
            <a:fillRect b="0" l="0" r="0" t="0"/>
          </a:stretch>
        </a:blipFill>
      </p:bgPr>
    </p:bg>
    <p:spTree>
      <p:nvGrpSpPr>
        <p:cNvPr id="54" name="Shape 54"/>
        <p:cNvGrpSpPr/>
        <p:nvPr/>
      </p:nvGrpSpPr>
      <p:grpSpPr>
        <a:xfrm>
          <a:off x="0" y="0"/>
          <a:ext cx="0" cy="0"/>
          <a:chOff x="0" y="0"/>
          <a:chExt cx="0" cy="0"/>
        </a:xfrm>
      </p:grpSpPr>
      <p:sp>
        <p:nvSpPr>
          <p:cNvPr id="55" name="Google Shape;55;p14"/>
          <p:cNvSpPr/>
          <p:nvPr/>
        </p:nvSpPr>
        <p:spPr>
          <a:xfrm>
            <a:off x="2312" y="7053445"/>
            <a:ext cx="14596800" cy="3309600"/>
          </a:xfrm>
          <a:prstGeom prst="rect">
            <a:avLst/>
          </a:prstGeom>
          <a:gradFill>
            <a:gsLst>
              <a:gs pos="0">
                <a:srgbClr val="000000"/>
              </a:gs>
              <a:gs pos="100000">
                <a:srgbClr val="000000">
                  <a:alpha val="0"/>
                </a:srgbClr>
              </a:gs>
            </a:gsLst>
            <a:lin ang="0" scaled="0"/>
          </a:gradFill>
          <a:ln>
            <a:noFill/>
          </a:ln>
        </p:spPr>
        <p:txBody>
          <a:bodyPr anchorCtr="0" anchor="ctr" bIns="53550" lIns="53550" spcFirstLastPara="1" rIns="53550" wrap="square" tIns="53550">
            <a:noAutofit/>
          </a:bodyPr>
          <a:lstStyle/>
          <a:p>
            <a:pPr indent="0" lvl="0" marL="0" marR="0" rtl="0" algn="ctr">
              <a:lnSpc>
                <a:spcPct val="100000"/>
              </a:lnSpc>
              <a:spcBef>
                <a:spcPts val="0"/>
              </a:spcBef>
              <a:spcAft>
                <a:spcPts val="0"/>
              </a:spcAft>
              <a:buClr>
                <a:srgbClr val="FFFFFF"/>
              </a:buClr>
              <a:buFont typeface="Helvetica Neue"/>
              <a:buNone/>
            </a:pPr>
            <a:r>
              <a:t/>
            </a:r>
            <a:endParaRPr b="0" i="0" sz="2800" u="none" cap="none" strike="noStrike">
              <a:solidFill>
                <a:srgbClr val="FFFFFF"/>
              </a:solidFill>
              <a:latin typeface="Helvetica Neue"/>
              <a:ea typeface="Helvetica Neue"/>
              <a:cs typeface="Helvetica Neue"/>
              <a:sym typeface="Helvetica Neue"/>
            </a:endParaRPr>
          </a:p>
        </p:txBody>
      </p:sp>
      <p:sp>
        <p:nvSpPr>
          <p:cNvPr id="56" name="Google Shape;56;p14"/>
          <p:cNvSpPr txBox="1"/>
          <p:nvPr>
            <p:ph type="title"/>
          </p:nvPr>
        </p:nvSpPr>
        <p:spPr>
          <a:xfrm>
            <a:off x="714493" y="7480707"/>
            <a:ext cx="13350000" cy="1353300"/>
          </a:xfrm>
          <a:prstGeom prst="rect">
            <a:avLst/>
          </a:prstGeom>
          <a:noFill/>
          <a:ln>
            <a:noFill/>
          </a:ln>
        </p:spPr>
        <p:txBody>
          <a:bodyPr anchorCtr="0" anchor="t" bIns="68550" lIns="68550" spcFirstLastPara="1" rIns="68550" wrap="square" tIns="68550">
            <a:noAutofit/>
          </a:bodyPr>
          <a:lstStyle>
            <a:lvl1pPr indent="0" lvl="0" marL="0" marR="0" rtl="0" algn="l">
              <a:lnSpc>
                <a:spcPct val="100000"/>
              </a:lnSpc>
              <a:spcBef>
                <a:spcPts val="0"/>
              </a:spcBef>
              <a:spcAft>
                <a:spcPts val="0"/>
              </a:spcAft>
              <a:buClr>
                <a:srgbClr val="FFFFFF"/>
              </a:buClr>
              <a:buSzPts val="6000"/>
              <a:buFont typeface="Helvetica Neue"/>
              <a:buNone/>
              <a:defRPr b="1" i="0" sz="6000" u="none" cap="none" strike="noStrike">
                <a:solidFill>
                  <a:srgbClr val="FFFFFF"/>
                </a:solidFill>
                <a:latin typeface="Helvetica Neue"/>
                <a:ea typeface="Helvetica Neue"/>
                <a:cs typeface="Helvetica Neue"/>
                <a:sym typeface="Helvetica Neue"/>
              </a:defRPr>
            </a:lvl1pPr>
            <a:lvl2pPr indent="177800" lvl="1"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2pPr>
            <a:lvl3pPr indent="355600" lvl="2"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3pPr>
            <a:lvl4pPr indent="508000" lvl="3"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4pPr>
            <a:lvl5pPr indent="685800" lvl="4"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5pPr>
            <a:lvl6pPr indent="863600" lvl="5"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6pPr>
            <a:lvl7pPr indent="1041400" lvl="6"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7pPr>
            <a:lvl8pPr indent="1193800" lvl="7"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8pPr>
            <a:lvl9pPr indent="1371600" lvl="8"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9pPr>
          </a:lstStyle>
          <a:p/>
        </p:txBody>
      </p:sp>
      <p:sp>
        <p:nvSpPr>
          <p:cNvPr id="57" name="Google Shape;57;p14"/>
          <p:cNvSpPr/>
          <p:nvPr/>
        </p:nvSpPr>
        <p:spPr>
          <a:xfrm>
            <a:off x="727110" y="8770976"/>
            <a:ext cx="13750500" cy="659700"/>
          </a:xfrm>
          <a:prstGeom prst="rect">
            <a:avLst/>
          </a:prstGeom>
          <a:noFill/>
          <a:ln>
            <a:noFill/>
          </a:ln>
        </p:spPr>
        <p:txBody>
          <a:bodyPr anchorCtr="0" anchor="ctr" bIns="53550" lIns="53550" spcFirstLastPara="1" rIns="53550" wrap="square" tIns="53550">
            <a:noAutofit/>
          </a:bodyPr>
          <a:lstStyle/>
          <a:p>
            <a:pPr indent="0" lvl="0" marL="0" rtl="0" algn="l">
              <a:lnSpc>
                <a:spcPct val="120000"/>
              </a:lnSpc>
              <a:spcBef>
                <a:spcPts val="0"/>
              </a:spcBef>
              <a:spcAft>
                <a:spcPts val="0"/>
              </a:spcAft>
              <a:buClr>
                <a:srgbClr val="E8E8E8"/>
              </a:buClr>
              <a:buFont typeface="Helvetica Neue"/>
              <a:buNone/>
            </a:pPr>
            <a:r>
              <a:rPr lang="en-GB" sz="3600">
                <a:solidFill>
                  <a:srgbClr val="E8E8E8"/>
                </a:solidFill>
                <a:latin typeface="Helvetica Neue"/>
                <a:ea typeface="Helvetica Neue"/>
                <a:cs typeface="Helvetica Neue"/>
                <a:sym typeface="Helvetica Neue"/>
              </a:rPr>
              <a:t>Twitter </a:t>
            </a:r>
            <a:r>
              <a:rPr b="1" lang="en-GB" sz="3600">
                <a:solidFill>
                  <a:srgbClr val="E8E8E8"/>
                </a:solidFill>
                <a:latin typeface="Helvetica Neue"/>
                <a:ea typeface="Helvetica Neue"/>
                <a:cs typeface="Helvetica Neue"/>
                <a:sym typeface="Helvetica Neue"/>
              </a:rPr>
              <a:t>@GameDevTV :: </a:t>
            </a:r>
            <a:r>
              <a:rPr lang="en-GB" sz="3600">
                <a:solidFill>
                  <a:srgbClr val="E8E8E8"/>
                </a:solidFill>
                <a:latin typeface="Helvetica Neue"/>
                <a:ea typeface="Helvetica Neue"/>
                <a:cs typeface="Helvetica Neue"/>
                <a:sym typeface="Helvetica Neue"/>
              </a:rPr>
              <a:t>Web </a:t>
            </a:r>
            <a:r>
              <a:rPr b="1" lang="en-GB" sz="3600">
                <a:solidFill>
                  <a:srgbClr val="E8E8E8"/>
                </a:solidFill>
                <a:latin typeface="Helvetica Neue"/>
                <a:ea typeface="Helvetica Neue"/>
                <a:cs typeface="Helvetica Neue"/>
                <a:sym typeface="Helvetica Neue"/>
              </a:rPr>
              <a:t>community.GameDev.tv</a:t>
            </a:r>
            <a:endParaRPr b="1" sz="3600">
              <a:solidFill>
                <a:srgbClr val="E8E8E8"/>
              </a:solidFill>
              <a:latin typeface="Helvetica Neue"/>
              <a:ea typeface="Helvetica Neue"/>
              <a:cs typeface="Helvetica Neue"/>
              <a:sym typeface="Helvetica Neue"/>
            </a:endParaRPr>
          </a:p>
        </p:txBody>
      </p:sp>
      <p:sp>
        <p:nvSpPr>
          <p:cNvPr id="58" name="Google Shape;58;p14"/>
          <p:cNvSpPr txBox="1"/>
          <p:nvPr>
            <p:ph idx="12" type="sldNum"/>
          </p:nvPr>
        </p:nvSpPr>
        <p:spPr>
          <a:xfrm>
            <a:off x="8951861" y="9764613"/>
            <a:ext cx="370800" cy="383400"/>
          </a:xfrm>
          <a:prstGeom prst="rect">
            <a:avLst/>
          </a:prstGeom>
          <a:noFill/>
          <a:ln>
            <a:noFill/>
          </a:ln>
        </p:spPr>
        <p:txBody>
          <a:bodyPr anchorCtr="0" anchor="t" bIns="53550" lIns="53550" spcFirstLastPara="1" rIns="53550" wrap="square" tIns="53550">
            <a:noAutofit/>
          </a:bodyPr>
          <a:lstStyle>
            <a:lvl1pPr indent="0" lvl="0"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p:cSld name="Slide">
    <p:bg>
      <p:bgPr>
        <a:blipFill rotWithShape="1">
          <a:blip r:embed="rId2">
            <a:alphaModFix/>
          </a:blip>
          <a:stretch>
            <a:fillRect b="0" l="0" r="0" t="0"/>
          </a:stretch>
        </a:blipFill>
      </p:bgPr>
    </p:bg>
    <p:spTree>
      <p:nvGrpSpPr>
        <p:cNvPr id="59" name="Shape 59"/>
        <p:cNvGrpSpPr/>
        <p:nvPr/>
      </p:nvGrpSpPr>
      <p:grpSpPr>
        <a:xfrm>
          <a:off x="0" y="0"/>
          <a:ext cx="0" cy="0"/>
          <a:chOff x="0" y="0"/>
          <a:chExt cx="0" cy="0"/>
        </a:xfrm>
      </p:grpSpPr>
      <p:sp>
        <p:nvSpPr>
          <p:cNvPr id="60" name="Google Shape;60;p15"/>
          <p:cNvSpPr/>
          <p:nvPr/>
        </p:nvSpPr>
        <p:spPr>
          <a:xfrm>
            <a:off x="587256" y="597866"/>
            <a:ext cx="17113500" cy="9091200"/>
          </a:xfrm>
          <a:prstGeom prst="rect">
            <a:avLst/>
          </a:prstGeom>
          <a:solidFill>
            <a:srgbClr val="000000">
              <a:alpha val="84705"/>
            </a:srgbClr>
          </a:solidFill>
          <a:ln>
            <a:noFill/>
          </a:ln>
        </p:spPr>
        <p:txBody>
          <a:bodyPr anchorCtr="0" anchor="ctr" bIns="53550" lIns="53550" spcFirstLastPara="1" rIns="53550" wrap="square" tIns="53550">
            <a:noAutofit/>
          </a:bodyPr>
          <a:lstStyle/>
          <a:p>
            <a:pPr indent="0" lvl="0" marL="0" marR="0" rtl="0" algn="ctr">
              <a:lnSpc>
                <a:spcPct val="100000"/>
              </a:lnSpc>
              <a:spcBef>
                <a:spcPts val="0"/>
              </a:spcBef>
              <a:spcAft>
                <a:spcPts val="0"/>
              </a:spcAft>
              <a:buClr>
                <a:srgbClr val="FFFFFF"/>
              </a:buClr>
              <a:buFont typeface="Helvetica Neue"/>
              <a:buNone/>
            </a:pPr>
            <a:r>
              <a:t/>
            </a:r>
            <a:endParaRPr b="0" i="0" sz="2800" u="none" cap="none" strike="noStrike">
              <a:solidFill>
                <a:srgbClr val="FFFFFF"/>
              </a:solidFill>
              <a:latin typeface="Helvetica Neue"/>
              <a:ea typeface="Helvetica Neue"/>
              <a:cs typeface="Helvetica Neue"/>
              <a:sym typeface="Helvetica Neue"/>
            </a:endParaRPr>
          </a:p>
        </p:txBody>
      </p:sp>
      <p:sp>
        <p:nvSpPr>
          <p:cNvPr id="61" name="Google Shape;61;p15"/>
          <p:cNvSpPr txBox="1"/>
          <p:nvPr>
            <p:ph type="title"/>
          </p:nvPr>
        </p:nvSpPr>
        <p:spPr>
          <a:xfrm>
            <a:off x="860028" y="838894"/>
            <a:ext cx="16644000" cy="1254000"/>
          </a:xfrm>
          <a:prstGeom prst="rect">
            <a:avLst/>
          </a:prstGeom>
          <a:noFill/>
          <a:ln>
            <a:noFill/>
          </a:ln>
        </p:spPr>
        <p:txBody>
          <a:bodyPr anchorCtr="0" anchor="t" bIns="68550" lIns="68550" spcFirstLastPara="1" rIns="68550" wrap="square" tIns="68550">
            <a:noAutofit/>
          </a:bodyPr>
          <a:lstStyle>
            <a:lvl1pPr indent="0" lvl="0"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1pPr>
            <a:lvl2pPr indent="177800" lvl="1"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2pPr>
            <a:lvl3pPr indent="355600" lvl="2"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3pPr>
            <a:lvl4pPr indent="508000" lvl="3"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4pPr>
            <a:lvl5pPr indent="685800" lvl="4"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5pPr>
            <a:lvl6pPr indent="863600" lvl="5"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6pPr>
            <a:lvl7pPr indent="1041400" lvl="6"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7pPr>
            <a:lvl8pPr indent="1193800" lvl="7"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8pPr>
            <a:lvl9pPr indent="1371600" lvl="8"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9pPr>
          </a:lstStyle>
          <a:p/>
        </p:txBody>
      </p:sp>
      <p:sp>
        <p:nvSpPr>
          <p:cNvPr id="62" name="Google Shape;62;p15"/>
          <p:cNvSpPr txBox="1"/>
          <p:nvPr>
            <p:ph idx="1" type="body"/>
          </p:nvPr>
        </p:nvSpPr>
        <p:spPr>
          <a:xfrm>
            <a:off x="860028" y="2214264"/>
            <a:ext cx="16644000" cy="7197000"/>
          </a:xfrm>
          <a:prstGeom prst="rect">
            <a:avLst/>
          </a:prstGeom>
          <a:noFill/>
          <a:ln>
            <a:noFill/>
          </a:ln>
        </p:spPr>
        <p:txBody>
          <a:bodyPr anchorCtr="0" anchor="t" bIns="68550" lIns="68550" spcFirstLastPara="1" rIns="68550" wrap="square" tIns="68550">
            <a:noAutofit/>
          </a:bodyPr>
          <a:lstStyle>
            <a:lvl1pPr indent="-571500" lvl="0" marL="457200" marR="0" rtl="0" algn="l">
              <a:lnSpc>
                <a:spcPct val="150000"/>
              </a:lnSpc>
              <a:spcBef>
                <a:spcPts val="0"/>
              </a:spcBef>
              <a:spcAft>
                <a:spcPts val="0"/>
              </a:spcAft>
              <a:buClr>
                <a:srgbClr val="FFFFFF"/>
              </a:buClr>
              <a:buSzPts val="5400"/>
              <a:buFont typeface="Helvetica Neue"/>
              <a:buChar char="●"/>
              <a:defRPr b="0" i="0" sz="5400" u="none" cap="none" strike="noStrike">
                <a:solidFill>
                  <a:srgbClr val="FFFFFF"/>
                </a:solidFill>
                <a:latin typeface="Helvetica Neue"/>
                <a:ea typeface="Helvetica Neue"/>
                <a:cs typeface="Helvetica Neue"/>
                <a:sym typeface="Helvetica Neue"/>
              </a:defRPr>
            </a:lvl1pPr>
            <a:lvl2pPr indent="-292100" lvl="1" marL="9144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2pPr>
            <a:lvl3pPr indent="-292100" lvl="2" marL="13716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3pPr>
            <a:lvl4pPr indent="-292100" lvl="3" marL="18288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4pPr>
            <a:lvl5pPr indent="-292100" lvl="4" marL="22860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5pPr>
            <a:lvl6pPr indent="-292100" lvl="5" marL="27432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6pPr>
            <a:lvl7pPr indent="-292100" lvl="6" marL="32004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7pPr>
            <a:lvl8pPr indent="-292100" lvl="7" marL="36576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8pPr>
            <a:lvl9pPr indent="-292100" lvl="8" marL="41148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9pPr>
          </a:lstStyle>
          <a:p/>
        </p:txBody>
      </p:sp>
      <p:sp>
        <p:nvSpPr>
          <p:cNvPr id="63" name="Google Shape;63;p15"/>
          <p:cNvSpPr txBox="1"/>
          <p:nvPr>
            <p:ph idx="12" type="sldNum"/>
          </p:nvPr>
        </p:nvSpPr>
        <p:spPr>
          <a:xfrm>
            <a:off x="3061485" y="9689150"/>
            <a:ext cx="12165000" cy="383400"/>
          </a:xfrm>
          <a:prstGeom prst="rect">
            <a:avLst/>
          </a:prstGeom>
          <a:noFill/>
          <a:ln>
            <a:noFill/>
          </a:ln>
        </p:spPr>
        <p:txBody>
          <a:bodyPr anchorCtr="0" anchor="t" bIns="53550" lIns="53550" spcFirstLastPara="1" rIns="53550" wrap="square" tIns="53550">
            <a:noAutofit/>
          </a:bodyPr>
          <a:lstStyle>
            <a:lvl1pPr indent="0" lvl="0" marL="0" marR="0" rtl="0">
              <a:lnSpc>
                <a:spcPct val="100000"/>
              </a:lnSpc>
              <a:spcBef>
                <a:spcPts val="0"/>
              </a:spcBef>
              <a:spcAft>
                <a:spcPts val="0"/>
              </a:spcAft>
              <a:buClr>
                <a:srgbClr val="FFFFFF"/>
              </a:buClr>
              <a:buFont typeface="Helvetica Neue"/>
              <a:buNone/>
              <a:defRPr sz="2400">
                <a:solidFill>
                  <a:srgbClr val="FFFFFF"/>
                </a:solidFill>
              </a:defRPr>
            </a:lvl1pPr>
            <a:lvl2pPr indent="0" lvl="1" marL="0" marR="0" rtl="0">
              <a:lnSpc>
                <a:spcPct val="100000"/>
              </a:lnSpc>
              <a:spcBef>
                <a:spcPts val="0"/>
              </a:spcBef>
              <a:spcAft>
                <a:spcPts val="0"/>
              </a:spcAft>
              <a:buClr>
                <a:srgbClr val="FFFFFF"/>
              </a:buClr>
              <a:buFont typeface="Helvetica Neue"/>
              <a:buNone/>
              <a:defRPr sz="2400">
                <a:solidFill>
                  <a:srgbClr val="FFFFFF"/>
                </a:solidFill>
              </a:defRPr>
            </a:lvl2pPr>
            <a:lvl3pPr indent="0" lvl="2" marL="0" marR="0" rtl="0">
              <a:lnSpc>
                <a:spcPct val="100000"/>
              </a:lnSpc>
              <a:spcBef>
                <a:spcPts val="0"/>
              </a:spcBef>
              <a:spcAft>
                <a:spcPts val="0"/>
              </a:spcAft>
              <a:buClr>
                <a:srgbClr val="FFFFFF"/>
              </a:buClr>
              <a:buFont typeface="Helvetica Neue"/>
              <a:buNone/>
              <a:defRPr sz="2400">
                <a:solidFill>
                  <a:srgbClr val="FFFFFF"/>
                </a:solidFill>
              </a:defRPr>
            </a:lvl3pPr>
            <a:lvl4pPr indent="0" lvl="3" marL="0" marR="0" rtl="0">
              <a:lnSpc>
                <a:spcPct val="100000"/>
              </a:lnSpc>
              <a:spcBef>
                <a:spcPts val="0"/>
              </a:spcBef>
              <a:spcAft>
                <a:spcPts val="0"/>
              </a:spcAft>
              <a:buClr>
                <a:srgbClr val="FFFFFF"/>
              </a:buClr>
              <a:buFont typeface="Helvetica Neue"/>
              <a:buNone/>
              <a:defRPr sz="2400">
                <a:solidFill>
                  <a:srgbClr val="FFFFFF"/>
                </a:solidFill>
              </a:defRPr>
            </a:lvl4pPr>
            <a:lvl5pPr indent="0" lvl="4" marL="0" marR="0" rtl="0">
              <a:lnSpc>
                <a:spcPct val="100000"/>
              </a:lnSpc>
              <a:spcBef>
                <a:spcPts val="0"/>
              </a:spcBef>
              <a:spcAft>
                <a:spcPts val="0"/>
              </a:spcAft>
              <a:buClr>
                <a:srgbClr val="FFFFFF"/>
              </a:buClr>
              <a:buFont typeface="Helvetica Neue"/>
              <a:buNone/>
              <a:defRPr sz="2400">
                <a:solidFill>
                  <a:srgbClr val="FFFFFF"/>
                </a:solidFill>
              </a:defRPr>
            </a:lvl5pPr>
            <a:lvl6pPr indent="0" lvl="5" marL="0" marR="0" rtl="0">
              <a:lnSpc>
                <a:spcPct val="100000"/>
              </a:lnSpc>
              <a:spcBef>
                <a:spcPts val="0"/>
              </a:spcBef>
              <a:spcAft>
                <a:spcPts val="0"/>
              </a:spcAft>
              <a:buClr>
                <a:srgbClr val="FFFFFF"/>
              </a:buClr>
              <a:buFont typeface="Helvetica Neue"/>
              <a:buNone/>
              <a:defRPr sz="2400">
                <a:solidFill>
                  <a:srgbClr val="FFFFFF"/>
                </a:solidFill>
              </a:defRPr>
            </a:lvl6pPr>
            <a:lvl7pPr indent="0" lvl="6" marL="0" marR="0" rtl="0">
              <a:lnSpc>
                <a:spcPct val="100000"/>
              </a:lnSpc>
              <a:spcBef>
                <a:spcPts val="0"/>
              </a:spcBef>
              <a:spcAft>
                <a:spcPts val="0"/>
              </a:spcAft>
              <a:buClr>
                <a:srgbClr val="FFFFFF"/>
              </a:buClr>
              <a:buFont typeface="Helvetica Neue"/>
              <a:buNone/>
              <a:defRPr sz="2400">
                <a:solidFill>
                  <a:srgbClr val="FFFFFF"/>
                </a:solidFill>
              </a:defRPr>
            </a:lvl7pPr>
            <a:lvl8pPr indent="0" lvl="7" marL="0" marR="0" rtl="0">
              <a:lnSpc>
                <a:spcPct val="100000"/>
              </a:lnSpc>
              <a:spcBef>
                <a:spcPts val="0"/>
              </a:spcBef>
              <a:spcAft>
                <a:spcPts val="0"/>
              </a:spcAft>
              <a:buClr>
                <a:srgbClr val="FFFFFF"/>
              </a:buClr>
              <a:buFont typeface="Helvetica Neue"/>
              <a:buNone/>
              <a:defRPr sz="2400">
                <a:solidFill>
                  <a:srgbClr val="FFFFFF"/>
                </a:solidFill>
              </a:defRPr>
            </a:lvl8pPr>
            <a:lvl9pPr indent="0" lvl="8" marL="0" marR="0" rtl="0">
              <a:lnSpc>
                <a:spcPct val="100000"/>
              </a:lnSpc>
              <a:spcBef>
                <a:spcPts val="0"/>
              </a:spcBef>
              <a:spcAft>
                <a:spcPts val="0"/>
              </a:spcAft>
              <a:buClr>
                <a:srgbClr val="FFFFFF"/>
              </a:buClr>
              <a:buFont typeface="Helvetica Neue"/>
              <a:buNone/>
              <a:defRPr sz="2400">
                <a:solidFill>
                  <a:srgbClr val="FFFFFF"/>
                </a:solidFill>
              </a:defRPr>
            </a:lvl9pPr>
          </a:lstStyle>
          <a:p>
            <a:pPr indent="0" lvl="0" marL="0" rtl="0" algn="ctr">
              <a:spcBef>
                <a:spcPts val="0"/>
              </a:spcBef>
              <a:spcAft>
                <a:spcPts val="0"/>
              </a:spcAft>
              <a:buNone/>
            </a:pPr>
            <a:r>
              <a:rPr lang="en-GB"/>
              <a:t>View and comment online at </a:t>
            </a:r>
            <a:r>
              <a:rPr lang="en-GB" u="sng">
                <a:hlinkClick r:id="rId3"/>
              </a:rPr>
              <a:t>http://bit.ly/UnrealSlides</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llenge">
  <p:cSld name="Challenge">
    <p:bg>
      <p:bgPr>
        <a:blipFill rotWithShape="1">
          <a:blip r:embed="rId2">
            <a:alphaModFix/>
          </a:blip>
          <a:stretch>
            <a:fillRect b="0" l="0" r="0" t="0"/>
          </a:stretch>
        </a:blipFill>
      </p:bgPr>
    </p:bg>
    <p:spTree>
      <p:nvGrpSpPr>
        <p:cNvPr id="64" name="Shape 64"/>
        <p:cNvGrpSpPr/>
        <p:nvPr/>
      </p:nvGrpSpPr>
      <p:grpSpPr>
        <a:xfrm>
          <a:off x="0" y="0"/>
          <a:ext cx="0" cy="0"/>
          <a:chOff x="0" y="0"/>
          <a:chExt cx="0" cy="0"/>
        </a:xfrm>
      </p:grpSpPr>
      <p:sp>
        <p:nvSpPr>
          <p:cNvPr id="65" name="Google Shape;65;p16"/>
          <p:cNvSpPr/>
          <p:nvPr/>
        </p:nvSpPr>
        <p:spPr>
          <a:xfrm>
            <a:off x="587256" y="597866"/>
            <a:ext cx="17113500" cy="9091200"/>
          </a:xfrm>
          <a:prstGeom prst="rect">
            <a:avLst/>
          </a:prstGeom>
          <a:solidFill>
            <a:srgbClr val="000000">
              <a:alpha val="84705"/>
            </a:srgbClr>
          </a:solidFill>
          <a:ln>
            <a:noFill/>
          </a:ln>
        </p:spPr>
        <p:txBody>
          <a:bodyPr anchorCtr="0" anchor="ctr" bIns="53550" lIns="53550" spcFirstLastPara="1" rIns="53550" wrap="square" tIns="53550">
            <a:noAutofit/>
          </a:bodyPr>
          <a:lstStyle/>
          <a:p>
            <a:pPr indent="0" lvl="0" marL="0" marR="0" rtl="0" algn="ctr">
              <a:lnSpc>
                <a:spcPct val="100000"/>
              </a:lnSpc>
              <a:spcBef>
                <a:spcPts val="0"/>
              </a:spcBef>
              <a:spcAft>
                <a:spcPts val="0"/>
              </a:spcAft>
              <a:buClr>
                <a:srgbClr val="FFFFFF"/>
              </a:buClr>
              <a:buFont typeface="Helvetica Neue"/>
              <a:buNone/>
            </a:pPr>
            <a:r>
              <a:t/>
            </a:r>
            <a:endParaRPr b="0" i="0" sz="2800" u="none" cap="none" strike="noStrike">
              <a:solidFill>
                <a:srgbClr val="FFFFFF"/>
              </a:solidFill>
              <a:latin typeface="Helvetica Neue"/>
              <a:ea typeface="Helvetica Neue"/>
              <a:cs typeface="Helvetica Neue"/>
              <a:sym typeface="Helvetica Neue"/>
            </a:endParaRPr>
          </a:p>
        </p:txBody>
      </p:sp>
      <p:sp>
        <p:nvSpPr>
          <p:cNvPr id="66" name="Google Shape;66;p16"/>
          <p:cNvSpPr txBox="1"/>
          <p:nvPr>
            <p:ph idx="1" type="body"/>
          </p:nvPr>
        </p:nvSpPr>
        <p:spPr>
          <a:xfrm>
            <a:off x="860028" y="838894"/>
            <a:ext cx="16644000" cy="1254000"/>
          </a:xfrm>
          <a:prstGeom prst="rect">
            <a:avLst/>
          </a:prstGeom>
          <a:noFill/>
          <a:ln>
            <a:noFill/>
          </a:ln>
        </p:spPr>
        <p:txBody>
          <a:bodyPr anchorCtr="0" anchor="t" bIns="68550" lIns="68550" spcFirstLastPara="1" rIns="68550" wrap="square" tIns="68550">
            <a:noAutofit/>
          </a:bodyPr>
          <a:lstStyle>
            <a:lvl1pPr indent="-228600" lvl="0" marL="45720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5pPr>
            <a:lvl6pPr indent="-228600" lvl="5" marL="27432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6pPr>
            <a:lvl7pPr indent="-228600" lvl="6" marL="32004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7pPr>
            <a:lvl8pPr indent="-228600" lvl="7" marL="36576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8pPr>
            <a:lvl9pPr indent="-228600" lvl="8" marL="41148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9pPr>
          </a:lstStyle>
          <a:p/>
        </p:txBody>
      </p:sp>
      <p:sp>
        <p:nvSpPr>
          <p:cNvPr id="67" name="Google Shape;67;p16"/>
          <p:cNvSpPr/>
          <p:nvPr/>
        </p:nvSpPr>
        <p:spPr>
          <a:xfrm>
            <a:off x="-224850" y="-247500"/>
            <a:ext cx="18792000" cy="10782000"/>
          </a:xfrm>
          <a:prstGeom prst="rect">
            <a:avLst/>
          </a:prstGeom>
          <a:noFill/>
          <a:ln cap="flat" cmpd="sng" w="889000">
            <a:solidFill>
              <a:srgbClr val="395677"/>
            </a:solidFill>
            <a:prstDash val="solid"/>
            <a:miter lim="8000"/>
            <a:headEnd len="sm" w="sm" type="none"/>
            <a:tailEnd len="sm" w="sm" type="none"/>
          </a:ln>
        </p:spPr>
        <p:txBody>
          <a:bodyPr anchorCtr="0" anchor="ctr" bIns="53550" lIns="53550" spcFirstLastPara="1" rIns="53550" wrap="square" tIns="53550">
            <a:noAutofit/>
          </a:bodyPr>
          <a:lstStyle/>
          <a:p>
            <a:pPr indent="0" lvl="0" marL="0" marR="0" rtl="0" algn="ctr">
              <a:lnSpc>
                <a:spcPct val="100000"/>
              </a:lnSpc>
              <a:spcBef>
                <a:spcPts val="0"/>
              </a:spcBef>
              <a:spcAft>
                <a:spcPts val="0"/>
              </a:spcAft>
              <a:buClr>
                <a:srgbClr val="FFFFFF"/>
              </a:buClr>
              <a:buFont typeface="Helvetica Neue"/>
              <a:buNone/>
            </a:pPr>
            <a:r>
              <a:t/>
            </a:r>
            <a:endParaRPr b="0" i="0" sz="2800" u="none" cap="none" strike="noStrike">
              <a:solidFill>
                <a:srgbClr val="FFFFFF"/>
              </a:solidFill>
              <a:latin typeface="Helvetica Neue"/>
              <a:ea typeface="Helvetica Neue"/>
              <a:cs typeface="Helvetica Neue"/>
              <a:sym typeface="Helvetica Neue"/>
            </a:endParaRPr>
          </a:p>
        </p:txBody>
      </p:sp>
      <p:sp>
        <p:nvSpPr>
          <p:cNvPr id="68" name="Google Shape;68;p16"/>
          <p:cNvSpPr/>
          <p:nvPr/>
        </p:nvSpPr>
        <p:spPr>
          <a:xfrm>
            <a:off x="16551573" y="8562777"/>
            <a:ext cx="3038400" cy="3038400"/>
          </a:xfrm>
          <a:prstGeom prst="ellipse">
            <a:avLst/>
          </a:prstGeom>
          <a:solidFill>
            <a:srgbClr val="395677"/>
          </a:solidFill>
          <a:ln>
            <a:noFill/>
          </a:ln>
        </p:spPr>
        <p:txBody>
          <a:bodyPr anchorCtr="0" anchor="ctr" bIns="53550" lIns="53550" spcFirstLastPara="1" rIns="53550" wrap="square" tIns="53550">
            <a:noAutofit/>
          </a:bodyPr>
          <a:lstStyle/>
          <a:p>
            <a:pPr indent="0" lvl="0" marL="0" marR="0" rtl="0" algn="ctr">
              <a:lnSpc>
                <a:spcPct val="100000"/>
              </a:lnSpc>
              <a:spcBef>
                <a:spcPts val="0"/>
              </a:spcBef>
              <a:spcAft>
                <a:spcPts val="0"/>
              </a:spcAft>
              <a:buClr>
                <a:srgbClr val="FFFFFF"/>
              </a:buClr>
              <a:buFont typeface="Helvetica Neue"/>
              <a:buNone/>
            </a:pPr>
            <a:r>
              <a:t/>
            </a:r>
            <a:endParaRPr b="0" i="0" sz="2800" u="none" cap="none" strike="noStrike">
              <a:solidFill>
                <a:srgbClr val="FFFFFF"/>
              </a:solidFill>
              <a:latin typeface="Helvetica Neue"/>
              <a:ea typeface="Helvetica Neue"/>
              <a:cs typeface="Helvetica Neue"/>
              <a:sym typeface="Helvetica Neue"/>
            </a:endParaRPr>
          </a:p>
        </p:txBody>
      </p:sp>
      <p:grpSp>
        <p:nvGrpSpPr>
          <p:cNvPr id="69" name="Google Shape;69;p16"/>
          <p:cNvGrpSpPr/>
          <p:nvPr/>
        </p:nvGrpSpPr>
        <p:grpSpPr>
          <a:xfrm>
            <a:off x="17145000" y="9165666"/>
            <a:ext cx="797720" cy="952501"/>
            <a:chOff x="8572500" y="4506633"/>
            <a:chExt cx="398860" cy="476250"/>
          </a:xfrm>
        </p:grpSpPr>
        <p:sp>
          <p:nvSpPr>
            <p:cNvPr id="70" name="Google Shape;70;p16"/>
            <p:cNvSpPr/>
            <p:nvPr/>
          </p:nvSpPr>
          <p:spPr>
            <a:xfrm>
              <a:off x="8572500" y="4506633"/>
              <a:ext cx="135334" cy="476250"/>
            </a:xfrm>
            <a:prstGeom prst="rect">
              <a:avLst/>
            </a:prstGeom>
            <a:blipFill rotWithShape="1">
              <a:blip r:embed="rId3">
                <a:alphaModFix/>
              </a:blip>
              <a:stretch>
                <a:fillRect b="0" l="0" r="0" t="0"/>
              </a:stretch>
            </a:blipFill>
            <a:ln>
              <a:noFill/>
            </a:ln>
          </p:spPr>
          <p:txBody>
            <a:bodyPr anchorCtr="0" anchor="ctr" bIns="53550" lIns="53550" spcFirstLastPara="1" rIns="53550" wrap="square" tIns="53550">
              <a:noAutofit/>
            </a:bodyPr>
            <a:lstStyle/>
            <a:p>
              <a:pPr indent="0" lvl="0" marL="0" marR="0" rtl="0" algn="ctr">
                <a:lnSpc>
                  <a:spcPct val="100000"/>
                </a:lnSpc>
                <a:spcBef>
                  <a:spcPts val="0"/>
                </a:spcBef>
                <a:spcAft>
                  <a:spcPts val="0"/>
                </a:spcAft>
                <a:buClr>
                  <a:srgbClr val="FFFFFF"/>
                </a:buClr>
                <a:buFont typeface="Helvetica Neue"/>
                <a:buNone/>
              </a:pPr>
              <a:r>
                <a:t/>
              </a:r>
              <a:endParaRPr b="0" i="0" sz="2800" u="none" cap="none" strike="noStrike">
                <a:solidFill>
                  <a:srgbClr val="FFFFFF"/>
                </a:solidFill>
                <a:latin typeface="Helvetica Neue"/>
                <a:ea typeface="Helvetica Neue"/>
                <a:cs typeface="Helvetica Neue"/>
                <a:sym typeface="Helvetica Neue"/>
              </a:endParaRPr>
            </a:p>
          </p:txBody>
        </p:sp>
        <p:sp>
          <p:nvSpPr>
            <p:cNvPr id="71" name="Google Shape;71;p16"/>
            <p:cNvSpPr/>
            <p:nvPr/>
          </p:nvSpPr>
          <p:spPr>
            <a:xfrm>
              <a:off x="8836025" y="4506633"/>
              <a:ext cx="135335" cy="476250"/>
            </a:xfrm>
            <a:prstGeom prst="rect">
              <a:avLst/>
            </a:prstGeom>
            <a:blipFill rotWithShape="1">
              <a:blip r:embed="rId3">
                <a:alphaModFix/>
              </a:blip>
              <a:stretch>
                <a:fillRect b="0" l="0" r="0" t="0"/>
              </a:stretch>
            </a:blipFill>
            <a:ln>
              <a:noFill/>
            </a:ln>
          </p:spPr>
          <p:txBody>
            <a:bodyPr anchorCtr="0" anchor="ctr" bIns="53550" lIns="53550" spcFirstLastPara="1" rIns="53550" wrap="square" tIns="53550">
              <a:noAutofit/>
            </a:bodyPr>
            <a:lstStyle/>
            <a:p>
              <a:pPr indent="0" lvl="0" marL="0" marR="0" rtl="0" algn="ctr">
                <a:lnSpc>
                  <a:spcPct val="100000"/>
                </a:lnSpc>
                <a:spcBef>
                  <a:spcPts val="0"/>
                </a:spcBef>
                <a:spcAft>
                  <a:spcPts val="0"/>
                </a:spcAft>
                <a:buClr>
                  <a:srgbClr val="FFFFFF"/>
                </a:buClr>
                <a:buFont typeface="Helvetica Neue"/>
                <a:buNone/>
              </a:pPr>
              <a:r>
                <a:t/>
              </a:r>
              <a:endParaRPr b="0" i="0" sz="2800" u="none" cap="none" strike="noStrike">
                <a:solidFill>
                  <a:srgbClr val="FFFFFF"/>
                </a:solidFill>
                <a:latin typeface="Helvetica Neue"/>
                <a:ea typeface="Helvetica Neue"/>
                <a:cs typeface="Helvetica Neue"/>
                <a:sym typeface="Helvetica Neue"/>
              </a:endParaRPr>
            </a:p>
          </p:txBody>
        </p:sp>
      </p:grpSp>
      <p:sp>
        <p:nvSpPr>
          <p:cNvPr id="72" name="Google Shape;72;p16"/>
          <p:cNvSpPr txBox="1"/>
          <p:nvPr>
            <p:ph idx="2" type="body"/>
          </p:nvPr>
        </p:nvSpPr>
        <p:spPr>
          <a:xfrm>
            <a:off x="860028" y="2214264"/>
            <a:ext cx="16644000" cy="7197000"/>
          </a:xfrm>
          <a:prstGeom prst="rect">
            <a:avLst/>
          </a:prstGeom>
          <a:noFill/>
          <a:ln>
            <a:noFill/>
          </a:ln>
        </p:spPr>
        <p:txBody>
          <a:bodyPr anchorCtr="0" anchor="t" bIns="68550" lIns="68550" spcFirstLastPara="1" rIns="68550" wrap="square" tIns="68550">
            <a:noAutofit/>
          </a:bodyPr>
          <a:lstStyle>
            <a:lvl1pPr indent="-571500" lvl="0" marL="457200" marR="0" rtl="0" algn="l">
              <a:lnSpc>
                <a:spcPct val="150000"/>
              </a:lnSpc>
              <a:spcBef>
                <a:spcPts val="0"/>
              </a:spcBef>
              <a:spcAft>
                <a:spcPts val="0"/>
              </a:spcAft>
              <a:buClr>
                <a:srgbClr val="FFFFFF"/>
              </a:buClr>
              <a:buSzPts val="5400"/>
              <a:buFont typeface="Helvetica Neue"/>
              <a:buChar char="●"/>
              <a:defRPr b="0" i="0" sz="5400" u="none" cap="none" strike="noStrike">
                <a:solidFill>
                  <a:srgbClr val="FFFFFF"/>
                </a:solidFill>
                <a:latin typeface="Helvetica Neue"/>
                <a:ea typeface="Helvetica Neue"/>
                <a:cs typeface="Helvetica Neue"/>
                <a:sym typeface="Helvetica Neue"/>
              </a:defRPr>
            </a:lvl1pPr>
            <a:lvl2pPr indent="-292100" lvl="1" marL="9144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2pPr>
            <a:lvl3pPr indent="-292100" lvl="2" marL="13716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3pPr>
            <a:lvl4pPr indent="-292100" lvl="3" marL="18288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4pPr>
            <a:lvl5pPr indent="-292100" lvl="4" marL="22860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5pPr>
            <a:lvl6pPr indent="-292100" lvl="5" marL="27432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6pPr>
            <a:lvl7pPr indent="-292100" lvl="6" marL="32004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7pPr>
            <a:lvl8pPr indent="-292100" lvl="7" marL="36576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8pPr>
            <a:lvl9pPr indent="-292100" lvl="8" marL="4114800" marR="0" rtl="0" algn="l">
              <a:lnSpc>
                <a:spcPct val="100000"/>
              </a:lnSpc>
              <a:spcBef>
                <a:spcPts val="0"/>
              </a:spcBef>
              <a:spcAft>
                <a:spcPts val="0"/>
              </a:spcAft>
              <a:buClr>
                <a:srgbClr val="FFFFFF"/>
              </a:buClr>
              <a:buSzPts val="1000"/>
              <a:buFont typeface="Helvetica Neue"/>
              <a:buChar char="■"/>
              <a:defRPr b="0" i="0" sz="3200" u="none" cap="none" strike="noStrike">
                <a:solidFill>
                  <a:srgbClr val="FFFFFF"/>
                </a:solidFill>
                <a:latin typeface="Helvetica Neue"/>
                <a:ea typeface="Helvetica Neue"/>
                <a:cs typeface="Helvetica Neue"/>
                <a:sym typeface="Helvetica Neue"/>
              </a:defRPr>
            </a:lvl9pPr>
          </a:lstStyle>
          <a:p/>
        </p:txBody>
      </p:sp>
      <p:sp>
        <p:nvSpPr>
          <p:cNvPr id="73" name="Google Shape;73;p16"/>
          <p:cNvSpPr txBox="1"/>
          <p:nvPr>
            <p:ph idx="12" type="sldNum"/>
          </p:nvPr>
        </p:nvSpPr>
        <p:spPr>
          <a:xfrm>
            <a:off x="8951861" y="9764613"/>
            <a:ext cx="370800" cy="383400"/>
          </a:xfrm>
          <a:prstGeom prst="rect">
            <a:avLst/>
          </a:prstGeom>
          <a:noFill/>
          <a:ln>
            <a:noFill/>
          </a:ln>
        </p:spPr>
        <p:txBody>
          <a:bodyPr anchorCtr="0" anchor="t" bIns="53550" lIns="53550" spcFirstLastPara="1" rIns="53550" wrap="square" tIns="53550">
            <a:noAutofit/>
          </a:bodyPr>
          <a:lstStyle>
            <a:lvl1pPr indent="0" lvl="0"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title">
  <p:cSld name="TITLE">
    <p:spTree>
      <p:nvGrpSpPr>
        <p:cNvPr id="74" name="Shape 74"/>
        <p:cNvGrpSpPr/>
        <p:nvPr/>
      </p:nvGrpSpPr>
      <p:grpSpPr>
        <a:xfrm>
          <a:off x="0" y="0"/>
          <a:ext cx="0" cy="0"/>
          <a:chOff x="0" y="0"/>
          <a:chExt cx="0" cy="0"/>
        </a:xfrm>
      </p:grpSpPr>
      <p:sp>
        <p:nvSpPr>
          <p:cNvPr id="75" name="Google Shape;75;p17"/>
          <p:cNvSpPr txBox="1"/>
          <p:nvPr>
            <p:ph idx="12" type="sldNum"/>
          </p:nvPr>
        </p:nvSpPr>
        <p:spPr>
          <a:xfrm>
            <a:off x="8951861" y="9764613"/>
            <a:ext cx="370800" cy="383400"/>
          </a:xfrm>
          <a:prstGeom prst="rect">
            <a:avLst/>
          </a:prstGeom>
          <a:noFill/>
          <a:ln>
            <a:noFill/>
          </a:ln>
        </p:spPr>
        <p:txBody>
          <a:bodyPr anchorCtr="0" anchor="t" bIns="53550" lIns="53550" spcFirstLastPara="1" rIns="53550" wrap="square" tIns="53550">
            <a:noAutofit/>
          </a:bodyPr>
          <a:lstStyle>
            <a:lvl1pPr indent="0" lvl="0"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623400" y="4301700"/>
            <a:ext cx="17041200" cy="1683600"/>
          </a:xfrm>
          <a:prstGeom prst="rect">
            <a:avLst/>
          </a:prstGeom>
        </p:spPr>
        <p:txBody>
          <a:bodyPr anchorCtr="0" anchor="ctr" bIns="182850" lIns="182850" spcFirstLastPara="1" rIns="182850" wrap="square" tIns="18285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5" name="Google Shape;15;p3"/>
          <p:cNvSpPr txBox="1"/>
          <p:nvPr>
            <p:ph idx="12" type="sldNum"/>
          </p:nvPr>
        </p:nvSpPr>
        <p:spPr>
          <a:xfrm>
            <a:off x="16944916" y="9326434"/>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623400" y="890050"/>
            <a:ext cx="17041200" cy="1145400"/>
          </a:xfrm>
          <a:prstGeom prst="rect">
            <a:avLst/>
          </a:prstGeom>
        </p:spPr>
        <p:txBody>
          <a:bodyPr anchorCtr="0" anchor="t" bIns="182850" lIns="182850" spcFirstLastPara="1" rIns="182850" wrap="square" tIns="18285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8" name="Google Shape;18;p4"/>
          <p:cNvSpPr txBox="1"/>
          <p:nvPr>
            <p:ph idx="1" type="body"/>
          </p:nvPr>
        </p:nvSpPr>
        <p:spPr>
          <a:xfrm>
            <a:off x="623400" y="2304950"/>
            <a:ext cx="17041200" cy="6832800"/>
          </a:xfrm>
          <a:prstGeom prst="rect">
            <a:avLst/>
          </a:prstGeom>
        </p:spPr>
        <p:txBody>
          <a:bodyPr anchorCtr="0" anchor="t" bIns="182850" lIns="182850" spcFirstLastPara="1" rIns="182850" wrap="square" tIns="182850">
            <a:noAutofit/>
          </a:bodyPr>
          <a:lstStyle>
            <a:lvl1pPr indent="-457200" lvl="0" marL="457200">
              <a:spcBef>
                <a:spcPts val="0"/>
              </a:spcBef>
              <a:spcAft>
                <a:spcPts val="0"/>
              </a:spcAft>
              <a:buSzPts val="3600"/>
              <a:buChar char="●"/>
              <a:defRPr/>
            </a:lvl1pPr>
            <a:lvl2pPr indent="-406400" lvl="1" marL="914400">
              <a:spcBef>
                <a:spcPts val="3200"/>
              </a:spcBef>
              <a:spcAft>
                <a:spcPts val="0"/>
              </a:spcAft>
              <a:buSzPts val="2800"/>
              <a:buChar char="○"/>
              <a:defRPr/>
            </a:lvl2pPr>
            <a:lvl3pPr indent="-406400" lvl="2" marL="1371600">
              <a:spcBef>
                <a:spcPts val="3200"/>
              </a:spcBef>
              <a:spcAft>
                <a:spcPts val="0"/>
              </a:spcAft>
              <a:buSzPts val="2800"/>
              <a:buChar char="■"/>
              <a:defRPr/>
            </a:lvl3pPr>
            <a:lvl4pPr indent="-406400" lvl="3" marL="1828800">
              <a:spcBef>
                <a:spcPts val="3200"/>
              </a:spcBef>
              <a:spcAft>
                <a:spcPts val="0"/>
              </a:spcAft>
              <a:buSzPts val="2800"/>
              <a:buChar char="●"/>
              <a:defRPr/>
            </a:lvl4pPr>
            <a:lvl5pPr indent="-406400" lvl="4" marL="2286000">
              <a:spcBef>
                <a:spcPts val="3200"/>
              </a:spcBef>
              <a:spcAft>
                <a:spcPts val="0"/>
              </a:spcAft>
              <a:buSzPts val="2800"/>
              <a:buChar char="○"/>
              <a:defRPr/>
            </a:lvl5pPr>
            <a:lvl6pPr indent="-406400" lvl="5" marL="2743200">
              <a:spcBef>
                <a:spcPts val="3200"/>
              </a:spcBef>
              <a:spcAft>
                <a:spcPts val="0"/>
              </a:spcAft>
              <a:buSzPts val="2800"/>
              <a:buChar char="■"/>
              <a:defRPr/>
            </a:lvl6pPr>
            <a:lvl7pPr indent="-406400" lvl="6" marL="3200400">
              <a:spcBef>
                <a:spcPts val="3200"/>
              </a:spcBef>
              <a:spcAft>
                <a:spcPts val="0"/>
              </a:spcAft>
              <a:buSzPts val="2800"/>
              <a:buChar char="●"/>
              <a:defRPr/>
            </a:lvl7pPr>
            <a:lvl8pPr indent="-406400" lvl="7" marL="3657600">
              <a:spcBef>
                <a:spcPts val="3200"/>
              </a:spcBef>
              <a:spcAft>
                <a:spcPts val="0"/>
              </a:spcAft>
              <a:buSzPts val="2800"/>
              <a:buChar char="○"/>
              <a:defRPr/>
            </a:lvl8pPr>
            <a:lvl9pPr indent="-406400" lvl="8" marL="4114800">
              <a:spcBef>
                <a:spcPts val="3200"/>
              </a:spcBef>
              <a:spcAft>
                <a:spcPts val="3200"/>
              </a:spcAft>
              <a:buSzPts val="2800"/>
              <a:buChar char="■"/>
              <a:defRPr/>
            </a:lvl9pPr>
          </a:lstStyle>
          <a:p/>
        </p:txBody>
      </p:sp>
      <p:sp>
        <p:nvSpPr>
          <p:cNvPr id="19" name="Google Shape;19;p4"/>
          <p:cNvSpPr txBox="1"/>
          <p:nvPr>
            <p:ph idx="12" type="sldNum"/>
          </p:nvPr>
        </p:nvSpPr>
        <p:spPr>
          <a:xfrm>
            <a:off x="16944916" y="9326434"/>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623400" y="890050"/>
            <a:ext cx="17041200" cy="1145400"/>
          </a:xfrm>
          <a:prstGeom prst="rect">
            <a:avLst/>
          </a:prstGeom>
        </p:spPr>
        <p:txBody>
          <a:bodyPr anchorCtr="0" anchor="t" bIns="182850" lIns="182850" spcFirstLastPara="1" rIns="182850" wrap="square" tIns="18285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2" name="Google Shape;22;p5"/>
          <p:cNvSpPr txBox="1"/>
          <p:nvPr>
            <p:ph idx="1" type="body"/>
          </p:nvPr>
        </p:nvSpPr>
        <p:spPr>
          <a:xfrm>
            <a:off x="623400" y="2304950"/>
            <a:ext cx="7999800" cy="6832800"/>
          </a:xfrm>
          <a:prstGeom prst="rect">
            <a:avLst/>
          </a:prstGeom>
        </p:spPr>
        <p:txBody>
          <a:bodyPr anchorCtr="0" anchor="t" bIns="182850" lIns="182850" spcFirstLastPara="1" rIns="182850" wrap="square" tIns="182850">
            <a:noAutofit/>
          </a:bodyPr>
          <a:lstStyle>
            <a:lvl1pPr indent="-406400" lvl="0" marL="457200">
              <a:spcBef>
                <a:spcPts val="0"/>
              </a:spcBef>
              <a:spcAft>
                <a:spcPts val="0"/>
              </a:spcAft>
              <a:buSzPts val="2800"/>
              <a:buChar char="●"/>
              <a:defRPr sz="2800"/>
            </a:lvl1pPr>
            <a:lvl2pPr indent="-381000" lvl="1" marL="914400">
              <a:spcBef>
                <a:spcPts val="3200"/>
              </a:spcBef>
              <a:spcAft>
                <a:spcPts val="0"/>
              </a:spcAft>
              <a:buSzPts val="2400"/>
              <a:buChar char="○"/>
              <a:defRPr sz="2400"/>
            </a:lvl2pPr>
            <a:lvl3pPr indent="-381000" lvl="2" marL="1371600">
              <a:spcBef>
                <a:spcPts val="3200"/>
              </a:spcBef>
              <a:spcAft>
                <a:spcPts val="0"/>
              </a:spcAft>
              <a:buSzPts val="2400"/>
              <a:buChar char="■"/>
              <a:defRPr sz="2400"/>
            </a:lvl3pPr>
            <a:lvl4pPr indent="-381000" lvl="3" marL="1828800">
              <a:spcBef>
                <a:spcPts val="3200"/>
              </a:spcBef>
              <a:spcAft>
                <a:spcPts val="0"/>
              </a:spcAft>
              <a:buSzPts val="2400"/>
              <a:buChar char="●"/>
              <a:defRPr sz="2400"/>
            </a:lvl4pPr>
            <a:lvl5pPr indent="-381000" lvl="4" marL="2286000">
              <a:spcBef>
                <a:spcPts val="3200"/>
              </a:spcBef>
              <a:spcAft>
                <a:spcPts val="0"/>
              </a:spcAft>
              <a:buSzPts val="2400"/>
              <a:buChar char="○"/>
              <a:defRPr sz="2400"/>
            </a:lvl5pPr>
            <a:lvl6pPr indent="-381000" lvl="5" marL="2743200">
              <a:spcBef>
                <a:spcPts val="3200"/>
              </a:spcBef>
              <a:spcAft>
                <a:spcPts val="0"/>
              </a:spcAft>
              <a:buSzPts val="2400"/>
              <a:buChar char="■"/>
              <a:defRPr sz="2400"/>
            </a:lvl6pPr>
            <a:lvl7pPr indent="-381000" lvl="6" marL="3200400">
              <a:spcBef>
                <a:spcPts val="3200"/>
              </a:spcBef>
              <a:spcAft>
                <a:spcPts val="0"/>
              </a:spcAft>
              <a:buSzPts val="2400"/>
              <a:buChar char="●"/>
              <a:defRPr sz="2400"/>
            </a:lvl7pPr>
            <a:lvl8pPr indent="-381000" lvl="7" marL="3657600">
              <a:spcBef>
                <a:spcPts val="3200"/>
              </a:spcBef>
              <a:spcAft>
                <a:spcPts val="0"/>
              </a:spcAft>
              <a:buSzPts val="2400"/>
              <a:buChar char="○"/>
              <a:defRPr sz="2400"/>
            </a:lvl8pPr>
            <a:lvl9pPr indent="-381000" lvl="8" marL="4114800">
              <a:spcBef>
                <a:spcPts val="3200"/>
              </a:spcBef>
              <a:spcAft>
                <a:spcPts val="3200"/>
              </a:spcAft>
              <a:buSzPts val="2400"/>
              <a:buChar char="■"/>
              <a:defRPr sz="2400"/>
            </a:lvl9pPr>
          </a:lstStyle>
          <a:p/>
        </p:txBody>
      </p:sp>
      <p:sp>
        <p:nvSpPr>
          <p:cNvPr id="23" name="Google Shape;23;p5"/>
          <p:cNvSpPr txBox="1"/>
          <p:nvPr>
            <p:ph idx="2" type="body"/>
          </p:nvPr>
        </p:nvSpPr>
        <p:spPr>
          <a:xfrm>
            <a:off x="9664800" y="2304950"/>
            <a:ext cx="7999800" cy="6832800"/>
          </a:xfrm>
          <a:prstGeom prst="rect">
            <a:avLst/>
          </a:prstGeom>
        </p:spPr>
        <p:txBody>
          <a:bodyPr anchorCtr="0" anchor="t" bIns="182850" lIns="182850" spcFirstLastPara="1" rIns="182850" wrap="square" tIns="182850">
            <a:noAutofit/>
          </a:bodyPr>
          <a:lstStyle>
            <a:lvl1pPr indent="-406400" lvl="0" marL="457200">
              <a:spcBef>
                <a:spcPts val="0"/>
              </a:spcBef>
              <a:spcAft>
                <a:spcPts val="0"/>
              </a:spcAft>
              <a:buSzPts val="2800"/>
              <a:buChar char="●"/>
              <a:defRPr sz="2800"/>
            </a:lvl1pPr>
            <a:lvl2pPr indent="-381000" lvl="1" marL="914400">
              <a:spcBef>
                <a:spcPts val="3200"/>
              </a:spcBef>
              <a:spcAft>
                <a:spcPts val="0"/>
              </a:spcAft>
              <a:buSzPts val="2400"/>
              <a:buChar char="○"/>
              <a:defRPr sz="2400"/>
            </a:lvl2pPr>
            <a:lvl3pPr indent="-381000" lvl="2" marL="1371600">
              <a:spcBef>
                <a:spcPts val="3200"/>
              </a:spcBef>
              <a:spcAft>
                <a:spcPts val="0"/>
              </a:spcAft>
              <a:buSzPts val="2400"/>
              <a:buChar char="■"/>
              <a:defRPr sz="2400"/>
            </a:lvl3pPr>
            <a:lvl4pPr indent="-381000" lvl="3" marL="1828800">
              <a:spcBef>
                <a:spcPts val="3200"/>
              </a:spcBef>
              <a:spcAft>
                <a:spcPts val="0"/>
              </a:spcAft>
              <a:buSzPts val="2400"/>
              <a:buChar char="●"/>
              <a:defRPr sz="2400"/>
            </a:lvl4pPr>
            <a:lvl5pPr indent="-381000" lvl="4" marL="2286000">
              <a:spcBef>
                <a:spcPts val="3200"/>
              </a:spcBef>
              <a:spcAft>
                <a:spcPts val="0"/>
              </a:spcAft>
              <a:buSzPts val="2400"/>
              <a:buChar char="○"/>
              <a:defRPr sz="2400"/>
            </a:lvl5pPr>
            <a:lvl6pPr indent="-381000" lvl="5" marL="2743200">
              <a:spcBef>
                <a:spcPts val="3200"/>
              </a:spcBef>
              <a:spcAft>
                <a:spcPts val="0"/>
              </a:spcAft>
              <a:buSzPts val="2400"/>
              <a:buChar char="■"/>
              <a:defRPr sz="2400"/>
            </a:lvl6pPr>
            <a:lvl7pPr indent="-381000" lvl="6" marL="3200400">
              <a:spcBef>
                <a:spcPts val="3200"/>
              </a:spcBef>
              <a:spcAft>
                <a:spcPts val="0"/>
              </a:spcAft>
              <a:buSzPts val="2400"/>
              <a:buChar char="●"/>
              <a:defRPr sz="2400"/>
            </a:lvl7pPr>
            <a:lvl8pPr indent="-381000" lvl="7" marL="3657600">
              <a:spcBef>
                <a:spcPts val="3200"/>
              </a:spcBef>
              <a:spcAft>
                <a:spcPts val="0"/>
              </a:spcAft>
              <a:buSzPts val="2400"/>
              <a:buChar char="○"/>
              <a:defRPr sz="2400"/>
            </a:lvl8pPr>
            <a:lvl9pPr indent="-381000" lvl="8" marL="4114800">
              <a:spcBef>
                <a:spcPts val="3200"/>
              </a:spcBef>
              <a:spcAft>
                <a:spcPts val="3200"/>
              </a:spcAft>
              <a:buSzPts val="2400"/>
              <a:buChar char="■"/>
              <a:defRPr sz="2400"/>
            </a:lvl9pPr>
          </a:lstStyle>
          <a:p/>
        </p:txBody>
      </p:sp>
      <p:sp>
        <p:nvSpPr>
          <p:cNvPr id="24" name="Google Shape;24;p5"/>
          <p:cNvSpPr txBox="1"/>
          <p:nvPr>
            <p:ph idx="12" type="sldNum"/>
          </p:nvPr>
        </p:nvSpPr>
        <p:spPr>
          <a:xfrm>
            <a:off x="16944916" y="9326434"/>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623400" y="890050"/>
            <a:ext cx="17041200" cy="1145400"/>
          </a:xfrm>
          <a:prstGeom prst="rect">
            <a:avLst/>
          </a:prstGeom>
        </p:spPr>
        <p:txBody>
          <a:bodyPr anchorCtr="0" anchor="t" bIns="182850" lIns="182850" spcFirstLastPara="1" rIns="182850" wrap="square" tIns="18285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p6"/>
          <p:cNvSpPr txBox="1"/>
          <p:nvPr>
            <p:ph idx="12" type="sldNum"/>
          </p:nvPr>
        </p:nvSpPr>
        <p:spPr>
          <a:xfrm>
            <a:off x="16944916" y="9326434"/>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623400" y="1111200"/>
            <a:ext cx="5616000" cy="1511400"/>
          </a:xfrm>
          <a:prstGeom prst="rect">
            <a:avLst/>
          </a:prstGeom>
        </p:spPr>
        <p:txBody>
          <a:bodyPr anchorCtr="0" anchor="b" bIns="182850" lIns="182850" spcFirstLastPara="1" rIns="182850" wrap="square" tIns="18285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 name="Google Shape;30;p7"/>
          <p:cNvSpPr txBox="1"/>
          <p:nvPr>
            <p:ph idx="1" type="body"/>
          </p:nvPr>
        </p:nvSpPr>
        <p:spPr>
          <a:xfrm>
            <a:off x="623400" y="2779200"/>
            <a:ext cx="5616000" cy="6358800"/>
          </a:xfrm>
          <a:prstGeom prst="rect">
            <a:avLst/>
          </a:prstGeom>
        </p:spPr>
        <p:txBody>
          <a:bodyPr anchorCtr="0" anchor="t" bIns="182850" lIns="182850" spcFirstLastPara="1" rIns="182850" wrap="square" tIns="182850">
            <a:noAutofit/>
          </a:bodyPr>
          <a:lstStyle>
            <a:lvl1pPr indent="-381000" lvl="0" marL="457200">
              <a:spcBef>
                <a:spcPts val="0"/>
              </a:spcBef>
              <a:spcAft>
                <a:spcPts val="0"/>
              </a:spcAft>
              <a:buSzPts val="2400"/>
              <a:buChar char="●"/>
              <a:defRPr sz="2400"/>
            </a:lvl1pPr>
            <a:lvl2pPr indent="-381000" lvl="1" marL="914400">
              <a:spcBef>
                <a:spcPts val="3200"/>
              </a:spcBef>
              <a:spcAft>
                <a:spcPts val="0"/>
              </a:spcAft>
              <a:buSzPts val="2400"/>
              <a:buChar char="○"/>
              <a:defRPr sz="2400"/>
            </a:lvl2pPr>
            <a:lvl3pPr indent="-381000" lvl="2" marL="1371600">
              <a:spcBef>
                <a:spcPts val="3200"/>
              </a:spcBef>
              <a:spcAft>
                <a:spcPts val="0"/>
              </a:spcAft>
              <a:buSzPts val="2400"/>
              <a:buChar char="■"/>
              <a:defRPr sz="2400"/>
            </a:lvl3pPr>
            <a:lvl4pPr indent="-381000" lvl="3" marL="1828800">
              <a:spcBef>
                <a:spcPts val="3200"/>
              </a:spcBef>
              <a:spcAft>
                <a:spcPts val="0"/>
              </a:spcAft>
              <a:buSzPts val="2400"/>
              <a:buChar char="●"/>
              <a:defRPr sz="2400"/>
            </a:lvl4pPr>
            <a:lvl5pPr indent="-381000" lvl="4" marL="2286000">
              <a:spcBef>
                <a:spcPts val="3200"/>
              </a:spcBef>
              <a:spcAft>
                <a:spcPts val="0"/>
              </a:spcAft>
              <a:buSzPts val="2400"/>
              <a:buChar char="○"/>
              <a:defRPr sz="2400"/>
            </a:lvl5pPr>
            <a:lvl6pPr indent="-381000" lvl="5" marL="2743200">
              <a:spcBef>
                <a:spcPts val="3200"/>
              </a:spcBef>
              <a:spcAft>
                <a:spcPts val="0"/>
              </a:spcAft>
              <a:buSzPts val="2400"/>
              <a:buChar char="■"/>
              <a:defRPr sz="2400"/>
            </a:lvl6pPr>
            <a:lvl7pPr indent="-381000" lvl="6" marL="3200400">
              <a:spcBef>
                <a:spcPts val="3200"/>
              </a:spcBef>
              <a:spcAft>
                <a:spcPts val="0"/>
              </a:spcAft>
              <a:buSzPts val="2400"/>
              <a:buChar char="●"/>
              <a:defRPr sz="2400"/>
            </a:lvl7pPr>
            <a:lvl8pPr indent="-381000" lvl="7" marL="3657600">
              <a:spcBef>
                <a:spcPts val="3200"/>
              </a:spcBef>
              <a:spcAft>
                <a:spcPts val="0"/>
              </a:spcAft>
              <a:buSzPts val="2400"/>
              <a:buChar char="○"/>
              <a:defRPr sz="2400"/>
            </a:lvl8pPr>
            <a:lvl9pPr indent="-381000" lvl="8" marL="4114800">
              <a:spcBef>
                <a:spcPts val="3200"/>
              </a:spcBef>
              <a:spcAft>
                <a:spcPts val="3200"/>
              </a:spcAft>
              <a:buSzPts val="2400"/>
              <a:buChar char="■"/>
              <a:defRPr sz="2400"/>
            </a:lvl9pPr>
          </a:lstStyle>
          <a:p/>
        </p:txBody>
      </p:sp>
      <p:sp>
        <p:nvSpPr>
          <p:cNvPr id="31" name="Google Shape;31;p7"/>
          <p:cNvSpPr txBox="1"/>
          <p:nvPr>
            <p:ph idx="12" type="sldNum"/>
          </p:nvPr>
        </p:nvSpPr>
        <p:spPr>
          <a:xfrm>
            <a:off x="16944916" y="9326434"/>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980500" y="900300"/>
            <a:ext cx="12735600" cy="8181600"/>
          </a:xfrm>
          <a:prstGeom prst="rect">
            <a:avLst/>
          </a:prstGeom>
        </p:spPr>
        <p:txBody>
          <a:bodyPr anchorCtr="0" anchor="ctr" bIns="182850" lIns="182850" spcFirstLastPara="1" rIns="182850" wrap="square" tIns="182850">
            <a:no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sp>
        <p:nvSpPr>
          <p:cNvPr id="34" name="Google Shape;34;p8"/>
          <p:cNvSpPr txBox="1"/>
          <p:nvPr>
            <p:ph idx="12" type="sldNum"/>
          </p:nvPr>
        </p:nvSpPr>
        <p:spPr>
          <a:xfrm>
            <a:off x="16944916" y="9326434"/>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9144000" y="-250"/>
            <a:ext cx="9144000" cy="10287000"/>
          </a:xfrm>
          <a:prstGeom prst="rect">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531000" y="2466350"/>
            <a:ext cx="8090400" cy="2964600"/>
          </a:xfrm>
          <a:prstGeom prst="rect">
            <a:avLst/>
          </a:prstGeom>
        </p:spPr>
        <p:txBody>
          <a:bodyPr anchorCtr="0" anchor="b" bIns="182850" lIns="182850" spcFirstLastPara="1" rIns="182850" wrap="square" tIns="182850">
            <a:noAutofit/>
          </a:bodyPr>
          <a:lstStyle>
            <a:lvl1pPr lvl="0" algn="ctr">
              <a:spcBef>
                <a:spcPts val="0"/>
              </a:spcBef>
              <a:spcAft>
                <a:spcPts val="0"/>
              </a:spcAft>
              <a:buSzPts val="8400"/>
              <a:buNone/>
              <a:defRPr sz="8400"/>
            </a:lvl1pPr>
            <a:lvl2pPr lvl="1" algn="ctr">
              <a:spcBef>
                <a:spcPts val="0"/>
              </a:spcBef>
              <a:spcAft>
                <a:spcPts val="0"/>
              </a:spcAft>
              <a:buSzPts val="8400"/>
              <a:buNone/>
              <a:defRPr sz="8400"/>
            </a:lvl2pPr>
            <a:lvl3pPr lvl="2" algn="ctr">
              <a:spcBef>
                <a:spcPts val="0"/>
              </a:spcBef>
              <a:spcAft>
                <a:spcPts val="0"/>
              </a:spcAft>
              <a:buSzPts val="8400"/>
              <a:buNone/>
              <a:defRPr sz="8400"/>
            </a:lvl3pPr>
            <a:lvl4pPr lvl="3" algn="ctr">
              <a:spcBef>
                <a:spcPts val="0"/>
              </a:spcBef>
              <a:spcAft>
                <a:spcPts val="0"/>
              </a:spcAft>
              <a:buSzPts val="8400"/>
              <a:buNone/>
              <a:defRPr sz="8400"/>
            </a:lvl4pPr>
            <a:lvl5pPr lvl="4" algn="ctr">
              <a:spcBef>
                <a:spcPts val="0"/>
              </a:spcBef>
              <a:spcAft>
                <a:spcPts val="0"/>
              </a:spcAft>
              <a:buSzPts val="8400"/>
              <a:buNone/>
              <a:defRPr sz="8400"/>
            </a:lvl5pPr>
            <a:lvl6pPr lvl="5" algn="ctr">
              <a:spcBef>
                <a:spcPts val="0"/>
              </a:spcBef>
              <a:spcAft>
                <a:spcPts val="0"/>
              </a:spcAft>
              <a:buSzPts val="8400"/>
              <a:buNone/>
              <a:defRPr sz="8400"/>
            </a:lvl6pPr>
            <a:lvl7pPr lvl="6" algn="ctr">
              <a:spcBef>
                <a:spcPts val="0"/>
              </a:spcBef>
              <a:spcAft>
                <a:spcPts val="0"/>
              </a:spcAft>
              <a:buSzPts val="8400"/>
              <a:buNone/>
              <a:defRPr sz="8400"/>
            </a:lvl7pPr>
            <a:lvl8pPr lvl="7" algn="ctr">
              <a:spcBef>
                <a:spcPts val="0"/>
              </a:spcBef>
              <a:spcAft>
                <a:spcPts val="0"/>
              </a:spcAft>
              <a:buSzPts val="8400"/>
              <a:buNone/>
              <a:defRPr sz="8400"/>
            </a:lvl8pPr>
            <a:lvl9pPr lvl="8" algn="ctr">
              <a:spcBef>
                <a:spcPts val="0"/>
              </a:spcBef>
              <a:spcAft>
                <a:spcPts val="0"/>
              </a:spcAft>
              <a:buSzPts val="8400"/>
              <a:buNone/>
              <a:defRPr sz="8400"/>
            </a:lvl9pPr>
          </a:lstStyle>
          <a:p/>
        </p:txBody>
      </p:sp>
      <p:sp>
        <p:nvSpPr>
          <p:cNvPr id="38" name="Google Shape;38;p9"/>
          <p:cNvSpPr txBox="1"/>
          <p:nvPr>
            <p:ph idx="1" type="subTitle"/>
          </p:nvPr>
        </p:nvSpPr>
        <p:spPr>
          <a:xfrm>
            <a:off x="531000" y="5606150"/>
            <a:ext cx="8090400" cy="2470200"/>
          </a:xfrm>
          <a:prstGeom prst="rect">
            <a:avLst/>
          </a:prstGeom>
        </p:spPr>
        <p:txBody>
          <a:bodyPr anchorCtr="0" anchor="t" bIns="182850" lIns="182850" spcFirstLastPara="1" rIns="182850" wrap="square" tIns="18285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2" type="body"/>
          </p:nvPr>
        </p:nvSpPr>
        <p:spPr>
          <a:xfrm>
            <a:off x="9879000" y="1448150"/>
            <a:ext cx="7674000" cy="7390200"/>
          </a:xfrm>
          <a:prstGeom prst="rect">
            <a:avLst/>
          </a:prstGeom>
        </p:spPr>
        <p:txBody>
          <a:bodyPr anchorCtr="0" anchor="ctr" bIns="182850" lIns="182850" spcFirstLastPara="1" rIns="182850" wrap="square" tIns="182850">
            <a:noAutofit/>
          </a:bodyPr>
          <a:lstStyle>
            <a:lvl1pPr indent="-457200" lvl="0" marL="457200">
              <a:spcBef>
                <a:spcPts val="0"/>
              </a:spcBef>
              <a:spcAft>
                <a:spcPts val="0"/>
              </a:spcAft>
              <a:buSzPts val="3600"/>
              <a:buChar char="●"/>
              <a:defRPr/>
            </a:lvl1pPr>
            <a:lvl2pPr indent="-406400" lvl="1" marL="914400">
              <a:spcBef>
                <a:spcPts val="3200"/>
              </a:spcBef>
              <a:spcAft>
                <a:spcPts val="0"/>
              </a:spcAft>
              <a:buSzPts val="2800"/>
              <a:buChar char="○"/>
              <a:defRPr/>
            </a:lvl2pPr>
            <a:lvl3pPr indent="-406400" lvl="2" marL="1371600">
              <a:spcBef>
                <a:spcPts val="3200"/>
              </a:spcBef>
              <a:spcAft>
                <a:spcPts val="0"/>
              </a:spcAft>
              <a:buSzPts val="2800"/>
              <a:buChar char="■"/>
              <a:defRPr/>
            </a:lvl3pPr>
            <a:lvl4pPr indent="-406400" lvl="3" marL="1828800">
              <a:spcBef>
                <a:spcPts val="3200"/>
              </a:spcBef>
              <a:spcAft>
                <a:spcPts val="0"/>
              </a:spcAft>
              <a:buSzPts val="2800"/>
              <a:buChar char="●"/>
              <a:defRPr/>
            </a:lvl4pPr>
            <a:lvl5pPr indent="-406400" lvl="4" marL="2286000">
              <a:spcBef>
                <a:spcPts val="3200"/>
              </a:spcBef>
              <a:spcAft>
                <a:spcPts val="0"/>
              </a:spcAft>
              <a:buSzPts val="2800"/>
              <a:buChar char="○"/>
              <a:defRPr/>
            </a:lvl5pPr>
            <a:lvl6pPr indent="-406400" lvl="5" marL="2743200">
              <a:spcBef>
                <a:spcPts val="3200"/>
              </a:spcBef>
              <a:spcAft>
                <a:spcPts val="0"/>
              </a:spcAft>
              <a:buSzPts val="2800"/>
              <a:buChar char="■"/>
              <a:defRPr/>
            </a:lvl6pPr>
            <a:lvl7pPr indent="-406400" lvl="6" marL="3200400">
              <a:spcBef>
                <a:spcPts val="3200"/>
              </a:spcBef>
              <a:spcAft>
                <a:spcPts val="0"/>
              </a:spcAft>
              <a:buSzPts val="2800"/>
              <a:buChar char="●"/>
              <a:defRPr/>
            </a:lvl7pPr>
            <a:lvl8pPr indent="-406400" lvl="7" marL="3657600">
              <a:spcBef>
                <a:spcPts val="3200"/>
              </a:spcBef>
              <a:spcAft>
                <a:spcPts val="0"/>
              </a:spcAft>
              <a:buSzPts val="2800"/>
              <a:buChar char="○"/>
              <a:defRPr/>
            </a:lvl8pPr>
            <a:lvl9pPr indent="-406400" lvl="8" marL="4114800">
              <a:spcBef>
                <a:spcPts val="3200"/>
              </a:spcBef>
              <a:spcAft>
                <a:spcPts val="3200"/>
              </a:spcAft>
              <a:buSzPts val="2800"/>
              <a:buChar char="■"/>
              <a:defRPr/>
            </a:lvl9pPr>
          </a:lstStyle>
          <a:p/>
        </p:txBody>
      </p:sp>
      <p:sp>
        <p:nvSpPr>
          <p:cNvPr id="40" name="Google Shape;40;p9"/>
          <p:cNvSpPr txBox="1"/>
          <p:nvPr>
            <p:ph idx="12" type="sldNum"/>
          </p:nvPr>
        </p:nvSpPr>
        <p:spPr>
          <a:xfrm>
            <a:off x="16944916" y="9326434"/>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623400" y="8461150"/>
            <a:ext cx="11997600" cy="1210200"/>
          </a:xfrm>
          <a:prstGeom prst="rect">
            <a:avLst/>
          </a:prstGeom>
        </p:spPr>
        <p:txBody>
          <a:bodyPr anchorCtr="0" anchor="ctr" bIns="182850" lIns="182850" spcFirstLastPara="1" rIns="182850" wrap="square" tIns="182850">
            <a:noAutofit/>
          </a:bodyPr>
          <a:lstStyle>
            <a:lvl1pPr indent="-228600" lvl="0" marL="457200">
              <a:lnSpc>
                <a:spcPct val="100000"/>
              </a:lnSpc>
              <a:spcBef>
                <a:spcPts val="0"/>
              </a:spcBef>
              <a:spcAft>
                <a:spcPts val="0"/>
              </a:spcAft>
              <a:buSzPts val="3600"/>
              <a:buNone/>
              <a:defRPr/>
            </a:lvl1pPr>
          </a:lstStyle>
          <a:p/>
        </p:txBody>
      </p:sp>
      <p:sp>
        <p:nvSpPr>
          <p:cNvPr id="43" name="Google Shape;43;p10"/>
          <p:cNvSpPr txBox="1"/>
          <p:nvPr>
            <p:ph idx="12" type="sldNum"/>
          </p:nvPr>
        </p:nvSpPr>
        <p:spPr>
          <a:xfrm>
            <a:off x="16944916" y="9326434"/>
            <a:ext cx="1097400" cy="787200"/>
          </a:xfrm>
          <a:prstGeom prst="rect">
            <a:avLst/>
          </a:prstGeom>
        </p:spPr>
        <p:txBody>
          <a:bodyPr anchorCtr="0" anchor="ctr" bIns="182850" lIns="182850" spcFirstLastPara="1" rIns="182850" wrap="square" tIns="18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Autofit/>
          </a:bodyPr>
          <a:lstStyle>
            <a:lvl1pPr lvl="0">
              <a:spcBef>
                <a:spcPts val="0"/>
              </a:spcBef>
              <a:spcAft>
                <a:spcPts val="0"/>
              </a:spcAft>
              <a:buClr>
                <a:schemeClr val="dk1"/>
              </a:buClr>
              <a:buSzPts val="5600"/>
              <a:buNone/>
              <a:defRPr sz="5600">
                <a:solidFill>
                  <a:schemeClr val="dk1"/>
                </a:solidFill>
              </a:defRPr>
            </a:lvl1pPr>
            <a:lvl2pPr lvl="1">
              <a:spcBef>
                <a:spcPts val="0"/>
              </a:spcBef>
              <a:spcAft>
                <a:spcPts val="0"/>
              </a:spcAft>
              <a:buClr>
                <a:schemeClr val="dk1"/>
              </a:buClr>
              <a:buSzPts val="5600"/>
              <a:buNone/>
              <a:defRPr sz="5600">
                <a:solidFill>
                  <a:schemeClr val="dk1"/>
                </a:solidFill>
              </a:defRPr>
            </a:lvl2pPr>
            <a:lvl3pPr lvl="2">
              <a:spcBef>
                <a:spcPts val="0"/>
              </a:spcBef>
              <a:spcAft>
                <a:spcPts val="0"/>
              </a:spcAft>
              <a:buClr>
                <a:schemeClr val="dk1"/>
              </a:buClr>
              <a:buSzPts val="5600"/>
              <a:buNone/>
              <a:defRPr sz="5600">
                <a:solidFill>
                  <a:schemeClr val="dk1"/>
                </a:solidFill>
              </a:defRPr>
            </a:lvl3pPr>
            <a:lvl4pPr lvl="3">
              <a:spcBef>
                <a:spcPts val="0"/>
              </a:spcBef>
              <a:spcAft>
                <a:spcPts val="0"/>
              </a:spcAft>
              <a:buClr>
                <a:schemeClr val="dk1"/>
              </a:buClr>
              <a:buSzPts val="5600"/>
              <a:buNone/>
              <a:defRPr sz="5600">
                <a:solidFill>
                  <a:schemeClr val="dk1"/>
                </a:solidFill>
              </a:defRPr>
            </a:lvl4pPr>
            <a:lvl5pPr lvl="4">
              <a:spcBef>
                <a:spcPts val="0"/>
              </a:spcBef>
              <a:spcAft>
                <a:spcPts val="0"/>
              </a:spcAft>
              <a:buClr>
                <a:schemeClr val="dk1"/>
              </a:buClr>
              <a:buSzPts val="5600"/>
              <a:buNone/>
              <a:defRPr sz="5600">
                <a:solidFill>
                  <a:schemeClr val="dk1"/>
                </a:solidFill>
              </a:defRPr>
            </a:lvl5pPr>
            <a:lvl6pPr lvl="5">
              <a:spcBef>
                <a:spcPts val="0"/>
              </a:spcBef>
              <a:spcAft>
                <a:spcPts val="0"/>
              </a:spcAft>
              <a:buClr>
                <a:schemeClr val="dk1"/>
              </a:buClr>
              <a:buSzPts val="5600"/>
              <a:buNone/>
              <a:defRPr sz="5600">
                <a:solidFill>
                  <a:schemeClr val="dk1"/>
                </a:solidFill>
              </a:defRPr>
            </a:lvl6pPr>
            <a:lvl7pPr lvl="6">
              <a:spcBef>
                <a:spcPts val="0"/>
              </a:spcBef>
              <a:spcAft>
                <a:spcPts val="0"/>
              </a:spcAft>
              <a:buClr>
                <a:schemeClr val="dk1"/>
              </a:buClr>
              <a:buSzPts val="5600"/>
              <a:buNone/>
              <a:defRPr sz="5600">
                <a:solidFill>
                  <a:schemeClr val="dk1"/>
                </a:solidFill>
              </a:defRPr>
            </a:lvl7pPr>
            <a:lvl8pPr lvl="7">
              <a:spcBef>
                <a:spcPts val="0"/>
              </a:spcBef>
              <a:spcAft>
                <a:spcPts val="0"/>
              </a:spcAft>
              <a:buClr>
                <a:schemeClr val="dk1"/>
              </a:buClr>
              <a:buSzPts val="5600"/>
              <a:buNone/>
              <a:defRPr sz="5600">
                <a:solidFill>
                  <a:schemeClr val="dk1"/>
                </a:solidFill>
              </a:defRPr>
            </a:lvl8pPr>
            <a:lvl9pPr lvl="8">
              <a:spcBef>
                <a:spcPts val="0"/>
              </a:spcBef>
              <a:spcAft>
                <a:spcPts val="0"/>
              </a:spcAft>
              <a:buClr>
                <a:schemeClr val="dk1"/>
              </a:buClr>
              <a:buSzPts val="5600"/>
              <a:buNone/>
              <a:defRPr sz="5600">
                <a:solidFill>
                  <a:schemeClr val="dk1"/>
                </a:solidFill>
              </a:defRPr>
            </a:lvl9pPr>
          </a:lstStyle>
          <a:p/>
        </p:txBody>
      </p:sp>
      <p:sp>
        <p:nvSpPr>
          <p:cNvPr id="7" name="Google Shape;7;p1"/>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Autofit/>
          </a:bodyPr>
          <a:lstStyle>
            <a:lvl1pPr indent="-457200" lvl="0" marL="457200">
              <a:lnSpc>
                <a:spcPct val="115000"/>
              </a:lnSpc>
              <a:spcBef>
                <a:spcPts val="0"/>
              </a:spcBef>
              <a:spcAft>
                <a:spcPts val="0"/>
              </a:spcAft>
              <a:buClr>
                <a:schemeClr val="dk2"/>
              </a:buClr>
              <a:buSzPts val="3600"/>
              <a:buChar char="●"/>
              <a:defRPr sz="3600">
                <a:solidFill>
                  <a:schemeClr val="dk2"/>
                </a:solidFill>
              </a:defRPr>
            </a:lvl1pPr>
            <a:lvl2pPr indent="-406400" lvl="1" marL="914400">
              <a:lnSpc>
                <a:spcPct val="115000"/>
              </a:lnSpc>
              <a:spcBef>
                <a:spcPts val="3200"/>
              </a:spcBef>
              <a:spcAft>
                <a:spcPts val="0"/>
              </a:spcAft>
              <a:buClr>
                <a:schemeClr val="dk2"/>
              </a:buClr>
              <a:buSzPts val="2800"/>
              <a:buChar char="○"/>
              <a:defRPr sz="2800">
                <a:solidFill>
                  <a:schemeClr val="dk2"/>
                </a:solidFill>
              </a:defRPr>
            </a:lvl2pPr>
            <a:lvl3pPr indent="-406400" lvl="2" marL="1371600">
              <a:lnSpc>
                <a:spcPct val="115000"/>
              </a:lnSpc>
              <a:spcBef>
                <a:spcPts val="3200"/>
              </a:spcBef>
              <a:spcAft>
                <a:spcPts val="0"/>
              </a:spcAft>
              <a:buClr>
                <a:schemeClr val="dk2"/>
              </a:buClr>
              <a:buSzPts val="2800"/>
              <a:buChar char="■"/>
              <a:defRPr sz="2800">
                <a:solidFill>
                  <a:schemeClr val="dk2"/>
                </a:solidFill>
              </a:defRPr>
            </a:lvl3pPr>
            <a:lvl4pPr indent="-406400" lvl="3" marL="1828800">
              <a:lnSpc>
                <a:spcPct val="115000"/>
              </a:lnSpc>
              <a:spcBef>
                <a:spcPts val="3200"/>
              </a:spcBef>
              <a:spcAft>
                <a:spcPts val="0"/>
              </a:spcAft>
              <a:buClr>
                <a:schemeClr val="dk2"/>
              </a:buClr>
              <a:buSzPts val="2800"/>
              <a:buChar char="●"/>
              <a:defRPr sz="2800">
                <a:solidFill>
                  <a:schemeClr val="dk2"/>
                </a:solidFill>
              </a:defRPr>
            </a:lvl4pPr>
            <a:lvl5pPr indent="-406400" lvl="4" marL="2286000">
              <a:lnSpc>
                <a:spcPct val="115000"/>
              </a:lnSpc>
              <a:spcBef>
                <a:spcPts val="3200"/>
              </a:spcBef>
              <a:spcAft>
                <a:spcPts val="0"/>
              </a:spcAft>
              <a:buClr>
                <a:schemeClr val="dk2"/>
              </a:buClr>
              <a:buSzPts val="2800"/>
              <a:buChar char="○"/>
              <a:defRPr sz="2800">
                <a:solidFill>
                  <a:schemeClr val="dk2"/>
                </a:solidFill>
              </a:defRPr>
            </a:lvl5pPr>
            <a:lvl6pPr indent="-406400" lvl="5" marL="2743200">
              <a:lnSpc>
                <a:spcPct val="115000"/>
              </a:lnSpc>
              <a:spcBef>
                <a:spcPts val="3200"/>
              </a:spcBef>
              <a:spcAft>
                <a:spcPts val="0"/>
              </a:spcAft>
              <a:buClr>
                <a:schemeClr val="dk2"/>
              </a:buClr>
              <a:buSzPts val="2800"/>
              <a:buChar char="■"/>
              <a:defRPr sz="2800">
                <a:solidFill>
                  <a:schemeClr val="dk2"/>
                </a:solidFill>
              </a:defRPr>
            </a:lvl6pPr>
            <a:lvl7pPr indent="-406400" lvl="6" marL="3200400">
              <a:lnSpc>
                <a:spcPct val="115000"/>
              </a:lnSpc>
              <a:spcBef>
                <a:spcPts val="3200"/>
              </a:spcBef>
              <a:spcAft>
                <a:spcPts val="0"/>
              </a:spcAft>
              <a:buClr>
                <a:schemeClr val="dk2"/>
              </a:buClr>
              <a:buSzPts val="2800"/>
              <a:buChar char="●"/>
              <a:defRPr sz="2800">
                <a:solidFill>
                  <a:schemeClr val="dk2"/>
                </a:solidFill>
              </a:defRPr>
            </a:lvl7pPr>
            <a:lvl8pPr indent="-406400" lvl="7" marL="3657600">
              <a:lnSpc>
                <a:spcPct val="115000"/>
              </a:lnSpc>
              <a:spcBef>
                <a:spcPts val="3200"/>
              </a:spcBef>
              <a:spcAft>
                <a:spcPts val="0"/>
              </a:spcAft>
              <a:buClr>
                <a:schemeClr val="dk2"/>
              </a:buClr>
              <a:buSzPts val="2800"/>
              <a:buChar char="○"/>
              <a:defRPr sz="2800">
                <a:solidFill>
                  <a:schemeClr val="dk2"/>
                </a:solidFill>
              </a:defRPr>
            </a:lvl8pPr>
            <a:lvl9pPr indent="-406400" lvl="8" marL="4114800">
              <a:lnSpc>
                <a:spcPct val="115000"/>
              </a:lnSpc>
              <a:spcBef>
                <a:spcPts val="3200"/>
              </a:spcBef>
              <a:spcAft>
                <a:spcPts val="3200"/>
              </a:spcAft>
              <a:buClr>
                <a:schemeClr val="dk2"/>
              </a:buClr>
              <a:buSzPts val="2800"/>
              <a:buChar char="■"/>
              <a:defRPr sz="2800">
                <a:solidFill>
                  <a:schemeClr val="dk2"/>
                </a:solidFill>
              </a:defRPr>
            </a:lvl9pPr>
          </a:lstStyle>
          <a:p/>
        </p:txBody>
      </p:sp>
      <p:sp>
        <p:nvSpPr>
          <p:cNvPr id="8" name="Google Shape;8;p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52593" y="4098577"/>
            <a:ext cx="16782900" cy="1353300"/>
          </a:xfrm>
          <a:prstGeom prst="rect">
            <a:avLst/>
          </a:prstGeom>
          <a:noFill/>
          <a:ln>
            <a:noFill/>
          </a:ln>
        </p:spPr>
        <p:txBody>
          <a:bodyPr anchorCtr="0" anchor="t" bIns="68550" lIns="68550" spcFirstLastPara="1" rIns="68550" wrap="square" tIns="68550">
            <a:noAutofit/>
          </a:bodyPr>
          <a:lstStyle>
            <a:lvl1pPr indent="0" lvl="0"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1pPr>
            <a:lvl2pPr indent="177800" lvl="1"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2pPr>
            <a:lvl3pPr indent="355600" lvl="2"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3pPr>
            <a:lvl4pPr indent="508000" lvl="3"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4pPr>
            <a:lvl5pPr indent="685800" lvl="4"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5pPr>
            <a:lvl6pPr indent="863600" lvl="5"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6pPr>
            <a:lvl7pPr indent="1041400" lvl="6"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7pPr>
            <a:lvl8pPr indent="1193800" lvl="7"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8pPr>
            <a:lvl9pPr indent="1371600" lvl="8" marL="0" marR="0" rtl="0" algn="l">
              <a:lnSpc>
                <a:spcPct val="100000"/>
              </a:lnSpc>
              <a:spcBef>
                <a:spcPts val="0"/>
              </a:spcBef>
              <a:spcAft>
                <a:spcPts val="0"/>
              </a:spcAft>
              <a:buClr>
                <a:srgbClr val="FFFFFF"/>
              </a:buClr>
              <a:buSzPts val="1000"/>
              <a:buFont typeface="Helvetica Neue"/>
              <a:buNone/>
              <a:defRPr b="1" i="0" sz="7200" u="none" cap="none" strike="noStrike">
                <a:solidFill>
                  <a:srgbClr val="FFFFFF"/>
                </a:solidFill>
                <a:latin typeface="Helvetica Neue"/>
                <a:ea typeface="Helvetica Neue"/>
                <a:cs typeface="Helvetica Neue"/>
                <a:sym typeface="Helvetica Neue"/>
              </a:defRPr>
            </a:lvl9pPr>
          </a:lstStyle>
          <a:p/>
        </p:txBody>
      </p:sp>
      <p:sp>
        <p:nvSpPr>
          <p:cNvPr id="52" name="Google Shape;52;p13"/>
          <p:cNvSpPr txBox="1"/>
          <p:nvPr>
            <p:ph idx="1" type="body"/>
          </p:nvPr>
        </p:nvSpPr>
        <p:spPr>
          <a:xfrm>
            <a:off x="3625453" y="5304234"/>
            <a:ext cx="11037000" cy="1192200"/>
          </a:xfrm>
          <a:prstGeom prst="rect">
            <a:avLst/>
          </a:prstGeom>
          <a:noFill/>
          <a:ln>
            <a:noFill/>
          </a:ln>
        </p:spPr>
        <p:txBody>
          <a:bodyPr anchorCtr="0" anchor="t" bIns="68550" lIns="68550" spcFirstLastPara="1" rIns="68550" wrap="square" tIns="68550">
            <a:noAutofit/>
          </a:bodyPr>
          <a:lstStyle>
            <a:lvl1pPr indent="-228600" lvl="0" marL="4572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5pPr>
            <a:lvl6pPr indent="-228600" lvl="5" marL="27432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6pPr>
            <a:lvl7pPr indent="-228600" lvl="6" marL="32004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7pPr>
            <a:lvl8pPr indent="-228600" lvl="7" marL="36576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8pPr>
            <a:lvl9pPr indent="-228600" lvl="8" marL="4114800" marR="0" rtl="0" algn="ctr">
              <a:lnSpc>
                <a:spcPct val="100000"/>
              </a:lnSpc>
              <a:spcBef>
                <a:spcPts val="0"/>
              </a:spcBef>
              <a:spcAft>
                <a:spcPts val="0"/>
              </a:spcAft>
              <a:buClr>
                <a:srgbClr val="FFFFFF"/>
              </a:buClr>
              <a:buSzPts val="1000"/>
              <a:buFont typeface="Helvetica Neue"/>
              <a:buNone/>
              <a:defRPr b="0" i="0" sz="3200" u="none" cap="none" strike="noStrike">
                <a:solidFill>
                  <a:srgbClr val="FFFFFF"/>
                </a:solidFill>
                <a:latin typeface="Helvetica Neue"/>
                <a:ea typeface="Helvetica Neue"/>
                <a:cs typeface="Helvetica Neue"/>
                <a:sym typeface="Helvetica Neue"/>
              </a:defRPr>
            </a:lvl9pPr>
          </a:lstStyle>
          <a:p/>
        </p:txBody>
      </p:sp>
      <p:sp>
        <p:nvSpPr>
          <p:cNvPr id="53" name="Google Shape;53;p13"/>
          <p:cNvSpPr txBox="1"/>
          <p:nvPr>
            <p:ph idx="12" type="sldNum"/>
          </p:nvPr>
        </p:nvSpPr>
        <p:spPr>
          <a:xfrm>
            <a:off x="8951861" y="9764613"/>
            <a:ext cx="370800" cy="383400"/>
          </a:xfrm>
          <a:prstGeom prst="rect">
            <a:avLst/>
          </a:prstGeom>
          <a:noFill/>
          <a:ln>
            <a:noFill/>
          </a:ln>
        </p:spPr>
        <p:txBody>
          <a:bodyPr anchorCtr="0" anchor="t" bIns="53550" lIns="53550" spcFirstLastPara="1" rIns="53550" wrap="square" tIns="53550">
            <a:noAutofit/>
          </a:bodyPr>
          <a:lstStyle>
            <a:lvl1pPr indent="0" lvl="0"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FFFFFF"/>
              </a:buClr>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GB"/>
              <a:t>‹#›</a:t>
            </a:fld>
            <a:endParaRPr sz="10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hyperlink" Target="https://docs.google.com/presentation/d/1gEO7kcJPvWjGySQjxD7z0OcGNpFUNccEvR9cCJG04D0/edit#slide=id.gf8b855009_5_1" TargetMode="External"/><Relationship Id="rId4" Type="http://schemas.openxmlformats.org/officeDocument/2006/relationships/hyperlink" Target="http://www.unrealcourse.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www.wolframalpha.com/input/?i=13GB+at+10+mbp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comments" Target="../comments/comment1.xml"/><Relationship Id="rId4" Type="http://schemas.openxmlformats.org/officeDocument/2006/relationships/image" Target="../media/image7.png"/><Relationship Id="rId9" Type="http://schemas.openxmlformats.org/officeDocument/2006/relationships/image" Target="../media/image3.jpg"/><Relationship Id="rId5" Type="http://schemas.openxmlformats.org/officeDocument/2006/relationships/image" Target="../media/image6.jpg"/><Relationship Id="rId6" Type="http://schemas.openxmlformats.org/officeDocument/2006/relationships/image" Target="../media/image5.png"/><Relationship Id="rId7" Type="http://schemas.openxmlformats.org/officeDocument/2006/relationships/image" Target="../media/image9.jpg"/><Relationship Id="rId8"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comments" Target="../comments/commen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comments" Target="../comments/commen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8"/>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ctr">
              <a:spcBef>
                <a:spcPts val="0"/>
              </a:spcBef>
              <a:spcAft>
                <a:spcPts val="0"/>
              </a:spcAft>
              <a:buNone/>
            </a:pPr>
            <a:r>
              <a:rPr lang="en-GB">
                <a:solidFill>
                  <a:schemeClr val="lt1"/>
                </a:solidFill>
              </a:rPr>
              <a:t>Unreal Course Section 1 Slides</a:t>
            </a:r>
            <a:endParaRPr/>
          </a:p>
        </p:txBody>
      </p:sp>
      <p:sp>
        <p:nvSpPr>
          <p:cNvPr id="81" name="Google Shape;81;p18"/>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0" lvl="0" marL="0" rtl="0" algn="r">
              <a:lnSpc>
                <a:spcPct val="100000"/>
              </a:lnSpc>
              <a:spcBef>
                <a:spcPts val="0"/>
              </a:spcBef>
              <a:spcAft>
                <a:spcPts val="0"/>
              </a:spcAft>
              <a:buNone/>
            </a:pPr>
            <a:r>
              <a:rPr lang="en-GB" sz="3600" u="sng">
                <a:solidFill>
                  <a:srgbClr val="FFFFFF"/>
                </a:solidFill>
                <a:hlinkClick r:id="rId3"/>
              </a:rPr>
              <a:t>&gt;&gt; To Section 2</a:t>
            </a:r>
            <a:endParaRPr sz="3600">
              <a:solidFill>
                <a:srgbClr val="FFFFFF"/>
              </a:solidFill>
            </a:endParaRPr>
          </a:p>
          <a:p>
            <a:pPr indent="0" lvl="0" marL="0" rtl="0" algn="l">
              <a:lnSpc>
                <a:spcPct val="100000"/>
              </a:lnSpc>
              <a:spcBef>
                <a:spcPts val="0"/>
              </a:spcBef>
              <a:spcAft>
                <a:spcPts val="0"/>
              </a:spcAft>
              <a:buNone/>
            </a:pPr>
            <a:r>
              <a:t/>
            </a:r>
            <a:endParaRPr sz="3600"/>
          </a:p>
          <a:p>
            <a:pPr indent="0" lvl="0" marL="0" rtl="0" algn="l">
              <a:lnSpc>
                <a:spcPct val="100000"/>
              </a:lnSpc>
              <a:spcBef>
                <a:spcPts val="0"/>
              </a:spcBef>
              <a:spcAft>
                <a:spcPts val="0"/>
              </a:spcAft>
              <a:buNone/>
            </a:pPr>
            <a:r>
              <a:rPr lang="en-GB" sz="3600"/>
              <a:t>These are the slides that accompany</a:t>
            </a:r>
            <a:r>
              <a:rPr lang="en-GB" sz="3600">
                <a:solidFill>
                  <a:srgbClr val="FFFFFF"/>
                </a:solidFill>
              </a:rPr>
              <a:t> the </a:t>
            </a:r>
            <a:r>
              <a:rPr lang="en-GB" sz="3600">
                <a:solidFill>
                  <a:srgbClr val="FFFFFF"/>
                </a:solidFill>
                <a:uFill>
                  <a:noFill/>
                </a:uFill>
                <a:hlinkClick r:id="rId4"/>
              </a:rPr>
              <a:t>Complete Unreal Developer Course</a:t>
            </a:r>
            <a:r>
              <a:rPr lang="en-GB" sz="3600">
                <a:solidFill>
                  <a:srgbClr val="FFFFFF"/>
                </a:solidFill>
              </a:rPr>
              <a:t>.</a:t>
            </a:r>
            <a:endParaRPr sz="3600"/>
          </a:p>
          <a:p>
            <a:pPr indent="0" lvl="0" marL="0" rtl="0" algn="l">
              <a:lnSpc>
                <a:spcPct val="100000"/>
              </a:lnSpc>
              <a:spcBef>
                <a:spcPts val="0"/>
              </a:spcBef>
              <a:spcAft>
                <a:spcPts val="0"/>
              </a:spcAft>
              <a:buNone/>
            </a:pPr>
            <a:r>
              <a:t/>
            </a:r>
            <a:endParaRPr sz="3600"/>
          </a:p>
          <a:p>
            <a:pPr indent="0" lvl="0" marL="0" rtl="0" algn="l">
              <a:lnSpc>
                <a:spcPct val="100000"/>
              </a:lnSpc>
              <a:spcBef>
                <a:spcPts val="0"/>
              </a:spcBef>
              <a:spcAft>
                <a:spcPts val="0"/>
              </a:spcAft>
              <a:buNone/>
            </a:pPr>
            <a:r>
              <a:rPr lang="en-GB" sz="3600"/>
              <a:t>See me develop the slides as I write the course…</a:t>
            </a:r>
            <a:endParaRPr sz="3600"/>
          </a:p>
          <a:p>
            <a:pPr indent="0" lvl="0" marL="0" rtl="0" algn="l">
              <a:lnSpc>
                <a:spcPct val="100000"/>
              </a:lnSpc>
              <a:spcBef>
                <a:spcPts val="0"/>
              </a:spcBef>
              <a:spcAft>
                <a:spcPts val="0"/>
              </a:spcAft>
              <a:buNone/>
            </a:pPr>
            <a:r>
              <a:t/>
            </a:r>
            <a:endParaRPr sz="3600"/>
          </a:p>
          <a:p>
            <a:pPr indent="-685800" lvl="0" marL="914400" rtl="0" algn="l">
              <a:lnSpc>
                <a:spcPct val="100000"/>
              </a:lnSpc>
              <a:spcBef>
                <a:spcPts val="0"/>
              </a:spcBef>
              <a:spcAft>
                <a:spcPts val="0"/>
              </a:spcAft>
              <a:buSzPts val="3600"/>
              <a:buChar char="●"/>
            </a:pPr>
            <a:r>
              <a:rPr lang="en-GB" sz="3600"/>
              <a:t>Right click or Insert &gt; Comment to comment, especially if you see a typo</a:t>
            </a:r>
            <a:endParaRPr sz="3600"/>
          </a:p>
          <a:p>
            <a:pPr indent="-685800" lvl="0" marL="914400" rtl="0" algn="l">
              <a:lnSpc>
                <a:spcPct val="100000"/>
              </a:lnSpc>
              <a:spcBef>
                <a:spcPts val="0"/>
              </a:spcBef>
              <a:spcAft>
                <a:spcPts val="0"/>
              </a:spcAft>
              <a:buSzPts val="3600"/>
              <a:buChar char="●"/>
            </a:pPr>
            <a:r>
              <a:rPr lang="en-GB" sz="3600"/>
              <a:t>The slides will update immediately as I change things.</a:t>
            </a:r>
            <a:endParaRPr sz="3600"/>
          </a:p>
          <a:p>
            <a:pPr indent="0" lvl="0" marL="0" rtl="0" algn="l">
              <a:lnSpc>
                <a:spcPct val="100000"/>
              </a:lnSpc>
              <a:spcBef>
                <a:spcPts val="0"/>
              </a:spcBef>
              <a:spcAft>
                <a:spcPts val="0"/>
              </a:spcAft>
              <a:buNone/>
            </a:pPr>
            <a:r>
              <a:t/>
            </a:r>
            <a:endParaRPr sz="3600"/>
          </a:p>
          <a:p>
            <a:pPr indent="0" lvl="0" marL="0" rtl="0" algn="l">
              <a:lnSpc>
                <a:spcPct val="100000"/>
              </a:lnSpc>
              <a:spcBef>
                <a:spcPts val="0"/>
              </a:spcBef>
              <a:spcAft>
                <a:spcPts val="0"/>
              </a:spcAft>
              <a:buNone/>
            </a:pPr>
            <a:r>
              <a:rPr lang="en-GB" sz="3600"/>
              <a:t>Enjoy your stay!</a:t>
            </a:r>
            <a:endParaRPr sz="3600"/>
          </a:p>
          <a:p>
            <a:pPr indent="0" lvl="0" marL="0" rtl="0" algn="l">
              <a:lnSpc>
                <a:spcPct val="100000"/>
              </a:lnSpc>
              <a:spcBef>
                <a:spcPts val="0"/>
              </a:spcBef>
              <a:spcAft>
                <a:spcPts val="0"/>
              </a:spcAft>
              <a:buNone/>
            </a:pPr>
            <a:r>
              <a:t/>
            </a:r>
            <a:endParaRPr sz="3600"/>
          </a:p>
          <a:p>
            <a:pPr indent="0" lvl="0" marL="0" rtl="0" algn="l">
              <a:lnSpc>
                <a:spcPct val="100000"/>
              </a:lnSpc>
              <a:spcBef>
                <a:spcPts val="0"/>
              </a:spcBef>
              <a:spcAft>
                <a:spcPts val="0"/>
              </a:spcAft>
              <a:buNone/>
            </a:pPr>
            <a:r>
              <a:rPr lang="en-GB" sz="3600"/>
              <a:t>Ben Tristem</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7"/>
          <p:cNvSpPr txBox="1"/>
          <p:nvPr>
            <p:ph type="title"/>
          </p:nvPr>
        </p:nvSpPr>
        <p:spPr>
          <a:xfrm>
            <a:off x="860028" y="838894"/>
            <a:ext cx="16644000" cy="1254000"/>
          </a:xfrm>
          <a:prstGeom prst="rect">
            <a:avLst/>
          </a:prstGeom>
          <a:noFill/>
          <a:ln>
            <a:noFill/>
          </a:ln>
        </p:spPr>
        <p:txBody>
          <a:bodyPr anchorCtr="0" anchor="t" bIns="53550" lIns="53550" spcFirstLastPara="1" rIns="53550" wrap="square" tIns="53550">
            <a:noAutofit/>
          </a:bodyPr>
          <a:lstStyle/>
          <a:p>
            <a:pPr indent="0" lvl="0" marL="0" marR="0" rtl="0" algn="l">
              <a:lnSpc>
                <a:spcPct val="100000"/>
              </a:lnSpc>
              <a:spcBef>
                <a:spcPts val="0"/>
              </a:spcBef>
              <a:spcAft>
                <a:spcPts val="0"/>
              </a:spcAft>
              <a:buClr>
                <a:srgbClr val="FFFFFF"/>
              </a:buClr>
              <a:buFont typeface="Helvetica Neue"/>
              <a:buNone/>
            </a:pPr>
            <a:r>
              <a:rPr b="1" i="0" lang="en-GB" sz="7200" u="none" cap="none" strike="noStrike">
                <a:solidFill>
                  <a:srgbClr val="FFFFFF"/>
                </a:solidFill>
                <a:latin typeface="Helvetica Neue"/>
                <a:ea typeface="Helvetica Neue"/>
                <a:cs typeface="Helvetica Neue"/>
                <a:sym typeface="Helvetica Neue"/>
              </a:rPr>
              <a:t>In This Video...</a:t>
            </a:r>
            <a:endParaRPr sz="1000"/>
          </a:p>
        </p:txBody>
      </p:sp>
      <p:sp>
        <p:nvSpPr>
          <p:cNvPr id="131" name="Google Shape;131;p27"/>
          <p:cNvSpPr txBox="1"/>
          <p:nvPr>
            <p:ph idx="1" type="body"/>
          </p:nvPr>
        </p:nvSpPr>
        <p:spPr>
          <a:xfrm>
            <a:off x="860028" y="2214264"/>
            <a:ext cx="16644000" cy="7197000"/>
          </a:xfrm>
          <a:prstGeom prst="rect">
            <a:avLst/>
          </a:prstGeom>
          <a:noFill/>
          <a:ln>
            <a:noFill/>
          </a:ln>
        </p:spPr>
        <p:txBody>
          <a:bodyPr anchorCtr="0" anchor="t" bIns="53550" lIns="53550" spcFirstLastPara="1" rIns="53550" wrap="square" tIns="53550">
            <a:noAutofit/>
          </a:bodyPr>
          <a:lstStyle/>
          <a:p>
            <a:pPr indent="-673100" lvl="0" marL="685800" rtl="0" algn="l">
              <a:spcBef>
                <a:spcPts val="0"/>
              </a:spcBef>
              <a:spcAft>
                <a:spcPts val="0"/>
              </a:spcAft>
              <a:buClr>
                <a:schemeClr val="lt1"/>
              </a:buClr>
              <a:buSzPts val="5400"/>
              <a:buFont typeface="Helvetica Neue"/>
              <a:buChar char="•"/>
            </a:pPr>
            <a:r>
              <a:rPr lang="en-GB">
                <a:solidFill>
                  <a:schemeClr val="lt1"/>
                </a:solidFill>
              </a:rPr>
              <a:t>Configure Visual Studio Community 2017.</a:t>
            </a:r>
            <a:endParaRPr>
              <a:solidFill>
                <a:schemeClr val="lt1"/>
              </a:solidFill>
            </a:endParaRPr>
          </a:p>
          <a:p>
            <a:pPr indent="-673100" lvl="0" marL="685800" rtl="0" algn="l">
              <a:spcBef>
                <a:spcPts val="0"/>
              </a:spcBef>
              <a:spcAft>
                <a:spcPts val="0"/>
              </a:spcAft>
              <a:buClr>
                <a:schemeClr val="lt1"/>
              </a:buClr>
              <a:buSzPts val="5400"/>
              <a:buFont typeface="Helvetica Neue"/>
              <a:buChar char="•"/>
            </a:pPr>
            <a:r>
              <a:rPr lang="en-GB">
                <a:solidFill>
                  <a:schemeClr val="lt1"/>
                </a:solidFill>
              </a:rPr>
              <a:t>If you’re on MacOS skip ahead 2 mins.</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8"/>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Clr>
                <a:schemeClr val="lt1"/>
              </a:buClr>
              <a:buFont typeface="Helvetica Neue"/>
              <a:buNone/>
            </a:pPr>
            <a:r>
              <a:rPr lang="en-GB">
                <a:solidFill>
                  <a:schemeClr val="lt1"/>
                </a:solidFill>
              </a:rPr>
              <a:t>Visual Studio 2015 Configuration</a:t>
            </a:r>
            <a:endParaRPr/>
          </a:p>
        </p:txBody>
      </p:sp>
      <p:sp>
        <p:nvSpPr>
          <p:cNvPr id="137" name="Google Shape;137;p28"/>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673100" lvl="0" marL="685800" rtl="0" algn="l">
              <a:spcBef>
                <a:spcPts val="0"/>
              </a:spcBef>
              <a:spcAft>
                <a:spcPts val="0"/>
              </a:spcAft>
              <a:buClr>
                <a:schemeClr val="lt1"/>
              </a:buClr>
              <a:buSzPts val="5400"/>
              <a:buChar char="•"/>
            </a:pPr>
            <a:r>
              <a:rPr lang="en-GB">
                <a:solidFill>
                  <a:schemeClr val="lt1"/>
                </a:solidFill>
              </a:rPr>
              <a:t>Add Programming Languages &gt; Visual C++.</a:t>
            </a:r>
            <a:endParaRPr>
              <a:solidFill>
                <a:schemeClr val="lt1"/>
              </a:solidFill>
            </a:endParaRPr>
          </a:p>
          <a:p>
            <a:pPr indent="-673100" lvl="0" marL="685800" rtl="0" algn="l">
              <a:spcBef>
                <a:spcPts val="0"/>
              </a:spcBef>
              <a:spcAft>
                <a:spcPts val="0"/>
              </a:spcAft>
              <a:buClr>
                <a:schemeClr val="lt1"/>
              </a:buClr>
              <a:buSzPts val="5400"/>
              <a:buChar char="•"/>
            </a:pPr>
            <a:r>
              <a:rPr lang="en-GB">
                <a:solidFill>
                  <a:schemeClr val="lt1"/>
                </a:solidFill>
              </a:rPr>
              <a:t>Add Common Tools &gt; VS Tools … Update 1.</a:t>
            </a:r>
            <a:endParaRPr>
              <a:solidFill>
                <a:schemeClr val="lt1"/>
              </a:solidFill>
            </a:endParaRPr>
          </a:p>
          <a:p>
            <a:pPr indent="-673100" lvl="0" marL="685800" rtl="0" algn="l">
              <a:spcBef>
                <a:spcPts val="0"/>
              </a:spcBef>
              <a:spcAft>
                <a:spcPts val="0"/>
              </a:spcAft>
              <a:buClr>
                <a:schemeClr val="lt1"/>
              </a:buClr>
              <a:buSzPts val="5400"/>
              <a:buChar char="•"/>
            </a:pPr>
            <a:r>
              <a:rPr lang="en-GB">
                <a:solidFill>
                  <a:schemeClr val="lt1"/>
                </a:solidFill>
              </a:rPr>
              <a:t>Carry on watching while it downloads.</a:t>
            </a:r>
            <a:endParaRPr>
              <a:solidFill>
                <a:schemeClr val="lt1"/>
              </a:solidFill>
            </a:endParaRPr>
          </a:p>
          <a:p>
            <a:pPr indent="0" lvl="0" marL="0" rtl="0" algn="l">
              <a:spcBef>
                <a:spcPts val="0"/>
              </a:spcBef>
              <a:spcAft>
                <a:spcPts val="0"/>
              </a:spcAft>
              <a:buClr>
                <a:schemeClr val="dk1"/>
              </a:buClr>
              <a:buSzPts val="2200"/>
              <a:buFont typeface="Arial"/>
              <a:buNone/>
            </a:pPr>
            <a:r>
              <a:t/>
            </a:r>
            <a:endParaRPr>
              <a:solidFill>
                <a:schemeClr val="lt1"/>
              </a:solidFill>
            </a:endParaRPr>
          </a:p>
          <a:p>
            <a:pPr indent="0" lvl="0" marL="0" rtl="0" algn="l">
              <a:spcBef>
                <a:spcPts val="0"/>
              </a:spcBef>
              <a:spcAft>
                <a:spcPts val="0"/>
              </a:spcAft>
              <a:buClr>
                <a:schemeClr val="dk1"/>
              </a:buClr>
              <a:buSzPts val="2200"/>
              <a:buFont typeface="Arial"/>
              <a:buNone/>
            </a:pPr>
            <a:r>
              <a:rPr i="1" lang="en-GB">
                <a:solidFill>
                  <a:schemeClr val="lt1"/>
                </a:solidFill>
              </a:rPr>
              <a:t>If already installed then check update flag, and above install options.</a:t>
            </a:r>
            <a:endParaRPr i="1">
              <a:solidFill>
                <a:schemeClr val="lt1"/>
              </a:solidFill>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9"/>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Unreal Development Environment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148" name="Google Shape;148;p30"/>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673100" lvl="0" marL="685800" rtl="0" algn="l">
              <a:spcBef>
                <a:spcPts val="0"/>
              </a:spcBef>
              <a:spcAft>
                <a:spcPts val="0"/>
              </a:spcAft>
              <a:buClr>
                <a:schemeClr val="lt1"/>
              </a:buClr>
              <a:buSzPts val="5400"/>
              <a:buChar char="•"/>
            </a:pPr>
            <a:r>
              <a:rPr lang="en-GB">
                <a:solidFill>
                  <a:schemeClr val="lt1"/>
                </a:solidFill>
              </a:rPr>
              <a:t>Start Unreal Engine Downloading too.</a:t>
            </a:r>
            <a:endParaRPr>
              <a:solidFill>
                <a:schemeClr val="lt1"/>
              </a:solidFill>
            </a:endParaRPr>
          </a:p>
          <a:p>
            <a:pPr indent="-673100" lvl="0" marL="685800" rtl="0" algn="l">
              <a:spcBef>
                <a:spcPts val="0"/>
              </a:spcBef>
              <a:spcAft>
                <a:spcPts val="0"/>
              </a:spcAft>
              <a:buClr>
                <a:schemeClr val="lt1"/>
              </a:buClr>
              <a:buSzPts val="5400"/>
              <a:buChar char="•"/>
            </a:pPr>
            <a:r>
              <a:rPr lang="en-GB">
                <a:solidFill>
                  <a:schemeClr val="lt1"/>
                </a:solidFill>
              </a:rPr>
              <a:t>An overview of the Unreal install process.</a:t>
            </a:r>
            <a:endParaRPr>
              <a:solidFill>
                <a:schemeClr val="lt1"/>
              </a:solidFill>
            </a:endParaRPr>
          </a:p>
          <a:p>
            <a:pPr indent="-673100" lvl="0" marL="685800" rtl="0" algn="l">
              <a:spcBef>
                <a:spcPts val="0"/>
              </a:spcBef>
              <a:spcAft>
                <a:spcPts val="0"/>
              </a:spcAft>
              <a:buClr>
                <a:schemeClr val="lt1"/>
              </a:buClr>
              <a:buSzPts val="5400"/>
              <a:buChar char="•"/>
            </a:pPr>
            <a:r>
              <a:rPr lang="en-GB">
                <a:solidFill>
                  <a:schemeClr val="lt1"/>
                </a:solidFill>
              </a:rPr>
              <a:t>What is an IDE and why you need it.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1"/>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Start the Unreal Engine Download</a:t>
            </a:r>
            <a:endParaRPr/>
          </a:p>
        </p:txBody>
      </p:sp>
      <p:sp>
        <p:nvSpPr>
          <p:cNvPr id="154" name="Google Shape;154;p31"/>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Get the Epic Games Launcher.</a:t>
            </a:r>
            <a:endParaRPr/>
          </a:p>
          <a:p>
            <a:pPr indent="-800100" lvl="0" marL="914400" rtl="0" algn="l">
              <a:spcBef>
                <a:spcPts val="0"/>
              </a:spcBef>
              <a:spcAft>
                <a:spcPts val="0"/>
              </a:spcAft>
              <a:buSzPts val="5400"/>
              <a:buChar char="●"/>
            </a:pPr>
            <a:r>
              <a:rPr lang="en-GB"/>
              <a:t>Sign-in or register Epic.</a:t>
            </a:r>
            <a:endParaRPr/>
          </a:p>
          <a:p>
            <a:pPr indent="-800100" lvl="0" marL="914400" rtl="0" algn="l">
              <a:spcBef>
                <a:spcPts val="0"/>
              </a:spcBef>
              <a:spcAft>
                <a:spcPts val="0"/>
              </a:spcAft>
              <a:buSzPts val="5400"/>
              <a:buChar char="●"/>
            </a:pPr>
            <a:r>
              <a:rPr lang="en-GB"/>
              <a:t>Get Unreal Engine 4.10 or higher downloading.</a:t>
            </a:r>
            <a:endParaRPr/>
          </a:p>
          <a:p>
            <a:pPr indent="-800100" lvl="0" marL="914400" rtl="0" algn="l">
              <a:spcBef>
                <a:spcPts val="0"/>
              </a:spcBef>
              <a:spcAft>
                <a:spcPts val="0"/>
              </a:spcAft>
              <a:buSzPts val="5400"/>
              <a:buChar char="●"/>
            </a:pPr>
            <a:r>
              <a:rPr lang="en-GB"/>
              <a:t>Carry on watching the video.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2"/>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Approximate Install Time-scale</a:t>
            </a:r>
            <a:endParaRPr/>
          </a:p>
        </p:txBody>
      </p:sp>
      <p:sp>
        <p:nvSpPr>
          <p:cNvPr id="160" name="Google Shape;160;p32"/>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Times on an SSD, with 100 Mb/s connection...</a:t>
            </a:r>
            <a:endParaRPr/>
          </a:p>
        </p:txBody>
      </p:sp>
      <p:graphicFrame>
        <p:nvGraphicFramePr>
          <p:cNvPr id="161" name="Google Shape;161;p32"/>
          <p:cNvGraphicFramePr/>
          <p:nvPr/>
        </p:nvGraphicFramePr>
        <p:xfrm>
          <a:off x="1472400" y="3558675"/>
          <a:ext cx="3000000" cy="3000000"/>
        </p:xfrm>
        <a:graphic>
          <a:graphicData uri="http://schemas.openxmlformats.org/drawingml/2006/table">
            <a:tbl>
              <a:tblPr>
                <a:noFill/>
                <a:tableStyleId>{09F5B0A9-1374-4D51-9216-8651B13158A2}</a:tableStyleId>
              </a:tblPr>
              <a:tblGrid>
                <a:gridCol w="9652750"/>
                <a:gridCol w="3159300"/>
                <a:gridCol w="2607250"/>
              </a:tblGrid>
              <a:tr h="792400">
                <a:tc>
                  <a:txBody>
                    <a:bodyPr/>
                    <a:lstStyle/>
                    <a:p>
                      <a:pPr indent="0" lvl="0" marL="0" rtl="0" algn="l">
                        <a:spcBef>
                          <a:spcPts val="0"/>
                        </a:spcBef>
                        <a:spcAft>
                          <a:spcPts val="0"/>
                        </a:spcAft>
                        <a:buNone/>
                      </a:pPr>
                      <a:r>
                        <a:t/>
                      </a:r>
                      <a:endParaRPr sz="2800">
                        <a:solidFill>
                          <a:srgbClr val="FFFFFF"/>
                        </a:solidFill>
                      </a:endParaRPr>
                    </a:p>
                  </a:txBody>
                  <a:tcPr marT="182850" marB="182850" marR="182850" marL="182850"/>
                </a:tc>
                <a:tc>
                  <a:txBody>
                    <a:bodyPr/>
                    <a:lstStyle/>
                    <a:p>
                      <a:pPr indent="0" lvl="0" marL="0" rtl="0" algn="ctr">
                        <a:spcBef>
                          <a:spcPts val="0"/>
                        </a:spcBef>
                        <a:spcAft>
                          <a:spcPts val="0"/>
                        </a:spcAft>
                        <a:buNone/>
                      </a:pPr>
                      <a:r>
                        <a:rPr b="1" lang="en-GB" sz="2800">
                          <a:solidFill>
                            <a:srgbClr val="FFFFFF"/>
                          </a:solidFill>
                        </a:rPr>
                        <a:t>Size</a:t>
                      </a:r>
                      <a:endParaRPr b="1" sz="2800">
                        <a:solidFill>
                          <a:srgbClr val="FFFFFF"/>
                        </a:solidFill>
                      </a:endParaRPr>
                    </a:p>
                  </a:txBody>
                  <a:tcPr marT="182850" marB="182850" marR="182850" marL="182850"/>
                </a:tc>
                <a:tc>
                  <a:txBody>
                    <a:bodyPr/>
                    <a:lstStyle/>
                    <a:p>
                      <a:pPr indent="0" lvl="0" marL="0" rtl="0" algn="ctr">
                        <a:spcBef>
                          <a:spcPts val="0"/>
                        </a:spcBef>
                        <a:spcAft>
                          <a:spcPts val="0"/>
                        </a:spcAft>
                        <a:buClr>
                          <a:schemeClr val="dk1"/>
                        </a:buClr>
                        <a:buSzPts val="2200"/>
                        <a:buFont typeface="Arial"/>
                        <a:buNone/>
                      </a:pPr>
                      <a:r>
                        <a:rPr b="1" lang="en-GB" sz="2800">
                          <a:solidFill>
                            <a:srgbClr val="FFFFFF"/>
                          </a:solidFill>
                        </a:rPr>
                        <a:t>Rough Time</a:t>
                      </a:r>
                      <a:endParaRPr b="1" sz="2800">
                        <a:solidFill>
                          <a:srgbClr val="FFFFFF"/>
                        </a:solidFill>
                      </a:endParaRPr>
                    </a:p>
                  </a:txBody>
                  <a:tcPr marT="182850" marB="182850" marR="182850" marL="182850"/>
                </a:tc>
              </a:tr>
              <a:tr h="792400">
                <a:tc>
                  <a:txBody>
                    <a:bodyPr/>
                    <a:lstStyle/>
                    <a:p>
                      <a:pPr indent="0" lvl="0" marL="0" rtl="0" algn="l">
                        <a:spcBef>
                          <a:spcPts val="0"/>
                        </a:spcBef>
                        <a:spcAft>
                          <a:spcPts val="0"/>
                        </a:spcAft>
                        <a:buClr>
                          <a:schemeClr val="dk1"/>
                        </a:buClr>
                        <a:buSzPts val="2200"/>
                        <a:buFont typeface="Arial"/>
                        <a:buNone/>
                      </a:pPr>
                      <a:r>
                        <a:rPr lang="en-GB" sz="2800">
                          <a:solidFill>
                            <a:srgbClr val="FFFFFF"/>
                          </a:solidFill>
                        </a:rPr>
                        <a:t>Download &amp; Install VS 2015 with C++ (on Windows)</a:t>
                      </a:r>
                      <a:endParaRPr sz="2800">
                        <a:solidFill>
                          <a:srgbClr val="FFFFFF"/>
                        </a:solidFill>
                      </a:endParaRPr>
                    </a:p>
                  </a:txBody>
                  <a:tcPr marT="182850" marB="182850" marR="182850" marL="182850"/>
                </a:tc>
                <a:tc>
                  <a:txBody>
                    <a:bodyPr/>
                    <a:lstStyle/>
                    <a:p>
                      <a:pPr indent="0" lvl="0" marL="0" rtl="0" algn="ctr">
                        <a:spcBef>
                          <a:spcPts val="0"/>
                        </a:spcBef>
                        <a:spcAft>
                          <a:spcPts val="0"/>
                        </a:spcAft>
                        <a:buNone/>
                      </a:pPr>
                      <a:r>
                        <a:rPr lang="en-GB" sz="2800">
                          <a:solidFill>
                            <a:srgbClr val="FFFFFF"/>
                          </a:solidFill>
                        </a:rPr>
                        <a:t>About 4 GB</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1 hour*</a:t>
                      </a:r>
                      <a:endParaRPr sz="2800">
                        <a:solidFill>
                          <a:srgbClr val="FFFFFF"/>
                        </a:solidFill>
                      </a:endParaRPr>
                    </a:p>
                  </a:txBody>
                  <a:tcPr marT="182850" marB="182850" marR="182850" marL="182850"/>
                </a:tc>
              </a:tr>
              <a:tr h="792400">
                <a:tc>
                  <a:txBody>
                    <a:bodyPr/>
                    <a:lstStyle/>
                    <a:p>
                      <a:pPr indent="0" lvl="0" marL="0" rtl="0" algn="l">
                        <a:spcBef>
                          <a:spcPts val="0"/>
                        </a:spcBef>
                        <a:spcAft>
                          <a:spcPts val="0"/>
                        </a:spcAft>
                        <a:buNone/>
                      </a:pPr>
                      <a:r>
                        <a:rPr lang="en-GB" sz="2800">
                          <a:solidFill>
                            <a:srgbClr val="FFFFFF"/>
                          </a:solidFill>
                        </a:rPr>
                        <a:t>Download &amp; Install Xcode (on MacOS)</a:t>
                      </a:r>
                      <a:endParaRPr sz="2800">
                        <a:solidFill>
                          <a:srgbClr val="FFFFFF"/>
                        </a:solidFill>
                      </a:endParaRPr>
                    </a:p>
                  </a:txBody>
                  <a:tcPr marT="182850" marB="182850" marR="182850" marL="182850"/>
                </a:tc>
                <a:tc>
                  <a:txBody>
                    <a:bodyPr/>
                    <a:lstStyle/>
                    <a:p>
                      <a:pPr indent="0" lvl="0" marL="0" rtl="0" algn="ctr">
                        <a:spcBef>
                          <a:spcPts val="0"/>
                        </a:spcBef>
                        <a:spcAft>
                          <a:spcPts val="0"/>
                        </a:spcAft>
                        <a:buNone/>
                      </a:pPr>
                      <a:r>
                        <a:rPr lang="en-GB" sz="2800">
                          <a:solidFill>
                            <a:srgbClr val="FFFFFF"/>
                          </a:solidFill>
                        </a:rPr>
                        <a:t>About 3GB</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45 min</a:t>
                      </a:r>
                      <a:endParaRPr sz="2800">
                        <a:solidFill>
                          <a:srgbClr val="FFFFFF"/>
                        </a:solidFill>
                      </a:endParaRPr>
                    </a:p>
                  </a:txBody>
                  <a:tcPr marT="182850" marB="182850" marR="182850" marL="182850"/>
                </a:tc>
              </a:tr>
              <a:tr h="792400">
                <a:tc>
                  <a:txBody>
                    <a:bodyPr/>
                    <a:lstStyle/>
                    <a:p>
                      <a:pPr indent="0" lvl="0" marL="0" rtl="0" algn="l">
                        <a:spcBef>
                          <a:spcPts val="0"/>
                        </a:spcBef>
                        <a:spcAft>
                          <a:spcPts val="0"/>
                        </a:spcAft>
                        <a:buNone/>
                      </a:pPr>
                      <a:r>
                        <a:rPr lang="en-GB" sz="2800">
                          <a:solidFill>
                            <a:srgbClr val="FFFFFF"/>
                          </a:solidFill>
                        </a:rPr>
                        <a:t>Download Epic Games Launcher.</a:t>
                      </a:r>
                      <a:endParaRPr sz="2800">
                        <a:solidFill>
                          <a:srgbClr val="FFFFFF"/>
                        </a:solidFill>
                      </a:endParaRPr>
                    </a:p>
                  </a:txBody>
                  <a:tcPr marT="182850" marB="182850" marR="182850" marL="182850"/>
                </a:tc>
                <a:tc>
                  <a:txBody>
                    <a:bodyPr/>
                    <a:lstStyle/>
                    <a:p>
                      <a:pPr indent="0" lvl="0" marL="0" rtl="0" algn="ctr">
                        <a:spcBef>
                          <a:spcPts val="0"/>
                        </a:spcBef>
                        <a:spcAft>
                          <a:spcPts val="0"/>
                        </a:spcAft>
                        <a:buNone/>
                      </a:pPr>
                      <a:r>
                        <a:rPr lang="en-GB" sz="2800">
                          <a:solidFill>
                            <a:srgbClr val="FFFFFF"/>
                          </a:solidFill>
                        </a:rPr>
                        <a:t>Small</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5 min</a:t>
                      </a:r>
                      <a:endParaRPr sz="2800">
                        <a:solidFill>
                          <a:srgbClr val="FFFFFF"/>
                        </a:solidFill>
                      </a:endParaRPr>
                    </a:p>
                  </a:txBody>
                  <a:tcPr marT="182850" marB="182850" marR="182850" marL="182850"/>
                </a:tc>
              </a:tr>
              <a:tr h="792400">
                <a:tc>
                  <a:txBody>
                    <a:bodyPr/>
                    <a:lstStyle/>
                    <a:p>
                      <a:pPr indent="0" lvl="0" marL="0" rtl="0" algn="l">
                        <a:spcBef>
                          <a:spcPts val="0"/>
                        </a:spcBef>
                        <a:spcAft>
                          <a:spcPts val="0"/>
                        </a:spcAft>
                        <a:buNone/>
                      </a:pPr>
                      <a:r>
                        <a:rPr lang="en-GB" sz="2800">
                          <a:solidFill>
                            <a:srgbClr val="FFFFFF"/>
                          </a:solidFill>
                        </a:rPr>
                        <a:t>Download &amp; install Unreal Editor</a:t>
                      </a:r>
                      <a:endParaRPr sz="2800">
                        <a:solidFill>
                          <a:srgbClr val="FFFFFF"/>
                        </a:solidFill>
                      </a:endParaRPr>
                    </a:p>
                  </a:txBody>
                  <a:tcPr marT="182850" marB="182850" marR="182850" marL="182850"/>
                </a:tc>
                <a:tc>
                  <a:txBody>
                    <a:bodyPr/>
                    <a:lstStyle/>
                    <a:p>
                      <a:pPr indent="0" lvl="0" marL="0" rtl="0" algn="ctr">
                        <a:spcBef>
                          <a:spcPts val="0"/>
                        </a:spcBef>
                        <a:spcAft>
                          <a:spcPts val="0"/>
                        </a:spcAft>
                        <a:buNone/>
                      </a:pPr>
                      <a:r>
                        <a:rPr lang="en-GB" sz="2800">
                          <a:solidFill>
                            <a:srgbClr val="FFFFFF"/>
                          </a:solidFill>
                        </a:rPr>
                        <a:t>N/A</a:t>
                      </a:r>
                      <a:endParaRPr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FFFF"/>
                          </a:solidFill>
                        </a:rPr>
                        <a:t>1 hour</a:t>
                      </a:r>
                      <a:endParaRPr sz="2800">
                        <a:solidFill>
                          <a:srgbClr val="FFFFFF"/>
                        </a:solidFill>
                      </a:endParaRPr>
                    </a:p>
                  </a:txBody>
                  <a:tcPr marT="182850" marB="182850" marR="182850" marL="182850"/>
                </a:tc>
              </a:tr>
            </a:tbl>
          </a:graphicData>
        </a:graphic>
      </p:graphicFrame>
      <p:sp>
        <p:nvSpPr>
          <p:cNvPr id="162" name="Google Shape;162;p32"/>
          <p:cNvSpPr txBox="1"/>
          <p:nvPr/>
        </p:nvSpPr>
        <p:spPr>
          <a:xfrm>
            <a:off x="1472400" y="7800850"/>
            <a:ext cx="14044800" cy="1610400"/>
          </a:xfrm>
          <a:prstGeom prst="rect">
            <a:avLst/>
          </a:prstGeom>
          <a:noFill/>
          <a:ln>
            <a:noFill/>
          </a:ln>
        </p:spPr>
        <p:txBody>
          <a:bodyPr anchorCtr="0" anchor="t" bIns="182850" lIns="182850" spcFirstLastPara="1" rIns="182850" wrap="square" tIns="182850">
            <a:noAutofit/>
          </a:bodyPr>
          <a:lstStyle/>
          <a:p>
            <a:pPr indent="0" lvl="0" marL="0" rtl="0" algn="l">
              <a:lnSpc>
                <a:spcPct val="150000"/>
              </a:lnSpc>
              <a:spcBef>
                <a:spcPts val="0"/>
              </a:spcBef>
              <a:spcAft>
                <a:spcPts val="0"/>
              </a:spcAft>
              <a:buNone/>
            </a:pPr>
            <a:r>
              <a:rPr i="1" lang="en-GB" sz="2800">
                <a:solidFill>
                  <a:srgbClr val="FFFFFF"/>
                </a:solidFill>
              </a:rPr>
              <a:t>Handy conversion: </a:t>
            </a:r>
            <a:r>
              <a:rPr i="1" lang="en-GB" sz="2800" u="sng">
                <a:solidFill>
                  <a:srgbClr val="FFFFFF"/>
                </a:solidFill>
                <a:hlinkClick r:id="rId3"/>
              </a:rPr>
              <a:t>http://www.wolframalpha.com/input/?i=13GB+at+10+mbps</a:t>
            </a:r>
            <a:endParaRPr i="1" sz="2800">
              <a:solidFill>
                <a:srgbClr val="FFFFFF"/>
              </a:solidFill>
            </a:endParaRPr>
          </a:p>
          <a:p>
            <a:pPr indent="0" lvl="0" marL="0" rtl="0" algn="l">
              <a:lnSpc>
                <a:spcPct val="150000"/>
              </a:lnSpc>
              <a:spcBef>
                <a:spcPts val="0"/>
              </a:spcBef>
              <a:spcAft>
                <a:spcPts val="0"/>
              </a:spcAft>
              <a:buNone/>
            </a:pPr>
            <a:r>
              <a:rPr i="1" lang="en-GB" sz="2800">
                <a:solidFill>
                  <a:srgbClr val="FFFFFF"/>
                </a:solidFill>
              </a:rPr>
              <a:t>* May vary from 20 minutes to 3+ hours depending on machine and broadband.</a:t>
            </a:r>
            <a:endParaRPr i="1" sz="28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66" name="Shape 166"/>
        <p:cNvGrpSpPr/>
        <p:nvPr/>
      </p:nvGrpSpPr>
      <p:grpSpPr>
        <a:xfrm>
          <a:off x="0" y="0"/>
          <a:ext cx="0" cy="0"/>
          <a:chOff x="0" y="0"/>
          <a:chExt cx="0" cy="0"/>
        </a:xfrm>
      </p:grpSpPr>
      <p:sp>
        <p:nvSpPr>
          <p:cNvPr id="167" name="Google Shape;167;p33"/>
          <p:cNvSpPr/>
          <p:nvPr/>
        </p:nvSpPr>
        <p:spPr>
          <a:xfrm>
            <a:off x="-471365" y="-394016"/>
            <a:ext cx="19230600" cy="11075100"/>
          </a:xfrm>
          <a:prstGeom prst="rect">
            <a:avLst/>
          </a:prstGeom>
          <a:solidFill>
            <a:srgbClr val="FFFFFF"/>
          </a:solidFill>
          <a:ln>
            <a:noFill/>
          </a:ln>
        </p:spPr>
        <p:txBody>
          <a:bodyPr anchorCtr="0" anchor="ctr" bIns="53550" lIns="53550" spcFirstLastPara="1" rIns="53550" wrap="square" tIns="53550">
            <a:noAutofit/>
          </a:bodyPr>
          <a:lstStyle/>
          <a:p>
            <a:pPr indent="0" lvl="0" marL="0" marR="0" rtl="0" algn="ctr">
              <a:lnSpc>
                <a:spcPct val="100000"/>
              </a:lnSpc>
              <a:spcBef>
                <a:spcPts val="0"/>
              </a:spcBef>
              <a:spcAft>
                <a:spcPts val="0"/>
              </a:spcAft>
              <a:buClr>
                <a:srgbClr val="FFFFFF"/>
              </a:buClr>
              <a:buFont typeface="Helvetica Neue"/>
              <a:buNone/>
            </a:pPr>
            <a:r>
              <a:t/>
            </a:r>
            <a:endParaRPr b="0" i="0" sz="2800" u="none" cap="none" strike="noStrike">
              <a:solidFill>
                <a:srgbClr val="FFFFFF"/>
              </a:solidFill>
              <a:latin typeface="Helvetica Neue"/>
              <a:ea typeface="Helvetica Neue"/>
              <a:cs typeface="Helvetica Neue"/>
              <a:sym typeface="Helvetica Neue"/>
            </a:endParaRPr>
          </a:p>
        </p:txBody>
      </p:sp>
      <p:pic>
        <p:nvPicPr>
          <p:cNvPr id="168" name="Google Shape;168;p33"/>
          <p:cNvPicPr preferRelativeResize="0"/>
          <p:nvPr/>
        </p:nvPicPr>
        <p:blipFill rotWithShape="1">
          <a:blip r:embed="rId4">
            <a:alphaModFix/>
          </a:blip>
          <a:srcRect b="0" l="0" r="0" t="0"/>
          <a:stretch/>
        </p:blipFill>
        <p:spPr>
          <a:xfrm>
            <a:off x="11127081" y="6798350"/>
            <a:ext cx="2980200" cy="2980200"/>
          </a:xfrm>
          <a:prstGeom prst="rect">
            <a:avLst/>
          </a:prstGeom>
          <a:noFill/>
          <a:ln>
            <a:noFill/>
          </a:ln>
        </p:spPr>
      </p:pic>
      <p:pic>
        <p:nvPicPr>
          <p:cNvPr id="169" name="Google Shape;169;p33"/>
          <p:cNvPicPr preferRelativeResize="0"/>
          <p:nvPr/>
        </p:nvPicPr>
        <p:blipFill rotWithShape="1">
          <a:blip r:embed="rId5">
            <a:alphaModFix/>
          </a:blip>
          <a:srcRect b="0" l="0" r="0" t="0"/>
          <a:stretch/>
        </p:blipFill>
        <p:spPr>
          <a:xfrm>
            <a:off x="4493273" y="655513"/>
            <a:ext cx="8641500" cy="3219300"/>
          </a:xfrm>
          <a:prstGeom prst="rect">
            <a:avLst/>
          </a:prstGeom>
          <a:noFill/>
          <a:ln>
            <a:noFill/>
          </a:ln>
        </p:spPr>
      </p:pic>
      <p:pic>
        <p:nvPicPr>
          <p:cNvPr id="170" name="Google Shape;170;p33"/>
          <p:cNvPicPr preferRelativeResize="0"/>
          <p:nvPr/>
        </p:nvPicPr>
        <p:blipFill rotWithShape="1">
          <a:blip r:embed="rId6">
            <a:alphaModFix/>
          </a:blip>
          <a:srcRect b="0" l="0" r="0" t="0"/>
          <a:stretch/>
        </p:blipFill>
        <p:spPr>
          <a:xfrm>
            <a:off x="6724836" y="4572287"/>
            <a:ext cx="4838400" cy="1407300"/>
          </a:xfrm>
          <a:prstGeom prst="rect">
            <a:avLst/>
          </a:prstGeom>
          <a:noFill/>
          <a:ln>
            <a:noFill/>
          </a:ln>
        </p:spPr>
      </p:pic>
      <p:pic>
        <p:nvPicPr>
          <p:cNvPr id="171" name="Google Shape;171;p33"/>
          <p:cNvPicPr preferRelativeResize="0"/>
          <p:nvPr/>
        </p:nvPicPr>
        <p:blipFill>
          <a:blip r:embed="rId7">
            <a:alphaModFix/>
          </a:blip>
          <a:stretch>
            <a:fillRect/>
          </a:stretch>
        </p:blipFill>
        <p:spPr>
          <a:xfrm>
            <a:off x="-471350" y="6798300"/>
            <a:ext cx="6599310" cy="2980349"/>
          </a:xfrm>
          <a:prstGeom prst="rect">
            <a:avLst/>
          </a:prstGeom>
          <a:noFill/>
          <a:ln>
            <a:noFill/>
          </a:ln>
        </p:spPr>
      </p:pic>
      <p:grpSp>
        <p:nvGrpSpPr>
          <p:cNvPr id="172" name="Google Shape;172;p33"/>
          <p:cNvGrpSpPr/>
          <p:nvPr/>
        </p:nvGrpSpPr>
        <p:grpSpPr>
          <a:xfrm>
            <a:off x="3849541" y="6798275"/>
            <a:ext cx="5715000" cy="2980358"/>
            <a:chOff x="0" y="0"/>
            <a:chExt cx="7620000" cy="3973811"/>
          </a:xfrm>
        </p:grpSpPr>
        <p:sp>
          <p:nvSpPr>
            <p:cNvPr id="173" name="Google Shape;173;p33"/>
            <p:cNvSpPr/>
            <p:nvPr/>
          </p:nvSpPr>
          <p:spPr>
            <a:xfrm>
              <a:off x="267890" y="0"/>
              <a:ext cx="7084220" cy="3973811"/>
            </a:xfrm>
            <a:prstGeom prst="rect">
              <a:avLst/>
            </a:prstGeom>
            <a:solidFill>
              <a:srgbClr val="FFFFFF"/>
            </a:solidFill>
            <a:ln>
              <a:noFill/>
            </a:ln>
          </p:spPr>
          <p:txBody>
            <a:bodyPr anchorCtr="0" anchor="ctr" bIns="53550" lIns="53550" spcFirstLastPara="1" rIns="53550" wrap="square" tIns="53550">
              <a:noAutofit/>
            </a:bodyPr>
            <a:lstStyle/>
            <a:p>
              <a:pPr indent="0" lvl="0" marL="0" marR="0" rtl="0" algn="ctr">
                <a:lnSpc>
                  <a:spcPct val="100000"/>
                </a:lnSpc>
                <a:spcBef>
                  <a:spcPts val="0"/>
                </a:spcBef>
                <a:spcAft>
                  <a:spcPts val="0"/>
                </a:spcAft>
                <a:buClr>
                  <a:srgbClr val="FFFFFF"/>
                </a:buClr>
                <a:buFont typeface="Helvetica Neue"/>
                <a:buNone/>
              </a:pPr>
              <a:r>
                <a:t/>
              </a:r>
              <a:endParaRPr b="0" i="0" sz="2800" u="none" cap="none" strike="noStrike">
                <a:solidFill>
                  <a:srgbClr val="FFFFFF"/>
                </a:solidFill>
                <a:latin typeface="Helvetica Neue"/>
                <a:ea typeface="Helvetica Neue"/>
                <a:cs typeface="Helvetica Neue"/>
                <a:sym typeface="Helvetica Neue"/>
              </a:endParaRPr>
            </a:p>
          </p:txBody>
        </p:sp>
        <p:pic>
          <p:nvPicPr>
            <p:cNvPr id="174" name="Google Shape;174;p33"/>
            <p:cNvPicPr preferRelativeResize="0"/>
            <p:nvPr/>
          </p:nvPicPr>
          <p:blipFill rotWithShape="1">
            <a:blip r:embed="rId8">
              <a:alphaModFix/>
            </a:blip>
            <a:srcRect b="0" l="0" r="0" t="0"/>
            <a:stretch/>
          </p:blipFill>
          <p:spPr>
            <a:xfrm>
              <a:off x="0" y="81905"/>
              <a:ext cx="7620000" cy="3810001"/>
            </a:xfrm>
            <a:prstGeom prst="rect">
              <a:avLst/>
            </a:prstGeom>
            <a:noFill/>
            <a:ln>
              <a:noFill/>
            </a:ln>
          </p:spPr>
        </p:pic>
      </p:grpSp>
      <p:pic>
        <p:nvPicPr>
          <p:cNvPr id="175" name="Google Shape;175;p33"/>
          <p:cNvPicPr preferRelativeResize="0"/>
          <p:nvPr/>
        </p:nvPicPr>
        <p:blipFill>
          <a:blip r:embed="rId9">
            <a:alphaModFix/>
          </a:blip>
          <a:stretch>
            <a:fillRect/>
          </a:stretch>
        </p:blipFill>
        <p:spPr>
          <a:xfrm>
            <a:off x="14690341" y="6913841"/>
            <a:ext cx="2749250" cy="2749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Windows and MacOS Compared</a:t>
            </a:r>
            <a:endParaRPr/>
          </a:p>
        </p:txBody>
      </p:sp>
      <p:graphicFrame>
        <p:nvGraphicFramePr>
          <p:cNvPr id="181" name="Google Shape;181;p34"/>
          <p:cNvGraphicFramePr/>
          <p:nvPr/>
        </p:nvGraphicFramePr>
        <p:xfrm>
          <a:off x="1398575" y="3352950"/>
          <a:ext cx="3000000" cy="3000000"/>
        </p:xfrm>
        <a:graphic>
          <a:graphicData uri="http://schemas.openxmlformats.org/drawingml/2006/table">
            <a:tbl>
              <a:tblPr>
                <a:noFill/>
                <a:tableStyleId>{09F5B0A9-1374-4D51-9216-8651B13158A2}</a:tableStyleId>
              </a:tblPr>
              <a:tblGrid>
                <a:gridCol w="6559700"/>
                <a:gridCol w="3200300"/>
                <a:gridCol w="2583700"/>
                <a:gridCol w="3147100"/>
              </a:tblGrid>
              <a:tr h="1040150">
                <a:tc>
                  <a:txBody>
                    <a:bodyPr/>
                    <a:lstStyle/>
                    <a:p>
                      <a:pPr indent="0" lvl="0" marL="0" rtl="0" algn="l">
                        <a:spcBef>
                          <a:spcPts val="0"/>
                        </a:spcBef>
                        <a:spcAft>
                          <a:spcPts val="0"/>
                        </a:spcAft>
                        <a:buNone/>
                      </a:pPr>
                      <a:r>
                        <a:t/>
                      </a:r>
                      <a:endParaRPr sz="2800">
                        <a:solidFill>
                          <a:srgbClr val="FFFFFF"/>
                        </a:solidFill>
                      </a:endParaRPr>
                    </a:p>
                  </a:txBody>
                  <a:tcPr marT="182850" marB="182850" marR="182850" marL="182850"/>
                </a:tc>
                <a:tc>
                  <a:txBody>
                    <a:bodyPr/>
                    <a:lstStyle/>
                    <a:p>
                      <a:pPr indent="0" lvl="0" marL="0" rtl="0" algn="ctr">
                        <a:spcBef>
                          <a:spcPts val="0"/>
                        </a:spcBef>
                        <a:spcAft>
                          <a:spcPts val="0"/>
                        </a:spcAft>
                        <a:buNone/>
                      </a:pPr>
                      <a:r>
                        <a:rPr b="1" lang="en-GB" sz="2800">
                          <a:solidFill>
                            <a:srgbClr val="FFFFFF"/>
                          </a:solidFill>
                        </a:rPr>
                        <a:t>Mac OS</a:t>
                      </a:r>
                      <a:endParaRPr b="1" sz="2800">
                        <a:solidFill>
                          <a:srgbClr val="FFFFFF"/>
                        </a:solidFill>
                      </a:endParaRPr>
                    </a:p>
                  </a:txBody>
                  <a:tcPr marT="182850" marB="182850" marR="182850" marL="182850"/>
                </a:tc>
                <a:tc>
                  <a:txBody>
                    <a:bodyPr/>
                    <a:lstStyle/>
                    <a:p>
                      <a:pPr indent="0" lvl="0" marL="0" rtl="0" algn="ctr">
                        <a:spcBef>
                          <a:spcPts val="0"/>
                        </a:spcBef>
                        <a:spcAft>
                          <a:spcPts val="0"/>
                        </a:spcAft>
                        <a:buNone/>
                      </a:pPr>
                      <a:r>
                        <a:rPr b="1" lang="en-GB" sz="2800">
                          <a:solidFill>
                            <a:srgbClr val="FFFFFF"/>
                          </a:solidFill>
                        </a:rPr>
                        <a:t>Windows (VM on Mac)</a:t>
                      </a:r>
                      <a:endParaRPr b="1" sz="2800">
                        <a:solidFill>
                          <a:srgbClr val="FFFFFF"/>
                        </a:solidFill>
                      </a:endParaRPr>
                    </a:p>
                  </a:txBody>
                  <a:tcPr marT="182850" marB="182850" marR="182850" marL="182850"/>
                </a:tc>
                <a:tc>
                  <a:txBody>
                    <a:bodyPr/>
                    <a:lstStyle/>
                    <a:p>
                      <a:pPr indent="0" lvl="0" marL="0" rtl="0" algn="ctr">
                        <a:spcBef>
                          <a:spcPts val="0"/>
                        </a:spcBef>
                        <a:spcAft>
                          <a:spcPts val="0"/>
                        </a:spcAft>
                        <a:buNone/>
                      </a:pPr>
                      <a:r>
                        <a:rPr b="1" lang="en-GB" sz="2800">
                          <a:solidFill>
                            <a:srgbClr val="FFFFFF"/>
                          </a:solidFill>
                        </a:rPr>
                        <a:t>Windows (Native)</a:t>
                      </a:r>
                      <a:endParaRPr b="1" sz="2800">
                        <a:solidFill>
                          <a:srgbClr val="FFFFFF"/>
                        </a:solidFill>
                      </a:endParaRPr>
                    </a:p>
                  </a:txBody>
                  <a:tcPr marT="182850" marB="182850" marR="182850" marL="182850"/>
                </a:tc>
              </a:tr>
              <a:tr h="792400">
                <a:tc>
                  <a:txBody>
                    <a:bodyPr/>
                    <a:lstStyle/>
                    <a:p>
                      <a:pPr indent="0" lvl="0" marL="0" rtl="0" algn="l">
                        <a:spcBef>
                          <a:spcPts val="0"/>
                        </a:spcBef>
                        <a:spcAft>
                          <a:spcPts val="0"/>
                        </a:spcAft>
                        <a:buNone/>
                      </a:pPr>
                      <a:r>
                        <a:rPr b="1" lang="en-GB" sz="2800">
                          <a:solidFill>
                            <a:srgbClr val="FFFFFF"/>
                          </a:solidFill>
                        </a:rPr>
                        <a:t>Refactoring</a:t>
                      </a:r>
                      <a:endParaRPr b="1"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0000"/>
                          </a:solidFill>
                        </a:rPr>
                        <a:t>No (Xcode)</a:t>
                      </a:r>
                      <a:endParaRPr sz="2800">
                        <a:solidFill>
                          <a:srgbClr val="FF0000"/>
                        </a:solidFill>
                      </a:endParaRPr>
                    </a:p>
                  </a:txBody>
                  <a:tcPr marT="182850" marB="182850" marR="182850" marL="182850"/>
                </a:tc>
                <a:tc>
                  <a:txBody>
                    <a:bodyPr/>
                    <a:lstStyle/>
                    <a:p>
                      <a:pPr indent="0" lvl="0" marL="0" rtl="0" algn="l">
                        <a:spcBef>
                          <a:spcPts val="0"/>
                        </a:spcBef>
                        <a:spcAft>
                          <a:spcPts val="0"/>
                        </a:spcAft>
                        <a:buNone/>
                      </a:pPr>
                      <a:r>
                        <a:rPr lang="en-GB" sz="2800">
                          <a:solidFill>
                            <a:srgbClr val="6AA84F"/>
                          </a:solidFill>
                        </a:rPr>
                        <a:t>Yes</a:t>
                      </a:r>
                      <a:endParaRPr sz="2800">
                        <a:solidFill>
                          <a:srgbClr val="6AA84F"/>
                        </a:solidFill>
                      </a:endParaRPr>
                    </a:p>
                  </a:txBody>
                  <a:tcPr marT="182850" marB="182850" marR="182850" marL="182850"/>
                </a:tc>
                <a:tc>
                  <a:txBody>
                    <a:bodyPr/>
                    <a:lstStyle/>
                    <a:p>
                      <a:pPr indent="0" lvl="0" marL="0" rtl="0" algn="l">
                        <a:spcBef>
                          <a:spcPts val="0"/>
                        </a:spcBef>
                        <a:spcAft>
                          <a:spcPts val="0"/>
                        </a:spcAft>
                        <a:buNone/>
                      </a:pPr>
                      <a:r>
                        <a:rPr lang="en-GB" sz="2800">
                          <a:solidFill>
                            <a:srgbClr val="6AA84F"/>
                          </a:solidFill>
                        </a:rPr>
                        <a:t>Yes</a:t>
                      </a:r>
                      <a:endParaRPr sz="2800">
                        <a:solidFill>
                          <a:srgbClr val="FFFFFF"/>
                        </a:solidFill>
                      </a:endParaRPr>
                    </a:p>
                  </a:txBody>
                  <a:tcPr marT="182850" marB="182850" marR="182850" marL="182850"/>
                </a:tc>
              </a:tr>
              <a:tr h="792400">
                <a:tc>
                  <a:txBody>
                    <a:bodyPr/>
                    <a:lstStyle/>
                    <a:p>
                      <a:pPr indent="0" lvl="0" marL="0" rtl="0" algn="l">
                        <a:spcBef>
                          <a:spcPts val="0"/>
                        </a:spcBef>
                        <a:spcAft>
                          <a:spcPts val="0"/>
                        </a:spcAft>
                        <a:buNone/>
                      </a:pPr>
                      <a:r>
                        <a:rPr b="1" lang="en-GB" sz="2800">
                          <a:solidFill>
                            <a:srgbClr val="FFFFFF"/>
                          </a:solidFill>
                        </a:rPr>
                        <a:t>Oculus SDK</a:t>
                      </a:r>
                      <a:endParaRPr b="1"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0000"/>
                          </a:solidFill>
                        </a:rPr>
                        <a:t>No</a:t>
                      </a:r>
                      <a:endParaRPr sz="2800">
                        <a:solidFill>
                          <a:srgbClr val="FF0000"/>
                        </a:solidFill>
                      </a:endParaRPr>
                    </a:p>
                  </a:txBody>
                  <a:tcPr marT="182850" marB="182850" marR="182850" marL="182850"/>
                </a:tc>
                <a:tc>
                  <a:txBody>
                    <a:bodyPr/>
                    <a:lstStyle/>
                    <a:p>
                      <a:pPr indent="0" lvl="0" marL="0" rtl="0" algn="l">
                        <a:spcBef>
                          <a:spcPts val="0"/>
                        </a:spcBef>
                        <a:spcAft>
                          <a:spcPts val="0"/>
                        </a:spcAft>
                        <a:buNone/>
                      </a:pPr>
                      <a:r>
                        <a:rPr lang="en-GB" sz="2800">
                          <a:solidFill>
                            <a:srgbClr val="FF9900"/>
                          </a:solidFill>
                        </a:rPr>
                        <a:t>Yes, slow</a:t>
                      </a:r>
                      <a:endParaRPr sz="2800">
                        <a:solidFill>
                          <a:srgbClr val="FF9900"/>
                        </a:solidFill>
                      </a:endParaRPr>
                    </a:p>
                  </a:txBody>
                  <a:tcPr marT="182850" marB="182850" marR="182850" marL="182850"/>
                </a:tc>
                <a:tc>
                  <a:txBody>
                    <a:bodyPr/>
                    <a:lstStyle/>
                    <a:p>
                      <a:pPr indent="0" lvl="0" marL="0" rtl="0" algn="l">
                        <a:spcBef>
                          <a:spcPts val="0"/>
                        </a:spcBef>
                        <a:spcAft>
                          <a:spcPts val="0"/>
                        </a:spcAft>
                        <a:buNone/>
                      </a:pPr>
                      <a:r>
                        <a:rPr lang="en-GB" sz="2800">
                          <a:solidFill>
                            <a:srgbClr val="6AA84F"/>
                          </a:solidFill>
                        </a:rPr>
                        <a:t>Yes</a:t>
                      </a:r>
                      <a:endParaRPr sz="2800">
                        <a:solidFill>
                          <a:srgbClr val="FFFFFF"/>
                        </a:solidFill>
                      </a:endParaRPr>
                    </a:p>
                  </a:txBody>
                  <a:tcPr marT="182850" marB="182850" marR="182850" marL="182850"/>
                </a:tc>
              </a:tr>
              <a:tr h="792400">
                <a:tc>
                  <a:txBody>
                    <a:bodyPr/>
                    <a:lstStyle/>
                    <a:p>
                      <a:pPr indent="0" lvl="0" marL="0" rtl="0" algn="l">
                        <a:spcBef>
                          <a:spcPts val="0"/>
                        </a:spcBef>
                        <a:spcAft>
                          <a:spcPts val="0"/>
                        </a:spcAft>
                        <a:buNone/>
                      </a:pPr>
                      <a:r>
                        <a:rPr b="1" lang="en-GB" sz="2800">
                          <a:solidFill>
                            <a:srgbClr val="FFFFFF"/>
                          </a:solidFill>
                        </a:rPr>
                        <a:t>Oculus Min Spec.</a:t>
                      </a:r>
                      <a:endParaRPr b="1" sz="2800">
                        <a:solidFill>
                          <a:srgbClr val="FFFFFF"/>
                        </a:solidFill>
                      </a:endParaRPr>
                    </a:p>
                  </a:txBody>
                  <a:tcPr marT="182850" marB="182850" marR="182850" marL="182850"/>
                </a:tc>
                <a:tc>
                  <a:txBody>
                    <a:bodyPr/>
                    <a:lstStyle/>
                    <a:p>
                      <a:pPr indent="0" lvl="0" marL="0" rtl="0" algn="l">
                        <a:spcBef>
                          <a:spcPts val="0"/>
                        </a:spcBef>
                        <a:spcAft>
                          <a:spcPts val="0"/>
                        </a:spcAft>
                        <a:buNone/>
                      </a:pPr>
                      <a:r>
                        <a:rPr lang="en-GB" sz="2800">
                          <a:solidFill>
                            <a:srgbClr val="FF0000"/>
                          </a:solidFill>
                        </a:rPr>
                        <a:t>No</a:t>
                      </a:r>
                      <a:endParaRPr sz="2800">
                        <a:solidFill>
                          <a:srgbClr val="FF0000"/>
                        </a:solidFill>
                      </a:endParaRPr>
                    </a:p>
                  </a:txBody>
                  <a:tcPr marT="182850" marB="182850" marR="182850" marL="182850"/>
                </a:tc>
                <a:tc>
                  <a:txBody>
                    <a:bodyPr/>
                    <a:lstStyle/>
                    <a:p>
                      <a:pPr indent="0" lvl="0" marL="0" rtl="0" algn="l">
                        <a:spcBef>
                          <a:spcPts val="0"/>
                        </a:spcBef>
                        <a:spcAft>
                          <a:spcPts val="0"/>
                        </a:spcAft>
                        <a:buNone/>
                      </a:pPr>
                      <a:r>
                        <a:rPr lang="en-GB" sz="2800">
                          <a:solidFill>
                            <a:srgbClr val="FF9900"/>
                          </a:solidFill>
                        </a:rPr>
                        <a:t>No*</a:t>
                      </a:r>
                      <a:endParaRPr sz="2800">
                        <a:solidFill>
                          <a:srgbClr val="FF9900"/>
                        </a:solidFill>
                      </a:endParaRPr>
                    </a:p>
                  </a:txBody>
                  <a:tcPr marT="182850" marB="182850" marR="182850" marL="182850"/>
                </a:tc>
                <a:tc>
                  <a:txBody>
                    <a:bodyPr/>
                    <a:lstStyle/>
                    <a:p>
                      <a:pPr indent="0" lvl="0" marL="0" rtl="0" algn="l">
                        <a:spcBef>
                          <a:spcPts val="0"/>
                        </a:spcBef>
                        <a:spcAft>
                          <a:spcPts val="0"/>
                        </a:spcAft>
                        <a:buNone/>
                      </a:pPr>
                      <a:r>
                        <a:rPr lang="en-GB" sz="2800">
                          <a:solidFill>
                            <a:srgbClr val="6AA84F"/>
                          </a:solidFill>
                        </a:rPr>
                        <a:t>Maybe</a:t>
                      </a:r>
                      <a:endParaRPr sz="2800">
                        <a:solidFill>
                          <a:srgbClr val="6AA84F"/>
                        </a:solidFill>
                      </a:endParaRPr>
                    </a:p>
                  </a:txBody>
                  <a:tcPr marT="182850" marB="182850" marR="182850" marL="182850"/>
                </a:tc>
              </a:tr>
            </a:tbl>
          </a:graphicData>
        </a:graphic>
      </p:graphicFrame>
      <p:sp>
        <p:nvSpPr>
          <p:cNvPr id="182" name="Google Shape;182;p34"/>
          <p:cNvSpPr txBox="1"/>
          <p:nvPr/>
        </p:nvSpPr>
        <p:spPr>
          <a:xfrm>
            <a:off x="1398600" y="6937700"/>
            <a:ext cx="12382200" cy="12540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GB" sz="2800">
                <a:solidFill>
                  <a:srgbClr val="FFFFFF"/>
                </a:solidFill>
              </a:rPr>
              <a:t>VM = Virtual Machine</a:t>
            </a:r>
            <a:endParaRPr sz="2800">
              <a:solidFill>
                <a:srgbClr val="FFFFFF"/>
              </a:solidFill>
            </a:endParaRPr>
          </a:p>
          <a:p>
            <a:pPr indent="0" lvl="0" marL="0" rtl="0" algn="l">
              <a:spcBef>
                <a:spcPts val="0"/>
              </a:spcBef>
              <a:spcAft>
                <a:spcPts val="0"/>
              </a:spcAft>
              <a:buNone/>
            </a:pPr>
            <a:r>
              <a:rPr lang="en-GB" sz="2800">
                <a:solidFill>
                  <a:srgbClr val="FFFFFF"/>
                </a:solidFill>
              </a:rPr>
              <a:t>*Assuming you’re not running a naughty Hackintosh!</a:t>
            </a:r>
            <a:endParaRPr sz="2800">
              <a:solidFill>
                <a:srgbClr val="FFFFFF"/>
              </a:solidFill>
            </a:endParaRPr>
          </a:p>
        </p:txBody>
      </p:sp>
      <p:sp>
        <p:nvSpPr>
          <p:cNvPr id="183" name="Google Shape;183;p34"/>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Choosing Your Operating System</a:t>
            </a:r>
            <a:endParaRPr/>
          </a:p>
        </p:txBody>
      </p:sp>
      <p:sp>
        <p:nvSpPr>
          <p:cNvPr id="189" name="Google Shape;189;p35"/>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AutoNum type="arabicPeriod"/>
            </a:pPr>
            <a:r>
              <a:rPr lang="en-GB"/>
              <a:t>Windows on a PC or Mac.</a:t>
            </a:r>
            <a:endParaRPr/>
          </a:p>
          <a:p>
            <a:pPr indent="-800100" lvl="0" marL="914400" rtl="0" algn="l">
              <a:spcBef>
                <a:spcPts val="0"/>
              </a:spcBef>
              <a:spcAft>
                <a:spcPts val="0"/>
              </a:spcAft>
              <a:buSzPts val="5400"/>
              <a:buAutoNum type="arabicPeriod"/>
            </a:pPr>
            <a:r>
              <a:rPr lang="en-GB"/>
              <a:t>Mac using Xcode.</a:t>
            </a:r>
            <a:endParaRPr/>
          </a:p>
          <a:p>
            <a:pPr indent="-800100" lvl="0" marL="914400" rtl="0" algn="l">
              <a:spcBef>
                <a:spcPts val="0"/>
              </a:spcBef>
              <a:spcAft>
                <a:spcPts val="0"/>
              </a:spcAft>
              <a:buSzPts val="5400"/>
              <a:buAutoNum type="arabicPeriod"/>
            </a:pPr>
            <a:r>
              <a:rPr lang="en-GB"/>
              <a:t>Something else (Linux, other 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IDE = Integrated Development Environment.</a:t>
            </a:r>
            <a:endParaRPr/>
          </a:p>
          <a:p>
            <a:pPr indent="0" lvl="0" marL="0" rtl="0" algn="l">
              <a:spcBef>
                <a:spcPts val="0"/>
              </a:spcBef>
              <a:spcAft>
                <a:spcPts val="0"/>
              </a:spcAft>
              <a:buNone/>
            </a:pPr>
            <a:r>
              <a:rPr i="1" lang="en-GB"/>
              <a:t>See lecture resources for further reading.</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Intro to Visual Studio 2015 on PC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9"/>
          <p:cNvSpPr txBox="1"/>
          <p:nvPr>
            <p:ph type="title"/>
          </p:nvPr>
        </p:nvSpPr>
        <p:spPr>
          <a:xfrm>
            <a:off x="714493" y="7480707"/>
            <a:ext cx="13350000" cy="1353300"/>
          </a:xfrm>
          <a:prstGeom prst="rect">
            <a:avLst/>
          </a:prstGeom>
          <a:noFill/>
          <a:ln>
            <a:noFill/>
          </a:ln>
        </p:spPr>
        <p:txBody>
          <a:bodyPr anchorCtr="0" anchor="t" bIns="53550" lIns="53550" spcFirstLastPara="1" rIns="53550" wrap="square" tIns="53550">
            <a:noAutofit/>
          </a:bodyPr>
          <a:lstStyle/>
          <a:p>
            <a:pPr indent="0" lvl="0" marL="0" marR="0" rtl="0" algn="l">
              <a:lnSpc>
                <a:spcPct val="100000"/>
              </a:lnSpc>
              <a:spcBef>
                <a:spcPts val="0"/>
              </a:spcBef>
              <a:spcAft>
                <a:spcPts val="0"/>
              </a:spcAft>
              <a:buClr>
                <a:srgbClr val="FFFFFF"/>
              </a:buClr>
              <a:buFont typeface="Helvetica Neue"/>
              <a:buNone/>
            </a:pPr>
            <a:r>
              <a:rPr b="1" i="0" lang="en-GB" u="none" cap="none" strike="noStrike">
                <a:solidFill>
                  <a:srgbClr val="FFFFFF"/>
                </a:solidFill>
                <a:latin typeface="Helvetica Neue"/>
                <a:ea typeface="Helvetica Neue"/>
                <a:cs typeface="Helvetica Neue"/>
                <a:sym typeface="Helvetica Neue"/>
              </a:rPr>
              <a:t>Promo Video &amp; Games List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00" name="Google Shape;200;p37"/>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Get Visual Studio running.</a:t>
            </a:r>
            <a:endParaRPr/>
          </a:p>
          <a:p>
            <a:pPr indent="-800100" lvl="0" marL="914400" rtl="0" algn="l">
              <a:spcBef>
                <a:spcPts val="0"/>
              </a:spcBef>
              <a:spcAft>
                <a:spcPts val="0"/>
              </a:spcAft>
              <a:buSzPts val="5400"/>
              <a:buChar char="●"/>
            </a:pPr>
            <a:r>
              <a:rPr lang="en-GB"/>
              <a:t>Xcode is covered in the next video.</a:t>
            </a:r>
            <a:endParaRPr/>
          </a:p>
          <a:p>
            <a:pPr indent="-800100" lvl="0" marL="914400" rtl="0" algn="l">
              <a:spcBef>
                <a:spcPts val="0"/>
              </a:spcBef>
              <a:spcAft>
                <a:spcPts val="0"/>
              </a:spcAft>
              <a:buSzPts val="5400"/>
              <a:buChar char="●"/>
            </a:pPr>
            <a:r>
              <a:rPr lang="en-GB"/>
              <a:t>Write your first line of C++ code.</a:t>
            </a:r>
            <a:endParaRPr/>
          </a:p>
          <a:p>
            <a:pPr indent="-800100" lvl="0" marL="914400" rtl="0" algn="l">
              <a:spcBef>
                <a:spcPts val="0"/>
              </a:spcBef>
              <a:spcAft>
                <a:spcPts val="0"/>
              </a:spcAft>
              <a:buSzPts val="5400"/>
              <a:buChar char="●"/>
            </a:pPr>
            <a:r>
              <a:rPr lang="en-GB"/>
              <a:t>Check the code “compiles”.</a:t>
            </a:r>
            <a:endParaRPr/>
          </a:p>
          <a:p>
            <a:pPr indent="-800100" lvl="0" marL="914400" rtl="0" algn="l">
              <a:spcBef>
                <a:spcPts val="0"/>
              </a:spcBef>
              <a:spcAft>
                <a:spcPts val="0"/>
              </a:spcAft>
              <a:buSzPts val="5400"/>
              <a:buChar char="●"/>
            </a:pPr>
            <a:r>
              <a:rPr lang="en-GB"/>
              <a:t>Learn where to find the Output log.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8"/>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Get “Hello World” Working</a:t>
            </a:r>
            <a:endParaRPr/>
          </a:p>
        </p:txBody>
      </p:sp>
      <p:sp>
        <p:nvSpPr>
          <p:cNvPr id="206" name="Google Shape;206;p38"/>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Add </a:t>
            </a:r>
            <a:r>
              <a:rPr b="1" lang="en-GB">
                <a:solidFill>
                  <a:srgbClr val="FFFF00"/>
                </a:solidFill>
              </a:rPr>
              <a:t>cout &lt;&lt; “Hello World\n”;</a:t>
            </a:r>
            <a:endParaRPr b="1">
              <a:solidFill>
                <a:srgbClr val="FFFF00"/>
              </a:solidFill>
            </a:endParaRPr>
          </a:p>
          <a:p>
            <a:pPr indent="-800100" lvl="0" marL="914400" rtl="0" algn="l">
              <a:spcBef>
                <a:spcPts val="0"/>
              </a:spcBef>
              <a:spcAft>
                <a:spcPts val="0"/>
              </a:spcAft>
              <a:buSzPts val="5400"/>
              <a:buChar char="●"/>
            </a:pPr>
            <a:r>
              <a:rPr lang="en-GB"/>
              <a:t>Run your code.</a:t>
            </a:r>
            <a:endParaRPr/>
          </a:p>
          <a:p>
            <a:pPr indent="-800100" lvl="0" marL="914400" rtl="0" algn="l">
              <a:spcBef>
                <a:spcPts val="0"/>
              </a:spcBef>
              <a:spcAft>
                <a:spcPts val="0"/>
              </a:spcAft>
              <a:buSzPts val="5400"/>
              <a:buChar char="●"/>
            </a:pPr>
            <a:r>
              <a:rPr lang="en-GB"/>
              <a:t>Check the console.</a:t>
            </a:r>
            <a:endParaRPr/>
          </a:p>
          <a:p>
            <a:pPr indent="-800100" lvl="0" marL="914400" rtl="0" algn="l">
              <a:spcBef>
                <a:spcPts val="0"/>
              </a:spcBef>
              <a:spcAft>
                <a:spcPts val="0"/>
              </a:spcAft>
              <a:buSzPts val="5400"/>
              <a:buChar char="●"/>
            </a:pPr>
            <a:r>
              <a:rPr lang="en-GB"/>
              <a:t>Tell us in the Discussions that you did it.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714493" y="7480707"/>
            <a:ext cx="13350000" cy="1353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Intro to Xcode on MacOS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0"/>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17" name="Google Shape;217;p40"/>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Get Xcode running.</a:t>
            </a:r>
            <a:endParaRPr/>
          </a:p>
          <a:p>
            <a:pPr indent="-800100" lvl="0" marL="914400" rtl="0" algn="l">
              <a:spcBef>
                <a:spcPts val="0"/>
              </a:spcBef>
              <a:spcAft>
                <a:spcPts val="0"/>
              </a:spcAft>
              <a:buSzPts val="5400"/>
              <a:buChar char="●"/>
            </a:pPr>
            <a:r>
              <a:rPr lang="en-GB"/>
              <a:t>Write your first line of C++ code.</a:t>
            </a:r>
            <a:endParaRPr/>
          </a:p>
          <a:p>
            <a:pPr indent="-800100" lvl="0" marL="914400" rtl="0" algn="l">
              <a:spcBef>
                <a:spcPts val="0"/>
              </a:spcBef>
              <a:spcAft>
                <a:spcPts val="0"/>
              </a:spcAft>
              <a:buSzPts val="5400"/>
              <a:buChar char="●"/>
            </a:pPr>
            <a:r>
              <a:rPr lang="en-GB"/>
              <a:t>Check the code “compiles”.</a:t>
            </a:r>
            <a:endParaRPr/>
          </a:p>
          <a:p>
            <a:pPr indent="-800100" lvl="0" marL="914400" rtl="0" algn="l">
              <a:spcBef>
                <a:spcPts val="0"/>
              </a:spcBef>
              <a:spcAft>
                <a:spcPts val="0"/>
              </a:spcAft>
              <a:buSzPts val="5400"/>
              <a:buChar char="●"/>
            </a:pPr>
            <a:r>
              <a:rPr lang="en-GB"/>
              <a:t>Learn where to find the Output.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1"/>
          <p:cNvSpPr txBox="1"/>
          <p:nvPr>
            <p:ph idx="1" type="body"/>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Get “Hello World” Working</a:t>
            </a:r>
            <a:endParaRPr/>
          </a:p>
        </p:txBody>
      </p:sp>
      <p:sp>
        <p:nvSpPr>
          <p:cNvPr id="223" name="Google Shape;223;p41"/>
          <p:cNvSpPr txBox="1"/>
          <p:nvPr>
            <p:ph idx="2"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Add </a:t>
            </a:r>
            <a:r>
              <a:rPr b="1" lang="en-GB">
                <a:solidFill>
                  <a:srgbClr val="FFFF00"/>
                </a:solidFill>
              </a:rPr>
              <a:t>cout &lt;&lt; “Hello World\n”;</a:t>
            </a:r>
            <a:endParaRPr b="1">
              <a:solidFill>
                <a:srgbClr val="FFFF00"/>
              </a:solidFill>
            </a:endParaRPr>
          </a:p>
          <a:p>
            <a:pPr indent="-800100" lvl="0" marL="914400" rtl="0" algn="l">
              <a:spcBef>
                <a:spcPts val="0"/>
              </a:spcBef>
              <a:spcAft>
                <a:spcPts val="0"/>
              </a:spcAft>
              <a:buSzPts val="5400"/>
              <a:buChar char="●"/>
            </a:pPr>
            <a:r>
              <a:rPr lang="en-GB"/>
              <a:t>Run your code.</a:t>
            </a:r>
            <a:endParaRPr/>
          </a:p>
          <a:p>
            <a:pPr indent="-800100" lvl="0" marL="914400" rtl="0" algn="l">
              <a:spcBef>
                <a:spcPts val="0"/>
              </a:spcBef>
              <a:spcAft>
                <a:spcPts val="0"/>
              </a:spcAft>
              <a:buSzPts val="5400"/>
              <a:buChar char="●"/>
            </a:pPr>
            <a:r>
              <a:rPr lang="en-GB"/>
              <a:t>Check the console.</a:t>
            </a:r>
            <a:endParaRPr/>
          </a:p>
          <a:p>
            <a:pPr indent="-800100" lvl="0" marL="914400" rtl="0" algn="l">
              <a:spcBef>
                <a:spcPts val="0"/>
              </a:spcBef>
              <a:spcAft>
                <a:spcPts val="0"/>
              </a:spcAft>
              <a:buSzPts val="5400"/>
              <a:buChar char="●"/>
            </a:pPr>
            <a:r>
              <a:rPr lang="en-GB"/>
              <a:t>Tell us in the Discussions that you did it.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2"/>
          <p:cNvSpPr txBox="1"/>
          <p:nvPr>
            <p:ph type="title"/>
          </p:nvPr>
        </p:nvSpPr>
        <p:spPr>
          <a:xfrm>
            <a:off x="714493" y="7480707"/>
            <a:ext cx="13350000" cy="1353000"/>
          </a:xfrm>
          <a:prstGeom prst="rect">
            <a:avLst/>
          </a:prstGeom>
          <a:noFill/>
          <a:ln>
            <a:noFill/>
          </a:ln>
        </p:spPr>
        <p:txBody>
          <a:bodyPr anchorCtr="0" anchor="t" bIns="53550" lIns="53550" spcFirstLastPara="1" rIns="53550" wrap="square" tIns="53550">
            <a:noAutofit/>
          </a:bodyPr>
          <a:lstStyle/>
          <a:p>
            <a:pPr indent="0" lvl="0" marL="0" marR="0" rtl="0" algn="l">
              <a:lnSpc>
                <a:spcPct val="100000"/>
              </a:lnSpc>
              <a:spcBef>
                <a:spcPts val="0"/>
              </a:spcBef>
              <a:spcAft>
                <a:spcPts val="0"/>
              </a:spcAft>
              <a:buClr>
                <a:srgbClr val="FFFFFF"/>
              </a:buClr>
              <a:buFont typeface="Helvetica Neue"/>
              <a:buNone/>
            </a:pPr>
            <a:r>
              <a:rPr lang="en-GB"/>
              <a:t>How to Ask Good Questions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3"/>
          <p:cNvSpPr txBox="1"/>
          <p:nvPr>
            <p:ph type="title"/>
          </p:nvPr>
        </p:nvSpPr>
        <p:spPr>
          <a:xfrm>
            <a:off x="860028" y="838894"/>
            <a:ext cx="16644000" cy="1254000"/>
          </a:xfrm>
          <a:prstGeom prst="rect">
            <a:avLst/>
          </a:prstGeom>
          <a:noFill/>
          <a:ln>
            <a:noFill/>
          </a:ln>
        </p:spPr>
        <p:txBody>
          <a:bodyPr anchorCtr="0" anchor="t" bIns="53550" lIns="53550" spcFirstLastPara="1" rIns="53550" wrap="square" tIns="53550">
            <a:noAutofit/>
          </a:bodyPr>
          <a:lstStyle/>
          <a:p>
            <a:pPr indent="0" lvl="0" marL="0" marR="0" rtl="0" algn="l">
              <a:lnSpc>
                <a:spcPct val="100000"/>
              </a:lnSpc>
              <a:spcBef>
                <a:spcPts val="0"/>
              </a:spcBef>
              <a:spcAft>
                <a:spcPts val="0"/>
              </a:spcAft>
              <a:buClr>
                <a:srgbClr val="FFFFFF"/>
              </a:buClr>
              <a:buFont typeface="Helvetica Neue"/>
              <a:buNone/>
            </a:pPr>
            <a:r>
              <a:rPr b="1" i="0" lang="en-GB" sz="7200" u="none" cap="none" strike="noStrike">
                <a:solidFill>
                  <a:srgbClr val="FFFFFF"/>
                </a:solidFill>
                <a:latin typeface="Helvetica Neue"/>
                <a:ea typeface="Helvetica Neue"/>
                <a:cs typeface="Helvetica Neue"/>
                <a:sym typeface="Helvetica Neue"/>
              </a:rPr>
              <a:t>In This Video...</a:t>
            </a:r>
            <a:endParaRPr sz="1000"/>
          </a:p>
        </p:txBody>
      </p:sp>
      <p:sp>
        <p:nvSpPr>
          <p:cNvPr id="234" name="Google Shape;234;p43"/>
          <p:cNvSpPr txBox="1"/>
          <p:nvPr>
            <p:ph idx="1" type="body"/>
          </p:nvPr>
        </p:nvSpPr>
        <p:spPr>
          <a:xfrm>
            <a:off x="860028" y="2214264"/>
            <a:ext cx="16644000" cy="7197000"/>
          </a:xfrm>
          <a:prstGeom prst="rect">
            <a:avLst/>
          </a:prstGeom>
          <a:noFill/>
          <a:ln>
            <a:noFill/>
          </a:ln>
        </p:spPr>
        <p:txBody>
          <a:bodyPr anchorCtr="0" anchor="t" bIns="53550" lIns="53550" spcFirstLastPara="1" rIns="53550" wrap="square" tIns="53550">
            <a:noAutofit/>
          </a:bodyPr>
          <a:lstStyle/>
          <a:p>
            <a:pPr indent="-673100" lvl="0" marL="685800" marR="0" rtl="0" algn="l">
              <a:lnSpc>
                <a:spcPct val="150000"/>
              </a:lnSpc>
              <a:spcBef>
                <a:spcPts val="0"/>
              </a:spcBef>
              <a:spcAft>
                <a:spcPts val="0"/>
              </a:spcAft>
              <a:buClr>
                <a:srgbClr val="FFFFFF"/>
              </a:buClr>
              <a:buSzPts val="5400"/>
              <a:buFont typeface="Helvetica Neue"/>
              <a:buChar char="•"/>
            </a:pPr>
            <a:r>
              <a:rPr lang="en-GB"/>
              <a:t>Expected vs Observed behaviour.</a:t>
            </a:r>
            <a:endParaRPr/>
          </a:p>
          <a:p>
            <a:pPr indent="-673100" lvl="0" marL="685800" marR="0" rtl="0" algn="l">
              <a:lnSpc>
                <a:spcPct val="150000"/>
              </a:lnSpc>
              <a:spcBef>
                <a:spcPts val="0"/>
              </a:spcBef>
              <a:spcAft>
                <a:spcPts val="0"/>
              </a:spcAft>
              <a:buClr>
                <a:srgbClr val="FFFFFF"/>
              </a:buClr>
              <a:buSzPts val="5400"/>
              <a:buFont typeface="Helvetica Neue"/>
              <a:buChar char="•"/>
            </a:pPr>
            <a:r>
              <a:rPr lang="en-GB"/>
              <a:t>Creating a Minimal Viable Test case.</a:t>
            </a:r>
            <a:endParaRPr/>
          </a:p>
          <a:p>
            <a:pPr indent="-673100" lvl="0" marL="685800" marR="0" rtl="0" algn="l">
              <a:lnSpc>
                <a:spcPct val="150000"/>
              </a:lnSpc>
              <a:spcBef>
                <a:spcPts val="0"/>
              </a:spcBef>
              <a:spcAft>
                <a:spcPts val="0"/>
              </a:spcAft>
              <a:buClr>
                <a:srgbClr val="FFFFFF"/>
              </a:buClr>
              <a:buSzPts val="5400"/>
              <a:buFont typeface="Helvetica Neue"/>
              <a:buChar char="•"/>
            </a:pPr>
            <a:r>
              <a:rPr lang="en-GB"/>
              <a:t>Useful information to include.</a:t>
            </a:r>
            <a:endParaRPr/>
          </a:p>
          <a:p>
            <a:pPr indent="-673100" lvl="0" marL="685800" marR="0" rtl="0" algn="l">
              <a:lnSpc>
                <a:spcPct val="150000"/>
              </a:lnSpc>
              <a:spcBef>
                <a:spcPts val="0"/>
              </a:spcBef>
              <a:spcAft>
                <a:spcPts val="0"/>
              </a:spcAft>
              <a:buClr>
                <a:srgbClr val="FFFFFF"/>
              </a:buClr>
              <a:buSzPts val="5400"/>
              <a:buFont typeface="Helvetica Neue"/>
              <a:buChar char="•"/>
            </a:pPr>
            <a:r>
              <a:rPr lang="en-GB"/>
              <a:t>Explaining what has already been tried.</a:t>
            </a:r>
            <a:endParaRPr/>
          </a:p>
          <a:p>
            <a:pPr indent="-673100" lvl="0" marL="685800" marR="0" rtl="0" algn="l">
              <a:lnSpc>
                <a:spcPct val="150000"/>
              </a:lnSpc>
              <a:spcBef>
                <a:spcPts val="0"/>
              </a:spcBef>
              <a:spcAft>
                <a:spcPts val="0"/>
              </a:spcAft>
              <a:buClr>
                <a:srgbClr val="FFFFFF"/>
              </a:buClr>
              <a:buSzPts val="5400"/>
              <a:buFont typeface="Helvetica Neue"/>
              <a:buChar char="•"/>
            </a:pPr>
            <a:r>
              <a:rPr lang="en-GB"/>
              <a:t>Sharing code the smart way.</a:t>
            </a:r>
            <a:endParaRPr/>
          </a:p>
          <a:p>
            <a:pPr indent="-673100" lvl="0" marL="685800" marR="0" rtl="0" algn="l">
              <a:lnSpc>
                <a:spcPct val="150000"/>
              </a:lnSpc>
              <a:spcBef>
                <a:spcPts val="0"/>
              </a:spcBef>
              <a:spcAft>
                <a:spcPts val="0"/>
              </a:spcAft>
              <a:buClr>
                <a:srgbClr val="FFFFFF"/>
              </a:buClr>
              <a:buSzPts val="5400"/>
              <a:buFont typeface="Helvetica Neue"/>
              <a:buChar char="•"/>
            </a:pPr>
            <a:r>
              <a:rPr lang="en-GB"/>
              <a:t>Using Udemy Q&amp;A effectively.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4"/>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Ask the Rubber Duck First</a:t>
            </a:r>
            <a:endParaRPr/>
          </a:p>
        </p:txBody>
      </p:sp>
      <p:sp>
        <p:nvSpPr>
          <p:cNvPr id="240" name="Google Shape;240;p44"/>
          <p:cNvSpPr txBox="1"/>
          <p:nvPr>
            <p:ph idx="1" type="body"/>
          </p:nvPr>
        </p:nvSpPr>
        <p:spPr>
          <a:xfrm>
            <a:off x="860050" y="2214250"/>
            <a:ext cx="109944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Explain your problem out loud.</a:t>
            </a:r>
            <a:endParaRPr/>
          </a:p>
          <a:p>
            <a:pPr indent="-800100" lvl="0" marL="914400" rtl="0" algn="l">
              <a:spcBef>
                <a:spcPts val="0"/>
              </a:spcBef>
              <a:spcAft>
                <a:spcPts val="0"/>
              </a:spcAft>
              <a:buSzPts val="5400"/>
              <a:buChar char="●"/>
            </a:pPr>
            <a:r>
              <a:rPr lang="en-GB"/>
              <a:t>Walk through your understanding.</a:t>
            </a:r>
            <a:endParaRPr/>
          </a:p>
          <a:p>
            <a:pPr indent="-800100" lvl="0" marL="914400" rtl="0" algn="l">
              <a:spcBef>
                <a:spcPts val="0"/>
              </a:spcBef>
              <a:spcAft>
                <a:spcPts val="0"/>
              </a:spcAft>
              <a:buSzPts val="5400"/>
              <a:buChar char="●"/>
            </a:pPr>
            <a:r>
              <a:rPr lang="en-GB"/>
              <a:t>The sensei will be enigmatic.</a:t>
            </a:r>
            <a:endParaRPr/>
          </a:p>
          <a:p>
            <a:pPr indent="-800100" lvl="0" marL="914400" rtl="0" algn="l">
              <a:spcBef>
                <a:spcPts val="0"/>
              </a:spcBef>
              <a:spcAft>
                <a:spcPts val="0"/>
              </a:spcAft>
              <a:buSzPts val="5400"/>
              <a:buChar char="●"/>
            </a:pPr>
            <a:r>
              <a:rPr lang="en-GB"/>
              <a:t>Do 3 things to test your understanding.</a:t>
            </a:r>
            <a:endParaRPr/>
          </a:p>
        </p:txBody>
      </p:sp>
      <p:pic>
        <p:nvPicPr>
          <p:cNvPr descr="Rubber duck debugging" id="241" name="Google Shape;241;p44"/>
          <p:cNvPicPr preferRelativeResize="0"/>
          <p:nvPr/>
        </p:nvPicPr>
        <p:blipFill rotWithShape="1">
          <a:blip r:embed="rId3">
            <a:alphaModFix/>
          </a:blip>
          <a:srcRect b="0" l="19452" r="0" t="0"/>
          <a:stretch/>
        </p:blipFill>
        <p:spPr>
          <a:xfrm>
            <a:off x="11707150" y="2092895"/>
            <a:ext cx="5796917" cy="7197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Effect filter="fade" transition="in">
                                      <p:cBhvr>
                                        <p:cTn dur="1000"/>
                                        <p:tgtEl>
                                          <p:spTgt spid="2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animEffect filter="fade" transition="in">
                                      <p:cBhvr>
                                        <p:cTn dur="1000"/>
                                        <p:tgtEl>
                                          <p:spTgt spid="2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animEffect filter="fade" transition="in">
                                      <p:cBhvr>
                                        <p:cTn dur="1000"/>
                                        <p:tgtEl>
                                          <p:spTgt spid="2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animEffect filter="fade" transition="in">
                                      <p:cBhvr>
                                        <p:cTn dur="1000"/>
                                        <p:tgtEl>
                                          <p:spTgt spid="24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5"/>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Question Structure</a:t>
            </a:r>
            <a:endParaRPr/>
          </a:p>
        </p:txBody>
      </p:sp>
      <p:sp>
        <p:nvSpPr>
          <p:cNvPr id="247" name="Google Shape;247;p45"/>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Expected behaviour</a:t>
            </a:r>
            <a:endParaRPr/>
          </a:p>
          <a:p>
            <a:pPr indent="-800100" lvl="0" marL="914400" rtl="0" algn="l">
              <a:spcBef>
                <a:spcPts val="0"/>
              </a:spcBef>
              <a:spcAft>
                <a:spcPts val="0"/>
              </a:spcAft>
              <a:buSzPts val="5400"/>
              <a:buChar char="●"/>
            </a:pPr>
            <a:r>
              <a:rPr lang="en-GB"/>
              <a:t>Observed behaviour</a:t>
            </a:r>
            <a:endParaRPr/>
          </a:p>
          <a:p>
            <a:pPr indent="-800100" lvl="0" marL="914400" rtl="0" algn="l">
              <a:spcBef>
                <a:spcPts val="0"/>
              </a:spcBef>
              <a:spcAft>
                <a:spcPts val="0"/>
              </a:spcAft>
              <a:buSzPts val="5400"/>
              <a:buChar char="●"/>
            </a:pPr>
            <a:r>
              <a:rPr lang="en-GB"/>
              <a:t>Steps to reproduce</a:t>
            </a:r>
            <a:endParaRPr/>
          </a:p>
          <a:p>
            <a:pPr indent="-800100" lvl="0" marL="914400" rtl="0" algn="l">
              <a:spcBef>
                <a:spcPts val="0"/>
              </a:spcBef>
              <a:spcAft>
                <a:spcPts val="0"/>
              </a:spcAft>
              <a:buSzPts val="5400"/>
              <a:buChar char="●"/>
            </a:pPr>
            <a:r>
              <a:rPr lang="en-GB"/>
              <a:t>What has been tried already</a:t>
            </a:r>
            <a:endParaRPr/>
          </a:p>
          <a:p>
            <a:pPr indent="-800100" lvl="0" marL="914400" rtl="0" algn="l">
              <a:spcBef>
                <a:spcPts val="0"/>
              </a:spcBef>
              <a:spcAft>
                <a:spcPts val="0"/>
              </a:spcAft>
              <a:buSzPts val="5400"/>
              <a:buChar char="●"/>
            </a:pPr>
            <a:r>
              <a:rPr lang="en-GB"/>
              <a:t>Useful info: versions, etc.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Effect filter="fade" transition="in">
                                      <p:cBhvr>
                                        <p:cTn dur="1000"/>
                                        <p:tgtEl>
                                          <p:spTgt spid="2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animEffect filter="fade" transition="in">
                                      <p:cBhvr>
                                        <p:cTn dur="1000"/>
                                        <p:tgtEl>
                                          <p:spTgt spid="2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2" st="2"/>
                                            </p:txEl>
                                          </p:spTgt>
                                        </p:tgtEl>
                                        <p:attrNameLst>
                                          <p:attrName>style.visibility</p:attrName>
                                        </p:attrNameLst>
                                      </p:cBhvr>
                                      <p:to>
                                        <p:strVal val="visible"/>
                                      </p:to>
                                    </p:set>
                                    <p:animEffect filter="fade" transition="in">
                                      <p:cBhvr>
                                        <p:cTn dur="1000"/>
                                        <p:tgtEl>
                                          <p:spTgt spid="2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3" st="3"/>
                                            </p:txEl>
                                          </p:spTgt>
                                        </p:tgtEl>
                                        <p:attrNameLst>
                                          <p:attrName>style.visibility</p:attrName>
                                        </p:attrNameLst>
                                      </p:cBhvr>
                                      <p:to>
                                        <p:strVal val="visible"/>
                                      </p:to>
                                    </p:set>
                                    <p:animEffect filter="fade" transition="in">
                                      <p:cBhvr>
                                        <p:cTn dur="1000"/>
                                        <p:tgtEl>
                                          <p:spTgt spid="2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4" st="4"/>
                                            </p:txEl>
                                          </p:spTgt>
                                        </p:tgtEl>
                                        <p:attrNameLst>
                                          <p:attrName>style.visibility</p:attrName>
                                        </p:attrNameLst>
                                      </p:cBhvr>
                                      <p:to>
                                        <p:strVal val="visible"/>
                                      </p:to>
                                    </p:set>
                                    <p:animEffect filter="fade" transition="in">
                                      <p:cBhvr>
                                        <p:cTn dur="1000"/>
                                        <p:tgtEl>
                                          <p:spTgt spid="24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6"/>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Screenshots and Code</a:t>
            </a:r>
            <a:endParaRPr/>
          </a:p>
        </p:txBody>
      </p:sp>
      <p:sp>
        <p:nvSpPr>
          <p:cNvPr id="253" name="Google Shape;253;p46"/>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Take screenshots when useful.</a:t>
            </a:r>
            <a:endParaRPr/>
          </a:p>
          <a:p>
            <a:pPr indent="-800100" lvl="0" marL="914400" rtl="0" algn="l">
              <a:spcBef>
                <a:spcPts val="0"/>
              </a:spcBef>
              <a:spcAft>
                <a:spcPts val="0"/>
              </a:spcAft>
              <a:buSzPts val="5400"/>
              <a:buChar char="●"/>
            </a:pPr>
            <a:r>
              <a:rPr lang="en-GB"/>
              <a:t>E.g. Unreal editor windows.</a:t>
            </a:r>
            <a:endParaRPr/>
          </a:p>
          <a:p>
            <a:pPr indent="-800100" lvl="0" marL="914400" rtl="0" algn="l">
              <a:spcBef>
                <a:spcPts val="0"/>
              </a:spcBef>
              <a:spcAft>
                <a:spcPts val="0"/>
              </a:spcAft>
              <a:buSzPts val="5400"/>
              <a:buChar char="●"/>
            </a:pPr>
            <a:r>
              <a:rPr lang="en-GB"/>
              <a:t>Share a Gist if there’s lots of code.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animEffect filter="fade" transition="in">
                                      <p:cBhvr>
                                        <p:cTn dur="1000"/>
                                        <p:tgtEl>
                                          <p:spTgt spid="2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animEffect filter="fade" transition="in">
                                      <p:cBhvr>
                                        <p:cTn dur="1000"/>
                                        <p:tgtEl>
                                          <p:spTgt spid="2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animEffect filter="fade" transition="in">
                                      <p:cBhvr>
                                        <p:cTn dur="1000"/>
                                        <p:tgtEl>
                                          <p:spTgt spid="25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20"/>
          <p:cNvSpPr txBox="1"/>
          <p:nvPr>
            <p:ph type="title"/>
          </p:nvPr>
        </p:nvSpPr>
        <p:spPr>
          <a:xfrm>
            <a:off x="860028" y="838894"/>
            <a:ext cx="16644000" cy="1254000"/>
          </a:xfrm>
          <a:prstGeom prst="rect">
            <a:avLst/>
          </a:prstGeom>
          <a:noFill/>
          <a:ln>
            <a:noFill/>
          </a:ln>
        </p:spPr>
        <p:txBody>
          <a:bodyPr anchorCtr="0" anchor="t" bIns="53550" lIns="53550" spcFirstLastPara="1" rIns="53550" wrap="square" tIns="53550">
            <a:noAutofit/>
          </a:bodyPr>
          <a:lstStyle/>
          <a:p>
            <a:pPr indent="0" lvl="0" marL="0" marR="0" rtl="0" algn="l">
              <a:lnSpc>
                <a:spcPct val="100000"/>
              </a:lnSpc>
              <a:spcBef>
                <a:spcPts val="0"/>
              </a:spcBef>
              <a:spcAft>
                <a:spcPts val="0"/>
              </a:spcAft>
              <a:buClr>
                <a:srgbClr val="FFFFFF"/>
              </a:buClr>
              <a:buFont typeface="Helvetica Neue"/>
              <a:buNone/>
            </a:pPr>
            <a:r>
              <a:rPr b="1" i="0" lang="en-GB" sz="7200" u="none" cap="none" strike="noStrike">
                <a:solidFill>
                  <a:srgbClr val="FFFFFF"/>
                </a:solidFill>
                <a:latin typeface="Helvetica Neue"/>
                <a:ea typeface="Helvetica Neue"/>
                <a:cs typeface="Helvetica Neue"/>
                <a:sym typeface="Helvetica Neue"/>
              </a:rPr>
              <a:t>In This Video...</a:t>
            </a:r>
            <a:endParaRPr sz="1000"/>
          </a:p>
        </p:txBody>
      </p:sp>
      <p:sp>
        <p:nvSpPr>
          <p:cNvPr id="92" name="Google Shape;92;p20"/>
          <p:cNvSpPr txBox="1"/>
          <p:nvPr>
            <p:ph idx="1" type="body"/>
          </p:nvPr>
        </p:nvSpPr>
        <p:spPr>
          <a:xfrm>
            <a:off x="860028" y="2214264"/>
            <a:ext cx="16644000" cy="7197000"/>
          </a:xfrm>
          <a:prstGeom prst="rect">
            <a:avLst/>
          </a:prstGeom>
          <a:noFill/>
          <a:ln>
            <a:noFill/>
          </a:ln>
        </p:spPr>
        <p:txBody>
          <a:bodyPr anchorCtr="0" anchor="t" bIns="53550" lIns="53550" spcFirstLastPara="1" rIns="53550" wrap="square" tIns="53550">
            <a:noAutofit/>
          </a:bodyPr>
          <a:lstStyle/>
          <a:p>
            <a:pPr indent="-673100" lvl="0" marL="685800" marR="0" rtl="0" algn="l">
              <a:lnSpc>
                <a:spcPct val="150000"/>
              </a:lnSpc>
              <a:spcBef>
                <a:spcPts val="0"/>
              </a:spcBef>
              <a:spcAft>
                <a:spcPts val="0"/>
              </a:spcAft>
              <a:buClr>
                <a:srgbClr val="FFFFFF"/>
              </a:buClr>
              <a:buSzPts val="5400"/>
              <a:buFont typeface="Helvetica Neue"/>
              <a:buChar char="•"/>
            </a:pPr>
            <a:r>
              <a:rPr b="0" i="0" lang="en-GB" sz="5400" u="none" cap="none" strike="noStrike">
                <a:solidFill>
                  <a:srgbClr val="FFFFFF"/>
                </a:solidFill>
                <a:latin typeface="Helvetica Neue"/>
                <a:ea typeface="Helvetica Neue"/>
                <a:cs typeface="Helvetica Neue"/>
                <a:sym typeface="Helvetica Neue"/>
              </a:rPr>
              <a:t>What this course is all about</a:t>
            </a:r>
            <a:endParaRPr sz="1000"/>
          </a:p>
          <a:p>
            <a:pPr indent="-673100" lvl="0" marL="685800" marR="0" rtl="0" algn="l">
              <a:lnSpc>
                <a:spcPct val="150000"/>
              </a:lnSpc>
              <a:spcBef>
                <a:spcPts val="0"/>
              </a:spcBef>
              <a:spcAft>
                <a:spcPts val="0"/>
              </a:spcAft>
              <a:buClr>
                <a:srgbClr val="FFFFFF"/>
              </a:buClr>
              <a:buSzPts val="5400"/>
              <a:buFont typeface="Helvetica Neue"/>
              <a:buChar char="•"/>
            </a:pPr>
            <a:r>
              <a:rPr b="0" i="0" lang="en-GB" sz="5400" u="none" cap="none" strike="noStrike">
                <a:solidFill>
                  <a:srgbClr val="FFFFFF"/>
                </a:solidFill>
                <a:latin typeface="Helvetica Neue"/>
                <a:ea typeface="Helvetica Neue"/>
                <a:cs typeface="Helvetica Neue"/>
                <a:sym typeface="Helvetica Neue"/>
              </a:rPr>
              <a:t>Why you would want to take this course</a:t>
            </a:r>
            <a:endParaRPr sz="1000"/>
          </a:p>
          <a:p>
            <a:pPr indent="-673100" lvl="0" marL="685800" marR="0" rtl="0" algn="l">
              <a:lnSpc>
                <a:spcPct val="150000"/>
              </a:lnSpc>
              <a:spcBef>
                <a:spcPts val="0"/>
              </a:spcBef>
              <a:spcAft>
                <a:spcPts val="0"/>
              </a:spcAft>
              <a:buClr>
                <a:srgbClr val="FFFFFF"/>
              </a:buClr>
              <a:buSzPts val="5400"/>
              <a:buFont typeface="Helvetica Neue"/>
              <a:buChar char="•"/>
            </a:pPr>
            <a:r>
              <a:rPr lang="en-GB">
                <a:solidFill>
                  <a:schemeClr val="lt1"/>
                </a:solidFill>
              </a:rPr>
              <a:t>What you will need to get started</a:t>
            </a:r>
            <a:endParaRPr>
              <a:solidFill>
                <a:schemeClr val="lt1"/>
              </a:solidFill>
            </a:endParaRPr>
          </a:p>
          <a:p>
            <a:pPr indent="-673100" lvl="0" marL="685800" marR="0" rtl="0" algn="l">
              <a:lnSpc>
                <a:spcPct val="150000"/>
              </a:lnSpc>
              <a:spcBef>
                <a:spcPts val="0"/>
              </a:spcBef>
              <a:spcAft>
                <a:spcPts val="0"/>
              </a:spcAft>
              <a:buClr>
                <a:srgbClr val="FFFFFF"/>
              </a:buClr>
              <a:buSzPts val="5400"/>
              <a:buFont typeface="Helvetica Neue"/>
              <a:buChar char="•"/>
            </a:pPr>
            <a:r>
              <a:rPr b="0" i="0" lang="en-GB" sz="5400" u="none" cap="none" strike="noStrike">
                <a:solidFill>
                  <a:srgbClr val="FFFFFF"/>
                </a:solidFill>
                <a:latin typeface="Helvetica Neue"/>
                <a:ea typeface="Helvetica Neue"/>
                <a:cs typeface="Helvetica Neue"/>
                <a:sym typeface="Helvetica Neue"/>
              </a:rPr>
              <a:t>What games you will build</a:t>
            </a:r>
            <a:endParaRPr/>
          </a:p>
          <a:p>
            <a:pPr indent="-673100" lvl="0" marL="685800" marR="0" rtl="0" algn="l">
              <a:lnSpc>
                <a:spcPct val="150000"/>
              </a:lnSpc>
              <a:spcBef>
                <a:spcPts val="0"/>
              </a:spcBef>
              <a:spcAft>
                <a:spcPts val="0"/>
              </a:spcAft>
              <a:buClr>
                <a:srgbClr val="FFFFFF"/>
              </a:buClr>
              <a:buSzPts val="5400"/>
              <a:buFont typeface="Helvetica Neue"/>
              <a:buChar char="•"/>
            </a:pPr>
            <a:r>
              <a:rPr lang="en-GB"/>
              <a:t>What you will learn.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7"/>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Minimal Viable Test Case</a:t>
            </a:r>
            <a:endParaRPr/>
          </a:p>
        </p:txBody>
      </p:sp>
      <p:sp>
        <p:nvSpPr>
          <p:cNvPr id="259" name="Google Shape;259;p47"/>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Don’t include extra steps.</a:t>
            </a:r>
            <a:endParaRPr/>
          </a:p>
          <a:p>
            <a:pPr indent="-800100" lvl="0" marL="914400" rtl="0" algn="l">
              <a:spcBef>
                <a:spcPts val="0"/>
              </a:spcBef>
              <a:spcAft>
                <a:spcPts val="0"/>
              </a:spcAft>
              <a:buSzPts val="5400"/>
              <a:buChar char="●"/>
            </a:pPr>
            <a:r>
              <a:rPr lang="en-GB"/>
              <a:t>Minimum steps to reproduce.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1000"/>
                                        <p:tgtEl>
                                          <p:spTgt spid="2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1000"/>
                                        <p:tgtEl>
                                          <p:spTgt spid="25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8"/>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Be a Q&amp;A Ninja!</a:t>
            </a:r>
            <a:endParaRPr/>
          </a:p>
        </p:txBody>
      </p:sp>
      <p:sp>
        <p:nvSpPr>
          <p:cNvPr id="265" name="Google Shape;265;p48"/>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Summarise in your title.</a:t>
            </a:r>
            <a:endParaRPr/>
          </a:p>
          <a:p>
            <a:pPr indent="-800100" lvl="0" marL="914400" rtl="0" algn="l">
              <a:spcBef>
                <a:spcPts val="0"/>
              </a:spcBef>
              <a:spcAft>
                <a:spcPts val="0"/>
              </a:spcAft>
              <a:buSzPts val="5400"/>
              <a:buChar char="●"/>
            </a:pPr>
            <a:r>
              <a:rPr lang="en-GB"/>
              <a:t>Stay responsive.</a:t>
            </a:r>
            <a:endParaRPr/>
          </a:p>
          <a:p>
            <a:pPr indent="-800100" lvl="0" marL="914400" rtl="0" algn="l">
              <a:spcBef>
                <a:spcPts val="0"/>
              </a:spcBef>
              <a:spcAft>
                <a:spcPts val="0"/>
              </a:spcAft>
              <a:buSzPts val="5400"/>
              <a:buChar char="●"/>
            </a:pPr>
            <a:r>
              <a:rPr lang="en-GB"/>
              <a:t>Mark a top answer.</a:t>
            </a:r>
            <a:endParaRPr/>
          </a:p>
          <a:p>
            <a:pPr indent="-800100" lvl="0" marL="914400" rtl="0" algn="l">
              <a:spcBef>
                <a:spcPts val="0"/>
              </a:spcBef>
              <a:spcAft>
                <a:spcPts val="0"/>
              </a:spcAft>
              <a:buSzPts val="5400"/>
              <a:buChar char="●"/>
            </a:pPr>
            <a:r>
              <a:rPr lang="en-GB"/>
              <a:t>Share if you solve it.</a:t>
            </a:r>
            <a:endParaRPr/>
          </a:p>
          <a:p>
            <a:pPr indent="-800100" lvl="0" marL="914400" rtl="0" algn="l">
              <a:spcBef>
                <a:spcPts val="0"/>
              </a:spcBef>
              <a:spcAft>
                <a:spcPts val="0"/>
              </a:spcAft>
              <a:buSzPts val="5400"/>
              <a:buChar char="●"/>
            </a:pPr>
            <a:r>
              <a:rPr lang="en-GB"/>
              <a:t>Answer other people.</a:t>
            </a:r>
            <a:endParaRPr/>
          </a:p>
        </p:txBody>
      </p:sp>
      <p:pic>
        <p:nvPicPr>
          <p:cNvPr descr="Ninja, Fighter, Japanese ..." id="266" name="Google Shape;266;p48"/>
          <p:cNvPicPr preferRelativeResize="0"/>
          <p:nvPr/>
        </p:nvPicPr>
        <p:blipFill>
          <a:blip r:embed="rId3">
            <a:alphaModFix/>
          </a:blip>
          <a:stretch>
            <a:fillRect/>
          </a:stretch>
        </p:blipFill>
        <p:spPr>
          <a:xfrm>
            <a:off x="10326101" y="838900"/>
            <a:ext cx="7177966" cy="94480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1000"/>
                                        <p:tgtEl>
                                          <p:spTgt spid="2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animEffect filter="fade" transition="in">
                                      <p:cBhvr>
                                        <p:cTn dur="1000"/>
                                        <p:tgtEl>
                                          <p:spTgt spid="2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animEffect filter="fade" transition="in">
                                      <p:cBhvr>
                                        <p:cTn dur="1000"/>
                                        <p:tgtEl>
                                          <p:spTgt spid="2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3" st="3"/>
                                            </p:txEl>
                                          </p:spTgt>
                                        </p:tgtEl>
                                        <p:attrNameLst>
                                          <p:attrName>style.visibility</p:attrName>
                                        </p:attrNameLst>
                                      </p:cBhvr>
                                      <p:to>
                                        <p:strVal val="visible"/>
                                      </p:to>
                                    </p:set>
                                    <p:animEffect filter="fade" transition="in">
                                      <p:cBhvr>
                                        <p:cTn dur="1000"/>
                                        <p:tgtEl>
                                          <p:spTgt spid="2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4" st="4"/>
                                            </p:txEl>
                                          </p:spTgt>
                                        </p:tgtEl>
                                        <p:attrNameLst>
                                          <p:attrName>style.visibility</p:attrName>
                                        </p:attrNameLst>
                                      </p:cBhvr>
                                      <p:to>
                                        <p:strVal val="visible"/>
                                      </p:to>
                                    </p:set>
                                    <p:animEffect filter="fade" transition="in">
                                      <p:cBhvr>
                                        <p:cTn dur="1000"/>
                                        <p:tgtEl>
                                          <p:spTgt spid="26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9"/>
          <p:cNvSpPr txBox="1"/>
          <p:nvPr>
            <p:ph idx="2" type="body"/>
          </p:nvPr>
        </p:nvSpPr>
        <p:spPr>
          <a:xfrm>
            <a:off x="860028" y="2214264"/>
            <a:ext cx="16644000" cy="7197000"/>
          </a:xfrm>
          <a:prstGeom prst="rect">
            <a:avLst/>
          </a:prstGeom>
          <a:noFill/>
          <a:ln>
            <a:noFill/>
          </a:ln>
        </p:spPr>
        <p:txBody>
          <a:bodyPr anchorCtr="0" anchor="t" bIns="53550" lIns="53550" spcFirstLastPara="1" rIns="53550" wrap="square" tIns="53550">
            <a:noAutofit/>
          </a:bodyPr>
          <a:lstStyle/>
          <a:p>
            <a:pPr indent="-673100" lvl="0" marL="685800" marR="0" rtl="0" algn="l">
              <a:lnSpc>
                <a:spcPct val="150000"/>
              </a:lnSpc>
              <a:spcBef>
                <a:spcPts val="0"/>
              </a:spcBef>
              <a:spcAft>
                <a:spcPts val="0"/>
              </a:spcAft>
              <a:buClr>
                <a:srgbClr val="FFFFFF"/>
              </a:buClr>
              <a:buSzPts val="5400"/>
              <a:buFont typeface="Helvetica Neue"/>
              <a:buChar char="•"/>
            </a:pPr>
            <a:r>
              <a:rPr lang="en-GB"/>
              <a:t>Find a question in the previous videos.</a:t>
            </a:r>
            <a:endParaRPr/>
          </a:p>
          <a:p>
            <a:pPr indent="-673100" lvl="0" marL="685800" marR="0" rtl="0" algn="l">
              <a:lnSpc>
                <a:spcPct val="150000"/>
              </a:lnSpc>
              <a:spcBef>
                <a:spcPts val="0"/>
              </a:spcBef>
              <a:spcAft>
                <a:spcPts val="0"/>
              </a:spcAft>
              <a:buClr>
                <a:srgbClr val="FFFFFF"/>
              </a:buClr>
              <a:buSzPts val="5400"/>
              <a:buFont typeface="Helvetica Neue"/>
              <a:buChar char="•"/>
            </a:pPr>
            <a:r>
              <a:rPr lang="en-GB"/>
              <a:t>Try to provide some suggestion.</a:t>
            </a:r>
            <a:endParaRPr/>
          </a:p>
          <a:p>
            <a:pPr indent="-673100" lvl="0" marL="685800" marR="0" rtl="0" algn="l">
              <a:lnSpc>
                <a:spcPct val="150000"/>
              </a:lnSpc>
              <a:spcBef>
                <a:spcPts val="0"/>
              </a:spcBef>
              <a:spcAft>
                <a:spcPts val="0"/>
              </a:spcAft>
              <a:buClr>
                <a:srgbClr val="FFFFFF"/>
              </a:buClr>
              <a:buSzPts val="5400"/>
              <a:buFont typeface="Helvetica Neue"/>
              <a:buChar char="•"/>
            </a:pPr>
            <a:r>
              <a:rPr lang="en-GB"/>
              <a:t>How well do you think the question was asked?</a:t>
            </a:r>
            <a:endParaRPr/>
          </a:p>
        </p:txBody>
      </p:sp>
      <p:sp>
        <p:nvSpPr>
          <p:cNvPr id="272" name="Google Shape;272;p49"/>
          <p:cNvSpPr txBox="1"/>
          <p:nvPr>
            <p:ph idx="1" type="body"/>
          </p:nvPr>
        </p:nvSpPr>
        <p:spPr>
          <a:xfrm>
            <a:off x="860028" y="838894"/>
            <a:ext cx="16644000" cy="1254000"/>
          </a:xfrm>
          <a:prstGeom prst="rect">
            <a:avLst/>
          </a:prstGeom>
          <a:noFill/>
          <a:ln>
            <a:noFill/>
          </a:ln>
        </p:spPr>
        <p:txBody>
          <a:bodyPr anchorCtr="0" anchor="t" bIns="53550" lIns="53550" spcFirstLastPara="1" rIns="53550" wrap="square" tIns="53550">
            <a:noAutofit/>
          </a:bodyPr>
          <a:lstStyle/>
          <a:p>
            <a:pPr indent="0" lvl="0" marL="0" marR="0" rtl="0" algn="l">
              <a:lnSpc>
                <a:spcPct val="100000"/>
              </a:lnSpc>
              <a:spcBef>
                <a:spcPts val="0"/>
              </a:spcBef>
              <a:spcAft>
                <a:spcPts val="0"/>
              </a:spcAft>
              <a:buClr>
                <a:srgbClr val="FFFFFF"/>
              </a:buClr>
              <a:buFont typeface="Helvetica Neue"/>
              <a:buNone/>
            </a:pPr>
            <a:r>
              <a:rPr lang="en-GB"/>
              <a:t>Go and Answer</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Effect filter="fade" transition="in">
                                      <p:cBhvr>
                                        <p:cTn dur="1000"/>
                                        <p:tgtEl>
                                          <p:spTgt spid="2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Effect filter="fade" transition="in">
                                      <p:cBhvr>
                                        <p:cTn dur="1000"/>
                                        <p:tgtEl>
                                          <p:spTgt spid="2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Effect filter="fade" transition="in">
                                      <p:cBhvr>
                                        <p:cTn dur="1000"/>
                                        <p:tgtEl>
                                          <p:spTgt spid="27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50"/>
          <p:cNvSpPr txBox="1"/>
          <p:nvPr>
            <p:ph type="title"/>
          </p:nvPr>
        </p:nvSpPr>
        <p:spPr>
          <a:xfrm>
            <a:off x="714493" y="7480707"/>
            <a:ext cx="13350000" cy="1353300"/>
          </a:xfrm>
          <a:prstGeom prst="rect">
            <a:avLst/>
          </a:prstGeom>
          <a:noFill/>
          <a:ln>
            <a:noFill/>
          </a:ln>
        </p:spPr>
        <p:txBody>
          <a:bodyPr anchorCtr="0" anchor="t" bIns="53550" lIns="53550" spcFirstLastPara="1" rIns="53550" wrap="square" tIns="53550">
            <a:noAutofit/>
          </a:bodyPr>
          <a:lstStyle/>
          <a:p>
            <a:pPr indent="0" lvl="0" marL="0" marR="0" rtl="0" algn="l">
              <a:lnSpc>
                <a:spcPct val="100000"/>
              </a:lnSpc>
              <a:spcBef>
                <a:spcPts val="0"/>
              </a:spcBef>
              <a:spcAft>
                <a:spcPts val="0"/>
              </a:spcAft>
              <a:buClr>
                <a:srgbClr val="FFFFFF"/>
              </a:buClr>
              <a:buFont typeface="Helvetica Neue"/>
              <a:buNone/>
            </a:pPr>
            <a:r>
              <a:rPr b="1" i="0" lang="en-GB" u="none" cap="none" strike="noStrike">
                <a:solidFill>
                  <a:srgbClr val="FFFFFF"/>
                </a:solidFill>
                <a:latin typeface="Helvetica Neue"/>
                <a:ea typeface="Helvetica Neue"/>
                <a:cs typeface="Helvetica Neue"/>
                <a:sym typeface="Helvetica Neue"/>
              </a:rPr>
              <a:t>A Quick Tour </a:t>
            </a:r>
            <a:r>
              <a:rPr lang="en-GB"/>
              <a:t>o</a:t>
            </a:r>
            <a:r>
              <a:rPr b="1" i="0" lang="en-GB" u="none" cap="none" strike="noStrike">
                <a:solidFill>
                  <a:srgbClr val="FFFFFF"/>
                </a:solidFill>
                <a:latin typeface="Helvetica Neue"/>
                <a:ea typeface="Helvetica Neue"/>
                <a:cs typeface="Helvetica Neue"/>
                <a:sym typeface="Helvetica Neue"/>
              </a:rPr>
              <a:t>f </a:t>
            </a:r>
            <a:r>
              <a:rPr lang="en-GB"/>
              <a:t>Unreal</a:t>
            </a:r>
            <a:r>
              <a:rPr b="1" i="0" lang="en-GB" u="none" cap="none" strike="noStrike">
                <a:solidFill>
                  <a:srgbClr val="FFFFFF"/>
                </a:solidFill>
                <a:latin typeface="Helvetica Neue"/>
                <a:ea typeface="Helvetica Neue"/>
                <a:cs typeface="Helvetica Neue"/>
                <a:sym typeface="Helvetica Neue"/>
              </a:rPr>
              <a:t> Editor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51"/>
          <p:cNvSpPr txBox="1"/>
          <p:nvPr>
            <p:ph type="title"/>
          </p:nvPr>
        </p:nvSpPr>
        <p:spPr>
          <a:xfrm>
            <a:off x="860028" y="838894"/>
            <a:ext cx="16644000" cy="1254000"/>
          </a:xfrm>
          <a:prstGeom prst="rect">
            <a:avLst/>
          </a:prstGeom>
        </p:spPr>
        <p:txBody>
          <a:bodyPr anchorCtr="0" anchor="t" bIns="68550" lIns="68550" spcFirstLastPara="1" rIns="68550" wrap="square" tIns="68550">
            <a:noAutofit/>
          </a:bodyPr>
          <a:lstStyle/>
          <a:p>
            <a:pPr indent="0" lvl="0" marL="0" rtl="0" algn="l">
              <a:spcBef>
                <a:spcPts val="0"/>
              </a:spcBef>
              <a:spcAft>
                <a:spcPts val="0"/>
              </a:spcAft>
              <a:buNone/>
            </a:pPr>
            <a:r>
              <a:rPr lang="en-GB"/>
              <a:t>In This Video...</a:t>
            </a:r>
            <a:endParaRPr/>
          </a:p>
        </p:txBody>
      </p:sp>
      <p:sp>
        <p:nvSpPr>
          <p:cNvPr id="283" name="Google Shape;283;p51"/>
          <p:cNvSpPr txBox="1"/>
          <p:nvPr>
            <p:ph idx="1" type="body"/>
          </p:nvPr>
        </p:nvSpPr>
        <p:spPr>
          <a:xfrm>
            <a:off x="860028" y="2214264"/>
            <a:ext cx="16644000" cy="7197000"/>
          </a:xfrm>
          <a:prstGeom prst="rect">
            <a:avLst/>
          </a:prstGeom>
        </p:spPr>
        <p:txBody>
          <a:bodyPr anchorCtr="0" anchor="t" bIns="68550" lIns="68550" spcFirstLastPara="1" rIns="68550" wrap="square" tIns="68550">
            <a:noAutofit/>
          </a:bodyPr>
          <a:lstStyle/>
          <a:p>
            <a:pPr indent="-800100" lvl="0" marL="914400" rtl="0" algn="l">
              <a:spcBef>
                <a:spcPts val="0"/>
              </a:spcBef>
              <a:spcAft>
                <a:spcPts val="0"/>
              </a:spcAft>
              <a:buSzPts val="5400"/>
              <a:buChar char="●"/>
            </a:pPr>
            <a:r>
              <a:rPr lang="en-GB"/>
              <a:t>Create a new Basic C++ project.</a:t>
            </a:r>
            <a:endParaRPr/>
          </a:p>
          <a:p>
            <a:pPr indent="-800100" lvl="0" marL="914400" rtl="0" algn="l">
              <a:spcBef>
                <a:spcPts val="0"/>
              </a:spcBef>
              <a:spcAft>
                <a:spcPts val="0"/>
              </a:spcAft>
              <a:buSzPts val="5400"/>
              <a:buChar char="●"/>
            </a:pPr>
            <a:r>
              <a:rPr lang="en-GB"/>
              <a:t>Take a quick look around Unreal.</a:t>
            </a:r>
            <a:endParaRPr/>
          </a:p>
          <a:p>
            <a:pPr indent="-800100" lvl="0" marL="914400" rtl="0" algn="l">
              <a:spcBef>
                <a:spcPts val="0"/>
              </a:spcBef>
              <a:spcAft>
                <a:spcPts val="0"/>
              </a:spcAft>
              <a:buSzPts val="5400"/>
              <a:buChar char="●"/>
            </a:pPr>
            <a:r>
              <a:rPr lang="en-GB"/>
              <a:t>Learn about saving and scenes.</a:t>
            </a:r>
            <a:endParaRPr/>
          </a:p>
          <a:p>
            <a:pPr indent="-800100" lvl="0" marL="914400" rtl="0" algn="l">
              <a:spcBef>
                <a:spcPts val="0"/>
              </a:spcBef>
              <a:spcAft>
                <a:spcPts val="0"/>
              </a:spcAft>
              <a:buSzPts val="5400"/>
              <a:buChar char="●"/>
            </a:pPr>
            <a:r>
              <a:rPr lang="en-GB"/>
              <a:t>Customise the Unreal Editor interface.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52"/>
          <p:cNvSpPr txBox="1"/>
          <p:nvPr>
            <p:ph idx="2" type="body"/>
          </p:nvPr>
        </p:nvSpPr>
        <p:spPr>
          <a:xfrm>
            <a:off x="860028" y="2214264"/>
            <a:ext cx="16644000" cy="7197000"/>
          </a:xfrm>
          <a:prstGeom prst="rect">
            <a:avLst/>
          </a:prstGeom>
          <a:noFill/>
          <a:ln>
            <a:noFill/>
          </a:ln>
        </p:spPr>
        <p:txBody>
          <a:bodyPr anchorCtr="0" anchor="t" bIns="53550" lIns="53550" spcFirstLastPara="1" rIns="53550" wrap="square" tIns="53550">
            <a:noAutofit/>
          </a:bodyPr>
          <a:lstStyle/>
          <a:p>
            <a:pPr indent="-673100" lvl="0" marL="685800" marR="0" rtl="0" algn="l">
              <a:lnSpc>
                <a:spcPct val="150000"/>
              </a:lnSpc>
              <a:spcBef>
                <a:spcPts val="0"/>
              </a:spcBef>
              <a:spcAft>
                <a:spcPts val="0"/>
              </a:spcAft>
              <a:buClr>
                <a:srgbClr val="FFFFFF"/>
              </a:buClr>
              <a:buSzPts val="5400"/>
              <a:buFont typeface="Helvetica Neue"/>
              <a:buChar char="•"/>
            </a:pPr>
            <a:r>
              <a:rPr b="0" i="0" lang="en-GB" sz="5400" u="none" cap="none" strike="noStrike">
                <a:solidFill>
                  <a:srgbClr val="FFFFFF"/>
                </a:solidFill>
                <a:latin typeface="Helvetica Neue"/>
                <a:ea typeface="Helvetica Neue"/>
                <a:cs typeface="Helvetica Neue"/>
                <a:sym typeface="Helvetica Neue"/>
              </a:rPr>
              <a:t>Add a 2nd object to the scene.</a:t>
            </a:r>
            <a:endParaRPr sz="1000"/>
          </a:p>
          <a:p>
            <a:pPr indent="-673100" lvl="0" marL="685800" marR="0" rtl="0" algn="l">
              <a:lnSpc>
                <a:spcPct val="150000"/>
              </a:lnSpc>
              <a:spcBef>
                <a:spcPts val="0"/>
              </a:spcBef>
              <a:spcAft>
                <a:spcPts val="0"/>
              </a:spcAft>
              <a:buClr>
                <a:srgbClr val="FFFFFF"/>
              </a:buClr>
              <a:buSzPts val="5400"/>
              <a:buFont typeface="Helvetica Neue"/>
              <a:buChar char="•"/>
            </a:pPr>
            <a:r>
              <a:rPr b="0" i="0" lang="en-GB" sz="5400" u="none" cap="none" strike="noStrike">
                <a:solidFill>
                  <a:srgbClr val="FFFFFF"/>
                </a:solidFill>
                <a:latin typeface="Helvetica Neue"/>
                <a:ea typeface="Helvetica Neue"/>
                <a:cs typeface="Helvetica Neue"/>
                <a:sym typeface="Helvetica Neue"/>
              </a:rPr>
              <a:t>Save the scene.</a:t>
            </a:r>
            <a:endParaRPr sz="1000"/>
          </a:p>
          <a:p>
            <a:pPr indent="-673100" lvl="0" marL="685800" marR="0" rtl="0" algn="l">
              <a:lnSpc>
                <a:spcPct val="150000"/>
              </a:lnSpc>
              <a:spcBef>
                <a:spcPts val="0"/>
              </a:spcBef>
              <a:spcAft>
                <a:spcPts val="0"/>
              </a:spcAft>
              <a:buClr>
                <a:srgbClr val="FFFFFF"/>
              </a:buClr>
              <a:buSzPts val="5400"/>
              <a:buFont typeface="Helvetica Neue"/>
              <a:buChar char="•"/>
            </a:pPr>
            <a:r>
              <a:rPr b="0" i="0" lang="en-GB" sz="5400" u="none" cap="none" strike="noStrike">
                <a:solidFill>
                  <a:srgbClr val="FFFFFF"/>
                </a:solidFill>
                <a:latin typeface="Helvetica Neue"/>
                <a:ea typeface="Helvetica Neue"/>
                <a:cs typeface="Helvetica Neue"/>
                <a:sym typeface="Helvetica Neue"/>
              </a:rPr>
              <a:t>Close the Unreal editor.</a:t>
            </a:r>
            <a:endParaRPr sz="1000"/>
          </a:p>
          <a:p>
            <a:pPr indent="-673100" lvl="0" marL="685800" marR="0" rtl="0" algn="l">
              <a:lnSpc>
                <a:spcPct val="150000"/>
              </a:lnSpc>
              <a:spcBef>
                <a:spcPts val="0"/>
              </a:spcBef>
              <a:spcAft>
                <a:spcPts val="0"/>
              </a:spcAft>
              <a:buClr>
                <a:srgbClr val="FFFFFF"/>
              </a:buClr>
              <a:buSzPts val="5400"/>
              <a:buFont typeface="Helvetica Neue"/>
              <a:buChar char="•"/>
            </a:pPr>
            <a:r>
              <a:rPr b="0" i="0" lang="en-GB" sz="5400" u="none" cap="none" strike="noStrike">
                <a:solidFill>
                  <a:srgbClr val="FFFFFF"/>
                </a:solidFill>
                <a:latin typeface="Helvetica Neue"/>
                <a:ea typeface="Helvetica Neue"/>
                <a:cs typeface="Helvetica Neue"/>
                <a:sym typeface="Helvetica Neue"/>
              </a:rPr>
              <a:t>Re-open and ensure the object is there.</a:t>
            </a:r>
            <a:endParaRPr sz="1000"/>
          </a:p>
          <a:p>
            <a:pPr indent="-673100" lvl="0" marL="685800" marR="0" rtl="0" algn="l">
              <a:lnSpc>
                <a:spcPct val="150000"/>
              </a:lnSpc>
              <a:spcBef>
                <a:spcPts val="0"/>
              </a:spcBef>
              <a:spcAft>
                <a:spcPts val="0"/>
              </a:spcAft>
              <a:buClr>
                <a:srgbClr val="FFFFFF"/>
              </a:buClr>
              <a:buSzPts val="5400"/>
              <a:buFont typeface="Helvetica Neue"/>
              <a:buChar char="•"/>
            </a:pPr>
            <a:r>
              <a:rPr b="0" i="0" lang="en-GB" sz="5400" u="none" cap="none" strike="noStrike">
                <a:solidFill>
                  <a:srgbClr val="FFFFFF"/>
                </a:solidFill>
                <a:latin typeface="Helvetica Neue"/>
                <a:ea typeface="Helvetica Neue"/>
                <a:cs typeface="Helvetica Neue"/>
                <a:sym typeface="Helvetica Neue"/>
              </a:rPr>
              <a:t>Congratulate yourself!</a:t>
            </a:r>
            <a:endParaRPr sz="1000"/>
          </a:p>
        </p:txBody>
      </p:sp>
      <p:sp>
        <p:nvSpPr>
          <p:cNvPr id="289" name="Google Shape;289;p52"/>
          <p:cNvSpPr txBox="1"/>
          <p:nvPr>
            <p:ph idx="1" type="body"/>
          </p:nvPr>
        </p:nvSpPr>
        <p:spPr>
          <a:xfrm>
            <a:off x="860028" y="838894"/>
            <a:ext cx="16644000" cy="1254000"/>
          </a:xfrm>
          <a:prstGeom prst="rect">
            <a:avLst/>
          </a:prstGeom>
          <a:noFill/>
          <a:ln>
            <a:noFill/>
          </a:ln>
        </p:spPr>
        <p:txBody>
          <a:bodyPr anchorCtr="0" anchor="t" bIns="53550" lIns="53550" spcFirstLastPara="1" rIns="53550" wrap="square" tIns="53550">
            <a:noAutofit/>
          </a:bodyPr>
          <a:lstStyle/>
          <a:p>
            <a:pPr indent="0" lvl="0" marL="0" marR="0" rtl="0" algn="l">
              <a:lnSpc>
                <a:spcPct val="100000"/>
              </a:lnSpc>
              <a:spcBef>
                <a:spcPts val="0"/>
              </a:spcBef>
              <a:spcAft>
                <a:spcPts val="0"/>
              </a:spcAft>
              <a:buClr>
                <a:srgbClr val="FFFFFF"/>
              </a:buClr>
              <a:buFont typeface="Helvetica Neue"/>
              <a:buNone/>
            </a:pPr>
            <a:r>
              <a:rPr b="1" i="0" lang="en-GB" sz="7200" u="none" cap="none" strike="noStrike">
                <a:solidFill>
                  <a:srgbClr val="FFFFFF"/>
                </a:solidFill>
                <a:latin typeface="Helvetica Neue"/>
                <a:ea typeface="Helvetica Neue"/>
                <a:cs typeface="Helvetica Neue"/>
                <a:sym typeface="Helvetica Neue"/>
              </a:rPr>
              <a:t>Add A 2nd Object</a:t>
            </a:r>
            <a:endParaRPr sz="1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53"/>
          <p:cNvSpPr txBox="1"/>
          <p:nvPr>
            <p:ph type="title"/>
          </p:nvPr>
        </p:nvSpPr>
        <p:spPr>
          <a:xfrm>
            <a:off x="714493" y="7480707"/>
            <a:ext cx="13350000" cy="1353300"/>
          </a:xfrm>
          <a:prstGeom prst="rect">
            <a:avLst/>
          </a:prstGeom>
          <a:noFill/>
          <a:ln>
            <a:noFill/>
          </a:ln>
        </p:spPr>
        <p:txBody>
          <a:bodyPr anchorCtr="0" anchor="t" bIns="53550" lIns="53550" spcFirstLastPara="1" rIns="53550" wrap="square" tIns="53550">
            <a:noAutofit/>
          </a:bodyPr>
          <a:lstStyle/>
          <a:p>
            <a:pPr indent="0" lvl="0" marL="0" marR="0" rtl="0" algn="l">
              <a:lnSpc>
                <a:spcPct val="100000"/>
              </a:lnSpc>
              <a:spcBef>
                <a:spcPts val="0"/>
              </a:spcBef>
              <a:spcAft>
                <a:spcPts val="0"/>
              </a:spcAft>
              <a:buClr>
                <a:srgbClr val="FFFFFF"/>
              </a:buClr>
              <a:buFont typeface="Helvetica Neue"/>
              <a:buNone/>
            </a:pPr>
            <a:r>
              <a:rPr b="1" i="0" lang="en-GB" u="none" cap="none" strike="noStrike">
                <a:solidFill>
                  <a:srgbClr val="FFFFFF"/>
                </a:solidFill>
                <a:latin typeface="Helvetica Neue"/>
                <a:ea typeface="Helvetica Neue"/>
                <a:cs typeface="Helvetica Neue"/>
                <a:sym typeface="Helvetica Neue"/>
              </a:rPr>
              <a:t>Section Wrap-Up</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54"/>
          <p:cNvSpPr txBox="1"/>
          <p:nvPr>
            <p:ph type="title"/>
          </p:nvPr>
        </p:nvSpPr>
        <p:spPr>
          <a:xfrm>
            <a:off x="860028" y="838894"/>
            <a:ext cx="16644000" cy="1254000"/>
          </a:xfrm>
          <a:prstGeom prst="rect">
            <a:avLst/>
          </a:prstGeom>
          <a:noFill/>
          <a:ln>
            <a:noFill/>
          </a:ln>
        </p:spPr>
        <p:txBody>
          <a:bodyPr anchorCtr="0" anchor="t" bIns="53550" lIns="53550" spcFirstLastPara="1" rIns="53550" wrap="square" tIns="53550">
            <a:noAutofit/>
          </a:bodyPr>
          <a:lstStyle/>
          <a:p>
            <a:pPr indent="0" lvl="0" marL="0" marR="0" rtl="0" algn="l">
              <a:lnSpc>
                <a:spcPct val="100000"/>
              </a:lnSpc>
              <a:spcBef>
                <a:spcPts val="0"/>
              </a:spcBef>
              <a:spcAft>
                <a:spcPts val="0"/>
              </a:spcAft>
              <a:buClr>
                <a:srgbClr val="FFFFFF"/>
              </a:buClr>
              <a:buFont typeface="Helvetica Neue"/>
              <a:buNone/>
            </a:pPr>
            <a:r>
              <a:rPr b="1" i="0" lang="en-GB" sz="7200" u="none" cap="none" strike="noStrike">
                <a:solidFill>
                  <a:srgbClr val="FFFFFF"/>
                </a:solidFill>
                <a:latin typeface="Helvetica Neue"/>
                <a:ea typeface="Helvetica Neue"/>
                <a:cs typeface="Helvetica Neue"/>
                <a:sym typeface="Helvetica Neue"/>
              </a:rPr>
              <a:t>In This Video...</a:t>
            </a:r>
            <a:endParaRPr sz="1000"/>
          </a:p>
        </p:txBody>
      </p:sp>
      <p:sp>
        <p:nvSpPr>
          <p:cNvPr id="300" name="Google Shape;300;p54"/>
          <p:cNvSpPr txBox="1"/>
          <p:nvPr>
            <p:ph idx="1" type="body"/>
          </p:nvPr>
        </p:nvSpPr>
        <p:spPr>
          <a:xfrm>
            <a:off x="860028" y="2214264"/>
            <a:ext cx="16644000" cy="7197000"/>
          </a:xfrm>
          <a:prstGeom prst="rect">
            <a:avLst/>
          </a:prstGeom>
          <a:noFill/>
          <a:ln>
            <a:noFill/>
          </a:ln>
        </p:spPr>
        <p:txBody>
          <a:bodyPr anchorCtr="0" anchor="t" bIns="53550" lIns="53550" spcFirstLastPara="1" rIns="53550" wrap="square" tIns="53550">
            <a:noAutofit/>
          </a:bodyPr>
          <a:lstStyle/>
          <a:p>
            <a:pPr indent="-673100" lvl="0" marL="685800" marR="0" rtl="0" algn="l">
              <a:lnSpc>
                <a:spcPct val="150000"/>
              </a:lnSpc>
              <a:spcBef>
                <a:spcPts val="0"/>
              </a:spcBef>
              <a:spcAft>
                <a:spcPts val="0"/>
              </a:spcAft>
              <a:buClr>
                <a:srgbClr val="FFFFFF"/>
              </a:buClr>
              <a:buSzPts val="5400"/>
              <a:buFont typeface="Helvetica Neue"/>
              <a:buChar char="•"/>
            </a:pPr>
            <a:r>
              <a:rPr b="0" i="0" lang="en-GB" sz="5400" u="none" cap="none" strike="noStrike">
                <a:solidFill>
                  <a:srgbClr val="FFFFFF"/>
                </a:solidFill>
                <a:latin typeface="Helvetica Neue"/>
                <a:ea typeface="Helvetica Neue"/>
                <a:cs typeface="Helvetica Neue"/>
                <a:sym typeface="Helvetica Neue"/>
              </a:rPr>
              <a:t>Well done getting setup.</a:t>
            </a:r>
            <a:endParaRPr sz="1000"/>
          </a:p>
          <a:p>
            <a:pPr indent="-673100" lvl="0" marL="685800" marR="0" rtl="0" algn="l">
              <a:lnSpc>
                <a:spcPct val="150000"/>
              </a:lnSpc>
              <a:spcBef>
                <a:spcPts val="0"/>
              </a:spcBef>
              <a:spcAft>
                <a:spcPts val="0"/>
              </a:spcAft>
              <a:buClr>
                <a:srgbClr val="FFFFFF"/>
              </a:buClr>
              <a:buSzPts val="5400"/>
              <a:buFont typeface="Helvetica Neue"/>
              <a:buChar char="•"/>
            </a:pPr>
            <a:r>
              <a:rPr b="0" i="0" lang="en-GB" sz="5400" u="none" cap="none" strike="noStrike">
                <a:solidFill>
                  <a:srgbClr val="FFFFFF"/>
                </a:solidFill>
                <a:latin typeface="Helvetica Neue"/>
                <a:ea typeface="Helvetica Neue"/>
                <a:cs typeface="Helvetica Neue"/>
                <a:sym typeface="Helvetica Neue"/>
              </a:rPr>
              <a:t>Introduce yourself in the discussions.</a:t>
            </a:r>
            <a:endParaRPr sz="1000"/>
          </a:p>
          <a:p>
            <a:pPr indent="-673100" lvl="0" marL="685800" marR="0" rtl="0" algn="l">
              <a:lnSpc>
                <a:spcPct val="150000"/>
              </a:lnSpc>
              <a:spcBef>
                <a:spcPts val="0"/>
              </a:spcBef>
              <a:spcAft>
                <a:spcPts val="0"/>
              </a:spcAft>
              <a:buClr>
                <a:srgbClr val="FFFFFF"/>
              </a:buClr>
              <a:buSzPts val="5400"/>
              <a:buFont typeface="Helvetica Neue"/>
              <a:buChar char="•"/>
            </a:pPr>
            <a:r>
              <a:rPr lang="en-GB">
                <a:solidFill>
                  <a:schemeClr val="lt1"/>
                </a:solidFill>
              </a:rPr>
              <a:t>Going from C# to C++.</a:t>
            </a:r>
            <a:endParaRPr>
              <a:solidFill>
                <a:schemeClr val="lt1"/>
              </a:solidFill>
            </a:endParaRPr>
          </a:p>
          <a:p>
            <a:pPr indent="-673100" lvl="0" marL="685800" marR="0" rtl="0" algn="l">
              <a:lnSpc>
                <a:spcPct val="150000"/>
              </a:lnSpc>
              <a:spcBef>
                <a:spcPts val="0"/>
              </a:spcBef>
              <a:spcAft>
                <a:spcPts val="0"/>
              </a:spcAft>
              <a:buClr>
                <a:srgbClr val="FFFFFF"/>
              </a:buClr>
              <a:buSzPts val="5400"/>
              <a:buFont typeface="Helvetica Neue"/>
              <a:buChar char="•"/>
            </a:pPr>
            <a:r>
              <a:rPr b="0" i="0" lang="en-GB" sz="5400" u="none" cap="none" strike="noStrike">
                <a:solidFill>
                  <a:srgbClr val="FFFFFF"/>
                </a:solidFill>
                <a:latin typeface="Helvetica Neue"/>
                <a:ea typeface="Helvetica Neue"/>
                <a:cs typeface="Helvetica Neue"/>
                <a:sym typeface="Helvetica Neue"/>
              </a:rPr>
              <a:t>Start the next section NOW</a:t>
            </a:r>
            <a:r>
              <a:rPr lang="en-GB"/>
              <a:t>.</a:t>
            </a:r>
            <a:endParaRPr sz="1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5"/>
          <p:cNvSpPr txBox="1"/>
          <p:nvPr>
            <p:ph type="title"/>
          </p:nvPr>
        </p:nvSpPr>
        <p:spPr>
          <a:xfrm>
            <a:off x="860028" y="838894"/>
            <a:ext cx="16644000" cy="1254000"/>
          </a:xfrm>
          <a:prstGeom prst="rect">
            <a:avLst/>
          </a:prstGeom>
          <a:noFill/>
          <a:ln>
            <a:noFill/>
          </a:ln>
        </p:spPr>
        <p:txBody>
          <a:bodyPr anchorCtr="0" anchor="t" bIns="53550" lIns="53550" spcFirstLastPara="1" rIns="53550" wrap="square" tIns="53550">
            <a:noAutofit/>
          </a:bodyPr>
          <a:lstStyle/>
          <a:p>
            <a:pPr indent="0" lvl="0" marL="0" marR="0" rtl="0" algn="l">
              <a:lnSpc>
                <a:spcPct val="100000"/>
              </a:lnSpc>
              <a:spcBef>
                <a:spcPts val="0"/>
              </a:spcBef>
              <a:spcAft>
                <a:spcPts val="0"/>
              </a:spcAft>
              <a:buClr>
                <a:srgbClr val="FFFFFF"/>
              </a:buClr>
              <a:buFont typeface="Helvetica Neue"/>
              <a:buNone/>
            </a:pPr>
            <a:r>
              <a:rPr b="1" i="0" lang="en-GB" sz="7200" u="none" cap="none" strike="noStrike">
                <a:solidFill>
                  <a:srgbClr val="FFFFFF"/>
                </a:solidFill>
                <a:latin typeface="Helvetica Neue"/>
                <a:ea typeface="Helvetica Neue"/>
                <a:cs typeface="Helvetica Neue"/>
                <a:sym typeface="Helvetica Neue"/>
              </a:rPr>
              <a:t>Going From C# to C++</a:t>
            </a:r>
            <a:endParaRPr sz="1000"/>
          </a:p>
        </p:txBody>
      </p:sp>
      <p:sp>
        <p:nvSpPr>
          <p:cNvPr id="306" name="Google Shape;306;p55"/>
          <p:cNvSpPr txBox="1"/>
          <p:nvPr>
            <p:ph idx="1" type="body"/>
          </p:nvPr>
        </p:nvSpPr>
        <p:spPr>
          <a:xfrm>
            <a:off x="860028" y="2214264"/>
            <a:ext cx="16644000" cy="7197000"/>
          </a:xfrm>
          <a:prstGeom prst="rect">
            <a:avLst/>
          </a:prstGeom>
          <a:noFill/>
          <a:ln>
            <a:noFill/>
          </a:ln>
        </p:spPr>
        <p:txBody>
          <a:bodyPr anchorCtr="0" anchor="t" bIns="53550" lIns="53550" spcFirstLastPara="1" rIns="53550" wrap="square" tIns="53550">
            <a:noAutofit/>
          </a:bodyPr>
          <a:lstStyle/>
          <a:p>
            <a:pPr indent="-673100" lvl="0" marL="685800" marR="0" rtl="0" algn="l">
              <a:lnSpc>
                <a:spcPct val="150000"/>
              </a:lnSpc>
              <a:spcBef>
                <a:spcPts val="0"/>
              </a:spcBef>
              <a:spcAft>
                <a:spcPts val="0"/>
              </a:spcAft>
              <a:buClr>
                <a:srgbClr val="FFFFFF"/>
              </a:buClr>
              <a:buSzPts val="5400"/>
              <a:buFont typeface="Helvetica Neue"/>
              <a:buChar char="•"/>
            </a:pPr>
            <a:r>
              <a:rPr b="0" i="0" lang="en-GB" sz="5400" u="none" cap="none" strike="noStrike">
                <a:solidFill>
                  <a:srgbClr val="FFFFFF"/>
                </a:solidFill>
                <a:latin typeface="Helvetica Neue"/>
                <a:ea typeface="Helvetica Neue"/>
                <a:cs typeface="Helvetica Neue"/>
                <a:sym typeface="Helvetica Neue"/>
              </a:rPr>
              <a:t>A lot of what you know will transfer.</a:t>
            </a:r>
            <a:endParaRPr sz="1000"/>
          </a:p>
          <a:p>
            <a:pPr indent="-673100" lvl="0" marL="685800" marR="0" rtl="0" algn="l">
              <a:lnSpc>
                <a:spcPct val="150000"/>
              </a:lnSpc>
              <a:spcBef>
                <a:spcPts val="0"/>
              </a:spcBef>
              <a:spcAft>
                <a:spcPts val="0"/>
              </a:spcAft>
              <a:buClr>
                <a:srgbClr val="FFFFFF"/>
              </a:buClr>
              <a:buSzPts val="5400"/>
              <a:buFont typeface="Helvetica Neue"/>
              <a:buChar char="•"/>
            </a:pPr>
            <a:r>
              <a:rPr b="0" i="0" lang="en-GB" sz="5400" u="none" cap="none" strike="noStrike">
                <a:solidFill>
                  <a:srgbClr val="FFFFFF"/>
                </a:solidFill>
                <a:latin typeface="Helvetica Neue"/>
                <a:ea typeface="Helvetica Neue"/>
                <a:cs typeface="Helvetica Neue"/>
                <a:sym typeface="Helvetica Neue"/>
              </a:rPr>
              <a:t>Getting into the header files (.h) mindset.</a:t>
            </a:r>
            <a:endParaRPr sz="1000"/>
          </a:p>
          <a:p>
            <a:pPr indent="-673100" lvl="0" marL="685800" marR="0" rtl="0" algn="l">
              <a:lnSpc>
                <a:spcPct val="150000"/>
              </a:lnSpc>
              <a:spcBef>
                <a:spcPts val="0"/>
              </a:spcBef>
              <a:spcAft>
                <a:spcPts val="0"/>
              </a:spcAft>
              <a:buClr>
                <a:srgbClr val="FFFFFF"/>
              </a:buClr>
              <a:buSzPts val="5400"/>
              <a:buFont typeface="Helvetica Neue"/>
              <a:buChar char="•"/>
            </a:pPr>
            <a:r>
              <a:rPr b="0" i="0" lang="en-GB" sz="5400" u="none" cap="none" strike="noStrike">
                <a:solidFill>
                  <a:srgbClr val="FFFFFF"/>
                </a:solidFill>
                <a:latin typeface="Helvetica Neue"/>
                <a:ea typeface="Helvetica Neue"/>
                <a:cs typeface="Helvetica Neue"/>
                <a:sym typeface="Helvetica Neue"/>
              </a:rPr>
              <a:t>You can do cool bitwise operations.</a:t>
            </a:r>
            <a:endParaRPr sz="1000"/>
          </a:p>
          <a:p>
            <a:pPr indent="-673100" lvl="0" marL="685800" marR="0" rtl="0" algn="l">
              <a:lnSpc>
                <a:spcPct val="150000"/>
              </a:lnSpc>
              <a:spcBef>
                <a:spcPts val="0"/>
              </a:spcBef>
              <a:spcAft>
                <a:spcPts val="0"/>
              </a:spcAft>
              <a:buClr>
                <a:srgbClr val="FFFFFF"/>
              </a:buClr>
              <a:buSzPts val="5400"/>
              <a:buFont typeface="Helvetica Neue"/>
              <a:buChar char="•"/>
            </a:pPr>
            <a:r>
              <a:rPr b="0" i="0" lang="en-GB" sz="5400" u="none" cap="none" strike="noStrike">
                <a:solidFill>
                  <a:srgbClr val="FFFFFF"/>
                </a:solidFill>
                <a:latin typeface="Helvetica Neue"/>
                <a:ea typeface="Helvetica Neue"/>
                <a:cs typeface="Helvetica Neue"/>
                <a:sym typeface="Helvetica Neue"/>
              </a:rPr>
              <a:t>Don’t worry about memory management yet.</a:t>
            </a:r>
            <a:endParaRPr sz="1000"/>
          </a:p>
          <a:p>
            <a:pPr indent="-673100" lvl="0" marL="685800" marR="0" rtl="0" algn="l">
              <a:lnSpc>
                <a:spcPct val="150000"/>
              </a:lnSpc>
              <a:spcBef>
                <a:spcPts val="0"/>
              </a:spcBef>
              <a:spcAft>
                <a:spcPts val="0"/>
              </a:spcAft>
              <a:buClr>
                <a:srgbClr val="FFFFFF"/>
              </a:buClr>
              <a:buSzPts val="5400"/>
              <a:buFont typeface="Helvetica Neue"/>
              <a:buChar char="•"/>
            </a:pPr>
            <a:r>
              <a:rPr b="0" i="0" lang="en-GB" sz="5400" u="none" cap="none" strike="noStrike">
                <a:solidFill>
                  <a:srgbClr val="FFFFFF"/>
                </a:solidFill>
                <a:latin typeface="Helvetica Neue"/>
                <a:ea typeface="Helvetica Neue"/>
                <a:cs typeface="Helvetica Neue"/>
                <a:sym typeface="Helvetica Neue"/>
              </a:rPr>
              <a:t>Get used to </a:t>
            </a:r>
            <a:r>
              <a:rPr b="1" i="0" lang="en-GB" sz="5400" u="none" cap="none" strike="noStrike">
                <a:solidFill>
                  <a:srgbClr val="FFFFFF"/>
                </a:solidFill>
                <a:latin typeface="Helvetica Neue"/>
                <a:ea typeface="Helvetica Neue"/>
                <a:cs typeface="Helvetica Neue"/>
                <a:sym typeface="Helvetica Neue"/>
              </a:rPr>
              <a:t>-&gt;</a:t>
            </a:r>
            <a:r>
              <a:rPr b="0" i="0" lang="en-GB" sz="5400" u="none" cap="none" strike="noStrike">
                <a:solidFill>
                  <a:srgbClr val="FFFFFF"/>
                </a:solidFill>
                <a:latin typeface="Helvetica Neue"/>
                <a:ea typeface="Helvetica Neue"/>
                <a:cs typeface="Helvetica Neue"/>
                <a:sym typeface="Helvetica Neue"/>
              </a:rPr>
              <a:t> and </a:t>
            </a:r>
            <a:r>
              <a:rPr b="1" i="0" lang="en-GB" sz="5400" u="none" cap="none" strike="noStrike">
                <a:solidFill>
                  <a:srgbClr val="FFFFFF"/>
                </a:solidFill>
                <a:latin typeface="Helvetica Neue"/>
                <a:ea typeface="Helvetica Neue"/>
                <a:cs typeface="Helvetica Neue"/>
                <a:sym typeface="Helvetica Neue"/>
              </a:rPr>
              <a:t>::</a:t>
            </a:r>
            <a:r>
              <a:rPr b="0" i="0" lang="en-GB" sz="5400" u="none" cap="none" strike="noStrike">
                <a:solidFill>
                  <a:srgbClr val="FFFFFF"/>
                </a:solidFill>
                <a:latin typeface="Helvetica Neue"/>
                <a:ea typeface="Helvetica Neue"/>
                <a:cs typeface="Helvetica Neue"/>
                <a:sym typeface="Helvetica Neue"/>
              </a:rPr>
              <a:t> where you expect a dot.</a:t>
            </a:r>
            <a:endParaRPr sz="1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6"/>
          <p:cNvSpPr txBox="1"/>
          <p:nvPr>
            <p:ph type="title"/>
          </p:nvPr>
        </p:nvSpPr>
        <p:spPr>
          <a:xfrm>
            <a:off x="714493" y="7480707"/>
            <a:ext cx="13350000" cy="1353300"/>
          </a:xfrm>
          <a:prstGeom prst="rect">
            <a:avLst/>
          </a:prstGeom>
          <a:noFill/>
          <a:ln>
            <a:noFill/>
          </a:ln>
        </p:spPr>
        <p:txBody>
          <a:bodyPr anchorCtr="0" anchor="t" bIns="53550" lIns="53550" spcFirstLastPara="1" rIns="53550" wrap="square" tIns="53550">
            <a:noAutofit/>
          </a:bodyPr>
          <a:lstStyle/>
          <a:p>
            <a:pPr indent="0" lvl="0" marL="0" marR="0" rtl="0" algn="l">
              <a:lnSpc>
                <a:spcPct val="100000"/>
              </a:lnSpc>
              <a:spcBef>
                <a:spcPts val="0"/>
              </a:spcBef>
              <a:spcAft>
                <a:spcPts val="0"/>
              </a:spcAft>
              <a:buClr>
                <a:srgbClr val="FFFFFF"/>
              </a:buClr>
              <a:buFont typeface="Helvetica Neue"/>
              <a:buNone/>
            </a:pPr>
            <a:r>
              <a:rPr lang="en-GB"/>
              <a:t>Instructor Hangout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1"/>
          <p:cNvSpPr txBox="1"/>
          <p:nvPr>
            <p:ph type="title"/>
          </p:nvPr>
        </p:nvSpPr>
        <p:spPr>
          <a:xfrm>
            <a:off x="714493" y="7480707"/>
            <a:ext cx="13350000" cy="1353300"/>
          </a:xfrm>
          <a:prstGeom prst="rect">
            <a:avLst/>
          </a:prstGeom>
          <a:noFill/>
          <a:ln>
            <a:noFill/>
          </a:ln>
        </p:spPr>
        <p:txBody>
          <a:bodyPr anchorCtr="0" anchor="t" bIns="53550" lIns="53550" spcFirstLastPara="1" rIns="53550" wrap="square" tIns="53550">
            <a:noAutofit/>
          </a:bodyPr>
          <a:lstStyle/>
          <a:p>
            <a:pPr indent="0" lvl="0" marL="0" marR="0" rtl="0" algn="l">
              <a:lnSpc>
                <a:spcPct val="100000"/>
              </a:lnSpc>
              <a:spcBef>
                <a:spcPts val="0"/>
              </a:spcBef>
              <a:spcAft>
                <a:spcPts val="0"/>
              </a:spcAft>
              <a:buClr>
                <a:srgbClr val="FFFFFF"/>
              </a:buClr>
              <a:buFont typeface="Helvetica Neue"/>
              <a:buNone/>
            </a:pPr>
            <a:r>
              <a:rPr lang="en-GB"/>
              <a:t>Welcome to the Course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57"/>
          <p:cNvSpPr txBox="1"/>
          <p:nvPr>
            <p:ph type="title"/>
          </p:nvPr>
        </p:nvSpPr>
        <p:spPr>
          <a:xfrm>
            <a:off x="860028" y="838894"/>
            <a:ext cx="16644000" cy="1254000"/>
          </a:xfrm>
          <a:prstGeom prst="rect">
            <a:avLst/>
          </a:prstGeom>
          <a:noFill/>
          <a:ln>
            <a:noFill/>
          </a:ln>
        </p:spPr>
        <p:txBody>
          <a:bodyPr anchorCtr="0" anchor="t" bIns="53550" lIns="53550" spcFirstLastPara="1" rIns="53550" wrap="square" tIns="53550">
            <a:noAutofit/>
          </a:bodyPr>
          <a:lstStyle/>
          <a:p>
            <a:pPr indent="0" lvl="0" marL="0" marR="0" rtl="0" algn="l">
              <a:lnSpc>
                <a:spcPct val="100000"/>
              </a:lnSpc>
              <a:spcBef>
                <a:spcPts val="0"/>
              </a:spcBef>
              <a:spcAft>
                <a:spcPts val="0"/>
              </a:spcAft>
              <a:buClr>
                <a:srgbClr val="FFFFFF"/>
              </a:buClr>
              <a:buFont typeface="Helvetica Neue"/>
              <a:buNone/>
            </a:pPr>
            <a:r>
              <a:rPr b="1" i="0" lang="en-GB" sz="7200" u="none" cap="none" strike="noStrike">
                <a:solidFill>
                  <a:srgbClr val="FFFFFF"/>
                </a:solidFill>
                <a:latin typeface="Helvetica Neue"/>
                <a:ea typeface="Helvetica Neue"/>
                <a:cs typeface="Helvetica Neue"/>
                <a:sym typeface="Helvetica Neue"/>
              </a:rPr>
              <a:t>In This Video...</a:t>
            </a:r>
            <a:endParaRPr sz="1000"/>
          </a:p>
        </p:txBody>
      </p:sp>
      <p:sp>
        <p:nvSpPr>
          <p:cNvPr id="317" name="Google Shape;317;p57"/>
          <p:cNvSpPr txBox="1"/>
          <p:nvPr>
            <p:ph idx="1" type="body"/>
          </p:nvPr>
        </p:nvSpPr>
        <p:spPr>
          <a:xfrm>
            <a:off x="860028" y="2214264"/>
            <a:ext cx="16644000" cy="7197000"/>
          </a:xfrm>
          <a:prstGeom prst="rect">
            <a:avLst/>
          </a:prstGeom>
          <a:noFill/>
          <a:ln>
            <a:noFill/>
          </a:ln>
        </p:spPr>
        <p:txBody>
          <a:bodyPr anchorCtr="0" anchor="t" bIns="53550" lIns="53550" spcFirstLastPara="1" rIns="53550" wrap="square" tIns="53550">
            <a:noAutofit/>
          </a:bodyPr>
          <a:lstStyle/>
          <a:p>
            <a:pPr indent="-673100" lvl="0" marL="685800" marR="0" rtl="0" algn="l">
              <a:lnSpc>
                <a:spcPct val="150000"/>
              </a:lnSpc>
              <a:spcBef>
                <a:spcPts val="0"/>
              </a:spcBef>
              <a:spcAft>
                <a:spcPts val="0"/>
              </a:spcAft>
              <a:buClr>
                <a:srgbClr val="FFFFFF"/>
              </a:buClr>
              <a:buSzPts val="5400"/>
              <a:buFont typeface="Helvetica Neue"/>
              <a:buChar char="•"/>
            </a:pPr>
            <a:r>
              <a:rPr lang="en-GB"/>
              <a:t>We answer your questions</a:t>
            </a:r>
            <a:endParaRPr/>
          </a:p>
          <a:p>
            <a:pPr indent="-673100" lvl="0" marL="685800" marR="0" rtl="0" algn="l">
              <a:lnSpc>
                <a:spcPct val="150000"/>
              </a:lnSpc>
              <a:spcBef>
                <a:spcPts val="0"/>
              </a:spcBef>
              <a:spcAft>
                <a:spcPts val="0"/>
              </a:spcAft>
              <a:buClr>
                <a:srgbClr val="FFFFFF"/>
              </a:buClr>
              <a:buSzPts val="5400"/>
              <a:buFont typeface="Helvetica Neue"/>
              <a:buChar char="•"/>
            </a:pPr>
            <a:r>
              <a:rPr lang="en-GB"/>
              <a:t>Thanks for the intros.</a:t>
            </a:r>
            <a:endParaRPr/>
          </a:p>
          <a:p>
            <a:pPr indent="-673100" lvl="0" marL="685800" marR="0" rtl="0" algn="l">
              <a:lnSpc>
                <a:spcPct val="150000"/>
              </a:lnSpc>
              <a:spcBef>
                <a:spcPts val="0"/>
              </a:spcBef>
              <a:spcAft>
                <a:spcPts val="0"/>
              </a:spcAft>
              <a:buClr>
                <a:srgbClr val="FFFFFF"/>
              </a:buClr>
              <a:buSzPts val="5400"/>
              <a:buFont typeface="Helvetica Neue"/>
              <a:buChar char="•"/>
            </a:pPr>
            <a:r>
              <a:rPr lang="en-GB"/>
              <a:t>Visual Studio on Mac?</a:t>
            </a:r>
            <a:endParaRPr/>
          </a:p>
          <a:p>
            <a:pPr indent="-673100" lvl="0" marL="685800" rtl="0" algn="l">
              <a:spcBef>
                <a:spcPts val="0"/>
              </a:spcBef>
              <a:spcAft>
                <a:spcPts val="0"/>
              </a:spcAft>
              <a:buClr>
                <a:srgbClr val="FFFFFF"/>
              </a:buClr>
              <a:buSzPts val="5400"/>
              <a:buFont typeface="Helvetica Neue"/>
              <a:buChar char="•"/>
            </a:pPr>
            <a:r>
              <a:rPr lang="en-GB">
                <a:solidFill>
                  <a:schemeClr val="lt1"/>
                </a:solidFill>
              </a:rPr>
              <a:t>Ben’s Momentum plugin.</a:t>
            </a:r>
            <a:endParaRPr>
              <a:solidFill>
                <a:schemeClr val="lt1"/>
              </a:solidFill>
            </a:endParaRPr>
          </a:p>
          <a:p>
            <a:pPr indent="-673100" lvl="0" marL="685800" rtl="0" algn="l">
              <a:spcBef>
                <a:spcPts val="0"/>
              </a:spcBef>
              <a:spcAft>
                <a:spcPts val="0"/>
              </a:spcAft>
              <a:buClr>
                <a:schemeClr val="lt1"/>
              </a:buClr>
              <a:buSzPts val="5400"/>
              <a:buFont typeface="Helvetica Neue"/>
              <a:buChar char="•"/>
            </a:pPr>
            <a:r>
              <a:rPr lang="en-GB">
                <a:solidFill>
                  <a:schemeClr val="lt1"/>
                </a:solidFill>
              </a:rPr>
              <a:t>And more.</a:t>
            </a:r>
            <a:endParaRPr>
              <a:solidFill>
                <a:schemeClr val="lt1"/>
              </a:solidFill>
            </a:endParaRPr>
          </a:p>
          <a:p>
            <a:pPr indent="-673100" lvl="0" marL="685800" marR="0" rtl="0" algn="l">
              <a:lnSpc>
                <a:spcPct val="150000"/>
              </a:lnSpc>
              <a:spcBef>
                <a:spcPts val="0"/>
              </a:spcBef>
              <a:spcAft>
                <a:spcPts val="0"/>
              </a:spcAft>
              <a:buClr>
                <a:srgbClr val="FFFFFF"/>
              </a:buClr>
              <a:buSzPts val="5400"/>
              <a:buFont typeface="Helvetica Neue"/>
              <a:buChar char="•"/>
            </a:pPr>
            <a:r>
              <a:rPr lang="en-GB"/>
              <a:t>Awkward paws...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2"/>
          <p:cNvSpPr txBox="1"/>
          <p:nvPr>
            <p:ph type="title"/>
          </p:nvPr>
        </p:nvSpPr>
        <p:spPr>
          <a:xfrm>
            <a:off x="860028" y="838894"/>
            <a:ext cx="16644000" cy="1254000"/>
          </a:xfrm>
          <a:prstGeom prst="rect">
            <a:avLst/>
          </a:prstGeom>
          <a:noFill/>
          <a:ln>
            <a:noFill/>
          </a:ln>
        </p:spPr>
        <p:txBody>
          <a:bodyPr anchorCtr="0" anchor="t" bIns="53550" lIns="53550" spcFirstLastPara="1" rIns="53550" wrap="square" tIns="53550">
            <a:noAutofit/>
          </a:bodyPr>
          <a:lstStyle/>
          <a:p>
            <a:pPr indent="0" lvl="0" marL="0" marR="0" rtl="0" algn="l">
              <a:lnSpc>
                <a:spcPct val="100000"/>
              </a:lnSpc>
              <a:spcBef>
                <a:spcPts val="0"/>
              </a:spcBef>
              <a:spcAft>
                <a:spcPts val="0"/>
              </a:spcAft>
              <a:buClr>
                <a:srgbClr val="FFFFFF"/>
              </a:buClr>
              <a:buFont typeface="Helvetica Neue"/>
              <a:buNone/>
            </a:pPr>
            <a:r>
              <a:rPr b="1" i="0" lang="en-GB" sz="7200" u="none" cap="none" strike="noStrike">
                <a:solidFill>
                  <a:srgbClr val="FFFFFF"/>
                </a:solidFill>
                <a:latin typeface="Helvetica Neue"/>
                <a:ea typeface="Helvetica Neue"/>
                <a:cs typeface="Helvetica Neue"/>
                <a:sym typeface="Helvetica Neue"/>
              </a:rPr>
              <a:t>In This Video...</a:t>
            </a:r>
            <a:endParaRPr sz="1000"/>
          </a:p>
        </p:txBody>
      </p:sp>
      <p:sp>
        <p:nvSpPr>
          <p:cNvPr id="103" name="Google Shape;103;p22"/>
          <p:cNvSpPr txBox="1"/>
          <p:nvPr>
            <p:ph idx="1" type="body"/>
          </p:nvPr>
        </p:nvSpPr>
        <p:spPr>
          <a:xfrm>
            <a:off x="860028" y="2214264"/>
            <a:ext cx="16644000" cy="7197000"/>
          </a:xfrm>
          <a:prstGeom prst="rect">
            <a:avLst/>
          </a:prstGeom>
          <a:noFill/>
          <a:ln>
            <a:noFill/>
          </a:ln>
        </p:spPr>
        <p:txBody>
          <a:bodyPr anchorCtr="0" anchor="t" bIns="53550" lIns="53550" spcFirstLastPara="1" rIns="53550" wrap="square" tIns="53550">
            <a:noAutofit/>
          </a:bodyPr>
          <a:lstStyle/>
          <a:p>
            <a:pPr indent="-673100" lvl="0" marL="685800" marR="0" rtl="0" algn="l">
              <a:lnSpc>
                <a:spcPct val="150000"/>
              </a:lnSpc>
              <a:spcBef>
                <a:spcPts val="0"/>
              </a:spcBef>
              <a:spcAft>
                <a:spcPts val="0"/>
              </a:spcAft>
              <a:buClr>
                <a:srgbClr val="FFFFFF"/>
              </a:buClr>
              <a:buSzPts val="5400"/>
              <a:buFont typeface="Helvetica Neue"/>
              <a:buChar char="•"/>
            </a:pPr>
            <a:r>
              <a:rPr lang="en-GB"/>
              <a:t>Slide handouts</a:t>
            </a:r>
            <a:r>
              <a:rPr b="0" i="0" lang="en-GB" sz="5400" u="none" cap="none" strike="noStrike">
                <a:solidFill>
                  <a:srgbClr val="FFFFFF"/>
                </a:solidFill>
                <a:latin typeface="Helvetica Neue"/>
                <a:ea typeface="Helvetica Neue"/>
                <a:cs typeface="Helvetica Neue"/>
                <a:sym typeface="Helvetica Neue"/>
              </a:rPr>
              <a:t> are attached</a:t>
            </a:r>
            <a:r>
              <a:rPr lang="en-GB"/>
              <a:t>, and live on Google.</a:t>
            </a:r>
            <a:endParaRPr/>
          </a:p>
          <a:p>
            <a:pPr indent="-673100" lvl="0" marL="685800" marR="0" rtl="0" algn="l">
              <a:lnSpc>
                <a:spcPct val="150000"/>
              </a:lnSpc>
              <a:spcBef>
                <a:spcPts val="0"/>
              </a:spcBef>
              <a:spcAft>
                <a:spcPts val="0"/>
              </a:spcAft>
              <a:buClr>
                <a:srgbClr val="FFFFFF"/>
              </a:buClr>
              <a:buSzPts val="5400"/>
              <a:buFont typeface="Helvetica Neue"/>
              <a:buChar char="•"/>
            </a:pPr>
            <a:r>
              <a:rPr b="0" i="0" lang="en-GB" sz="5400" u="none" cap="none" strike="noStrike">
                <a:solidFill>
                  <a:srgbClr val="FFFFFF"/>
                </a:solidFill>
                <a:latin typeface="Helvetica Neue"/>
                <a:ea typeface="Helvetica Neue"/>
                <a:cs typeface="Helvetica Neue"/>
                <a:sym typeface="Helvetica Neue"/>
              </a:rPr>
              <a:t>Who gets the most from this course</a:t>
            </a:r>
            <a:r>
              <a:rPr lang="en-GB"/>
              <a:t>.</a:t>
            </a:r>
            <a:endParaRPr/>
          </a:p>
          <a:p>
            <a:pPr indent="-673100" lvl="0" marL="685800" marR="0" rtl="0" algn="l">
              <a:lnSpc>
                <a:spcPct val="150000"/>
              </a:lnSpc>
              <a:spcBef>
                <a:spcPts val="0"/>
              </a:spcBef>
              <a:spcAft>
                <a:spcPts val="0"/>
              </a:spcAft>
              <a:buClr>
                <a:srgbClr val="FFFFFF"/>
              </a:buClr>
              <a:buSzPts val="5400"/>
              <a:buFont typeface="Helvetica Neue"/>
              <a:buChar char="•"/>
            </a:pPr>
            <a:r>
              <a:rPr lang="en-GB"/>
              <a:t>Introduce yourself in the discussions now.</a:t>
            </a:r>
            <a:endParaRPr/>
          </a:p>
          <a:p>
            <a:pPr indent="-673100" lvl="0" marL="685800" marR="0" rtl="0" algn="l">
              <a:lnSpc>
                <a:spcPct val="150000"/>
              </a:lnSpc>
              <a:spcBef>
                <a:spcPts val="0"/>
              </a:spcBef>
              <a:spcAft>
                <a:spcPts val="0"/>
              </a:spcAft>
              <a:buClr>
                <a:srgbClr val="FFFFFF"/>
              </a:buClr>
              <a:buSzPts val="5400"/>
              <a:buFont typeface="Helvetica Neue"/>
              <a:buChar char="•"/>
            </a:pPr>
            <a:r>
              <a:rPr b="0" i="0" lang="en-GB" sz="5400" u="none" cap="none" strike="noStrike">
                <a:solidFill>
                  <a:srgbClr val="FFFFFF"/>
                </a:solidFill>
                <a:latin typeface="Helvetica Neue"/>
                <a:ea typeface="Helvetica Neue"/>
                <a:cs typeface="Helvetica Neue"/>
                <a:sym typeface="Helvetica Neue"/>
              </a:rPr>
              <a:t>How we’ll help. </a:t>
            </a:r>
            <a:r>
              <a:rPr lang="en-GB" sz="5400"/>
              <a:t>How to </a:t>
            </a:r>
            <a:r>
              <a:rPr b="0" i="0" lang="en-GB" sz="5400" u="none" cap="none" strike="noStrike">
                <a:solidFill>
                  <a:srgbClr val="FFFFFF"/>
                </a:solidFill>
                <a:latin typeface="Helvetica Neue"/>
                <a:ea typeface="Helvetica Neue"/>
                <a:cs typeface="Helvetica Neue"/>
                <a:sym typeface="Helvetica Neue"/>
              </a:rPr>
              <a:t>help each other</a:t>
            </a:r>
            <a:r>
              <a:rPr lang="en-GB" sz="5400"/>
              <a:t>.</a:t>
            </a:r>
            <a:endParaRPr sz="1000"/>
          </a:p>
          <a:p>
            <a:pPr indent="0" lvl="0" marL="0" marR="0" rtl="0" algn="l">
              <a:lnSpc>
                <a:spcPct val="150000"/>
              </a:lnSpc>
              <a:spcBef>
                <a:spcPts val="0"/>
              </a:spcBef>
              <a:spcAft>
                <a:spcPts val="0"/>
              </a:spcAft>
              <a:buNone/>
            </a:pPr>
            <a:r>
              <a:t/>
            </a:r>
            <a:endParaRPr sz="1000"/>
          </a:p>
          <a:p>
            <a:pPr indent="-673100" lvl="0" marL="685800" marR="0" rtl="0" algn="l">
              <a:lnSpc>
                <a:spcPct val="150000"/>
              </a:lnSpc>
              <a:spcBef>
                <a:spcPts val="0"/>
              </a:spcBef>
              <a:spcAft>
                <a:spcPts val="0"/>
              </a:spcAft>
              <a:buClr>
                <a:srgbClr val="FFFFFF"/>
              </a:buClr>
              <a:buSzPts val="5400"/>
              <a:buFont typeface="Helvetica Neue"/>
              <a:buChar char="•"/>
            </a:pPr>
            <a:r>
              <a:rPr b="0" i="0" lang="en-GB" sz="5400" u="none" cap="none" strike="noStrike">
                <a:solidFill>
                  <a:srgbClr val="FFFFFF"/>
                </a:solidFill>
                <a:latin typeface="Helvetica Neue"/>
                <a:ea typeface="Helvetica Neue"/>
                <a:cs typeface="Helvetica Neue"/>
                <a:sym typeface="Helvetica Neue"/>
              </a:rPr>
              <a:t>What if I'm more experienced?</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3"/>
          <p:cNvSpPr txBox="1"/>
          <p:nvPr>
            <p:ph type="title"/>
          </p:nvPr>
        </p:nvSpPr>
        <p:spPr>
          <a:xfrm>
            <a:off x="860028" y="838894"/>
            <a:ext cx="16644000" cy="1254000"/>
          </a:xfrm>
          <a:prstGeom prst="rect">
            <a:avLst/>
          </a:prstGeom>
          <a:noFill/>
          <a:ln>
            <a:noFill/>
          </a:ln>
        </p:spPr>
        <p:txBody>
          <a:bodyPr anchorCtr="0" anchor="t" bIns="53550" lIns="53550" spcFirstLastPara="1" rIns="53550" wrap="square" tIns="53550">
            <a:noAutofit/>
          </a:bodyPr>
          <a:lstStyle/>
          <a:p>
            <a:pPr indent="0" lvl="0" marL="0" marR="0" rtl="0" algn="l">
              <a:lnSpc>
                <a:spcPct val="100000"/>
              </a:lnSpc>
              <a:spcBef>
                <a:spcPts val="0"/>
              </a:spcBef>
              <a:spcAft>
                <a:spcPts val="0"/>
              </a:spcAft>
              <a:buClr>
                <a:srgbClr val="FFFFFF"/>
              </a:buClr>
              <a:buFont typeface="Helvetica Neue"/>
              <a:buNone/>
            </a:pPr>
            <a:r>
              <a:rPr b="1" i="0" lang="en-GB" sz="7200" u="none" cap="none" strike="noStrike">
                <a:solidFill>
                  <a:srgbClr val="FFFFFF"/>
                </a:solidFill>
                <a:latin typeface="Helvetica Neue"/>
                <a:ea typeface="Helvetica Neue"/>
                <a:cs typeface="Helvetica Neue"/>
                <a:sym typeface="Helvetica Neue"/>
              </a:rPr>
              <a:t>How to </a:t>
            </a:r>
            <a:r>
              <a:rPr lang="en-GB"/>
              <a:t>A</a:t>
            </a:r>
            <a:r>
              <a:rPr b="1" i="0" lang="en-GB" sz="7200" u="none" cap="none" strike="noStrike">
                <a:solidFill>
                  <a:srgbClr val="FFFFFF"/>
                </a:solidFill>
                <a:latin typeface="Helvetica Neue"/>
                <a:ea typeface="Helvetica Neue"/>
                <a:cs typeface="Helvetica Neue"/>
                <a:sym typeface="Helvetica Neue"/>
              </a:rPr>
              <a:t>sk </a:t>
            </a:r>
            <a:r>
              <a:rPr lang="en-GB"/>
              <a:t>G</a:t>
            </a:r>
            <a:r>
              <a:rPr b="1" i="0" lang="en-GB" sz="7200" u="none" cap="none" strike="noStrike">
                <a:solidFill>
                  <a:srgbClr val="FFFFFF"/>
                </a:solidFill>
                <a:latin typeface="Helvetica Neue"/>
                <a:ea typeface="Helvetica Neue"/>
                <a:cs typeface="Helvetica Neue"/>
                <a:sym typeface="Helvetica Neue"/>
              </a:rPr>
              <a:t>ood </a:t>
            </a:r>
            <a:r>
              <a:rPr lang="en-GB"/>
              <a:t>Q</a:t>
            </a:r>
            <a:r>
              <a:rPr b="1" i="0" lang="en-GB" sz="7200" u="none" cap="none" strike="noStrike">
                <a:solidFill>
                  <a:srgbClr val="FFFFFF"/>
                </a:solidFill>
                <a:latin typeface="Helvetica Neue"/>
                <a:ea typeface="Helvetica Neue"/>
                <a:cs typeface="Helvetica Neue"/>
                <a:sym typeface="Helvetica Neue"/>
              </a:rPr>
              <a:t>uestions</a:t>
            </a:r>
            <a:endParaRPr sz="1000"/>
          </a:p>
        </p:txBody>
      </p:sp>
      <p:sp>
        <p:nvSpPr>
          <p:cNvPr id="109" name="Google Shape;109;p23"/>
          <p:cNvSpPr txBox="1"/>
          <p:nvPr>
            <p:ph idx="1" type="body"/>
          </p:nvPr>
        </p:nvSpPr>
        <p:spPr>
          <a:xfrm>
            <a:off x="860028" y="2214264"/>
            <a:ext cx="16644000" cy="7197000"/>
          </a:xfrm>
          <a:prstGeom prst="rect">
            <a:avLst/>
          </a:prstGeom>
          <a:noFill/>
          <a:ln>
            <a:noFill/>
          </a:ln>
        </p:spPr>
        <p:txBody>
          <a:bodyPr anchorCtr="0" anchor="t" bIns="53550" lIns="53550" spcFirstLastPara="1" rIns="53550" wrap="square" tIns="53550">
            <a:noAutofit/>
          </a:bodyPr>
          <a:lstStyle/>
          <a:p>
            <a:pPr indent="-673100" lvl="0" marL="685800" marR="0" rtl="0" algn="l">
              <a:lnSpc>
                <a:spcPct val="150000"/>
              </a:lnSpc>
              <a:spcBef>
                <a:spcPts val="0"/>
              </a:spcBef>
              <a:spcAft>
                <a:spcPts val="0"/>
              </a:spcAft>
              <a:buClr>
                <a:srgbClr val="FFFFFF"/>
              </a:buClr>
              <a:buSzPts val="5400"/>
              <a:buFont typeface="Helvetica Neue"/>
              <a:buChar char="•"/>
            </a:pPr>
            <a:r>
              <a:rPr lang="en-GB" sz="5400">
                <a:solidFill>
                  <a:schemeClr val="lt1"/>
                </a:solidFill>
              </a:rPr>
              <a:t>Paste exact error text into Google first.</a:t>
            </a:r>
            <a:endParaRPr sz="5400">
              <a:solidFill>
                <a:schemeClr val="lt1"/>
              </a:solidFill>
            </a:endParaRPr>
          </a:p>
          <a:p>
            <a:pPr indent="-673100" lvl="0" marL="685800" rtl="0" algn="l">
              <a:lnSpc>
                <a:spcPct val="150000"/>
              </a:lnSpc>
              <a:spcBef>
                <a:spcPts val="0"/>
              </a:spcBef>
              <a:spcAft>
                <a:spcPts val="0"/>
              </a:spcAft>
              <a:buClr>
                <a:schemeClr val="lt1"/>
              </a:buClr>
              <a:buSzPts val="5400"/>
              <a:buFont typeface="Helvetica Neue"/>
              <a:buChar char="•"/>
            </a:pPr>
            <a:r>
              <a:rPr lang="en-GB" sz="5400">
                <a:solidFill>
                  <a:schemeClr val="lt1"/>
                </a:solidFill>
              </a:rPr>
              <a:t>If you still need help, include error with code.</a:t>
            </a:r>
            <a:endParaRPr sz="5400"/>
          </a:p>
          <a:p>
            <a:pPr indent="-673100" lvl="0" marL="685800" marR="0" rtl="0" algn="l">
              <a:lnSpc>
                <a:spcPct val="150000"/>
              </a:lnSpc>
              <a:spcBef>
                <a:spcPts val="0"/>
              </a:spcBef>
              <a:spcAft>
                <a:spcPts val="0"/>
              </a:spcAft>
              <a:buClr>
                <a:srgbClr val="FFFFFF"/>
              </a:buClr>
              <a:buSzPts val="5400"/>
              <a:buFont typeface="Helvetica Neue"/>
              <a:buChar char="•"/>
            </a:pPr>
            <a:r>
              <a:rPr b="0" i="0" lang="en-GB" sz="5400" u="none" cap="none" strike="noStrike">
                <a:solidFill>
                  <a:srgbClr val="FFFFFF"/>
                </a:solidFill>
                <a:latin typeface="Helvetica Neue"/>
                <a:ea typeface="Helvetica Neue"/>
                <a:cs typeface="Helvetica Neue"/>
                <a:sym typeface="Helvetica Neue"/>
              </a:rPr>
              <a:t>Make the problem reproducible.</a:t>
            </a:r>
            <a:endParaRPr sz="1000"/>
          </a:p>
          <a:p>
            <a:pPr indent="-673100" lvl="0" marL="685800" marR="0" rtl="0" algn="l">
              <a:lnSpc>
                <a:spcPct val="150000"/>
              </a:lnSpc>
              <a:spcBef>
                <a:spcPts val="0"/>
              </a:spcBef>
              <a:spcAft>
                <a:spcPts val="0"/>
              </a:spcAft>
              <a:buClr>
                <a:srgbClr val="FFFFFF"/>
              </a:buClr>
              <a:buSzPts val="5400"/>
              <a:buFont typeface="Helvetica Neue"/>
              <a:buChar char="•"/>
            </a:pPr>
            <a:r>
              <a:rPr b="0" i="0" lang="en-GB" sz="5400" u="none" cap="none" strike="noStrike">
                <a:solidFill>
                  <a:srgbClr val="FFFFFF"/>
                </a:solidFill>
                <a:latin typeface="Helvetica Neue"/>
                <a:ea typeface="Helvetica Neue"/>
                <a:cs typeface="Helvetica Neue"/>
                <a:sym typeface="Helvetica Neue"/>
              </a:rPr>
              <a:t>Short as possible, long as necessary.</a:t>
            </a:r>
            <a:endParaRPr b="0" i="0" sz="5400" u="none" cap="none" strike="noStrike">
              <a:solidFill>
                <a:srgbClr val="FFFFFF"/>
              </a:solidFill>
              <a:latin typeface="Helvetica Neue"/>
              <a:ea typeface="Helvetica Neue"/>
              <a:cs typeface="Helvetica Neue"/>
              <a:sym typeface="Helvetica Neue"/>
            </a:endParaRPr>
          </a:p>
          <a:p>
            <a:pPr indent="-673100" lvl="0" marL="685800" marR="0" rtl="0" algn="l">
              <a:lnSpc>
                <a:spcPct val="150000"/>
              </a:lnSpc>
              <a:spcBef>
                <a:spcPts val="0"/>
              </a:spcBef>
              <a:spcAft>
                <a:spcPts val="0"/>
              </a:spcAft>
              <a:buClr>
                <a:srgbClr val="FFFFFF"/>
              </a:buClr>
              <a:buSzPts val="5400"/>
              <a:buFont typeface="Helvetica Neue"/>
              <a:buChar char="•"/>
            </a:pPr>
            <a:r>
              <a:rPr b="0" i="0" lang="en-GB" sz="5400" u="none" cap="none" strike="noStrike">
                <a:solidFill>
                  <a:srgbClr val="FFFFFF"/>
                </a:solidFill>
                <a:latin typeface="Helvetica Neue"/>
                <a:ea typeface="Helvetica Neue"/>
                <a:cs typeface="Helvetica Neue"/>
                <a:sym typeface="Helvetica Neue"/>
              </a:rPr>
              <a:t>Answer other people’s questions.</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4"/>
          <p:cNvSpPr txBox="1"/>
          <p:nvPr>
            <p:ph type="title"/>
          </p:nvPr>
        </p:nvSpPr>
        <p:spPr>
          <a:xfrm>
            <a:off x="714493" y="7480707"/>
            <a:ext cx="13350000" cy="1353300"/>
          </a:xfrm>
          <a:prstGeom prst="rect">
            <a:avLst/>
          </a:prstGeom>
          <a:noFill/>
          <a:ln>
            <a:noFill/>
          </a:ln>
        </p:spPr>
        <p:txBody>
          <a:bodyPr anchorCtr="0" anchor="t" bIns="53550" lIns="53550" spcFirstLastPara="1" rIns="53550" wrap="square" tIns="53550">
            <a:noAutofit/>
          </a:bodyPr>
          <a:lstStyle/>
          <a:p>
            <a:pPr indent="0" lvl="0" marL="0" marR="0" rtl="0" algn="l">
              <a:lnSpc>
                <a:spcPct val="100000"/>
              </a:lnSpc>
              <a:spcBef>
                <a:spcPts val="0"/>
              </a:spcBef>
              <a:spcAft>
                <a:spcPts val="0"/>
              </a:spcAft>
              <a:buClr>
                <a:srgbClr val="FFFFFF"/>
              </a:buClr>
              <a:buFont typeface="Helvetica Neue"/>
              <a:buNone/>
            </a:pPr>
            <a:r>
              <a:rPr lang="en-GB"/>
              <a:t>A Note On Unreal Versions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5"/>
          <p:cNvSpPr txBox="1"/>
          <p:nvPr>
            <p:ph type="title"/>
          </p:nvPr>
        </p:nvSpPr>
        <p:spPr>
          <a:xfrm>
            <a:off x="860028" y="838894"/>
            <a:ext cx="16644000" cy="1254000"/>
          </a:xfrm>
          <a:prstGeom prst="rect">
            <a:avLst/>
          </a:prstGeom>
          <a:noFill/>
          <a:ln>
            <a:noFill/>
          </a:ln>
        </p:spPr>
        <p:txBody>
          <a:bodyPr anchorCtr="0" anchor="t" bIns="53550" lIns="53550" spcFirstLastPara="1" rIns="53550" wrap="square" tIns="53550">
            <a:noAutofit/>
          </a:bodyPr>
          <a:lstStyle/>
          <a:p>
            <a:pPr indent="0" lvl="0" marL="0" marR="0" rtl="0" algn="l">
              <a:lnSpc>
                <a:spcPct val="100000"/>
              </a:lnSpc>
              <a:spcBef>
                <a:spcPts val="0"/>
              </a:spcBef>
              <a:spcAft>
                <a:spcPts val="0"/>
              </a:spcAft>
              <a:buClr>
                <a:srgbClr val="FFFFFF"/>
              </a:buClr>
              <a:buFont typeface="Helvetica Neue"/>
              <a:buNone/>
            </a:pPr>
            <a:r>
              <a:rPr b="1" i="0" lang="en-GB" sz="7200" u="none" cap="none" strike="noStrike">
                <a:solidFill>
                  <a:srgbClr val="FFFFFF"/>
                </a:solidFill>
                <a:latin typeface="Helvetica Neue"/>
                <a:ea typeface="Helvetica Neue"/>
                <a:cs typeface="Helvetica Neue"/>
                <a:sym typeface="Helvetica Neue"/>
              </a:rPr>
              <a:t>In This Video...</a:t>
            </a:r>
            <a:endParaRPr sz="1000"/>
          </a:p>
        </p:txBody>
      </p:sp>
      <p:sp>
        <p:nvSpPr>
          <p:cNvPr id="120" name="Google Shape;120;p25"/>
          <p:cNvSpPr txBox="1"/>
          <p:nvPr>
            <p:ph idx="1" type="body"/>
          </p:nvPr>
        </p:nvSpPr>
        <p:spPr>
          <a:xfrm>
            <a:off x="860028" y="2214264"/>
            <a:ext cx="16644000" cy="7197000"/>
          </a:xfrm>
          <a:prstGeom prst="rect">
            <a:avLst/>
          </a:prstGeom>
          <a:noFill/>
          <a:ln>
            <a:noFill/>
          </a:ln>
        </p:spPr>
        <p:txBody>
          <a:bodyPr anchorCtr="0" anchor="t" bIns="53550" lIns="53550" spcFirstLastPara="1" rIns="53550" wrap="square" tIns="53550">
            <a:noAutofit/>
          </a:bodyPr>
          <a:lstStyle/>
          <a:p>
            <a:pPr indent="-673100" lvl="0" marL="685800" marR="0" rtl="0" algn="l">
              <a:lnSpc>
                <a:spcPct val="150000"/>
              </a:lnSpc>
              <a:spcBef>
                <a:spcPts val="0"/>
              </a:spcBef>
              <a:spcAft>
                <a:spcPts val="0"/>
              </a:spcAft>
              <a:buClr>
                <a:srgbClr val="FFFFFF"/>
              </a:buClr>
              <a:buSzPts val="5400"/>
              <a:buFont typeface="Helvetica Neue"/>
              <a:buChar char="•"/>
            </a:pPr>
            <a:r>
              <a:rPr lang="en-GB"/>
              <a:t>Use the latest versions of Unreal</a:t>
            </a:r>
            <a:endParaRPr/>
          </a:p>
          <a:p>
            <a:pPr indent="-673100" lvl="0" marL="685800" marR="0" rtl="0" algn="l">
              <a:lnSpc>
                <a:spcPct val="150000"/>
              </a:lnSpc>
              <a:spcBef>
                <a:spcPts val="0"/>
              </a:spcBef>
              <a:spcAft>
                <a:spcPts val="0"/>
              </a:spcAft>
              <a:buClr>
                <a:srgbClr val="FFFFFF"/>
              </a:buClr>
              <a:buSzPts val="5400"/>
              <a:buFont typeface="Helvetica Neue"/>
              <a:buChar char="•"/>
            </a:pPr>
            <a:r>
              <a:rPr lang="en-GB"/>
              <a:t>They work well with the latest Visual Studio</a:t>
            </a:r>
            <a:endParaRPr/>
          </a:p>
          <a:p>
            <a:pPr indent="-673100" lvl="0" marL="685800" marR="0" rtl="0" algn="l">
              <a:lnSpc>
                <a:spcPct val="150000"/>
              </a:lnSpc>
              <a:spcBef>
                <a:spcPts val="0"/>
              </a:spcBef>
              <a:spcAft>
                <a:spcPts val="0"/>
              </a:spcAft>
              <a:buClr>
                <a:srgbClr val="FFFFFF"/>
              </a:buClr>
              <a:buSzPts val="5400"/>
              <a:buFont typeface="Helvetica Neue"/>
              <a:buChar char="•"/>
            </a:pPr>
            <a:r>
              <a:rPr lang="en-GB"/>
              <a:t>Why the videos use older versions</a:t>
            </a:r>
            <a:endParaRPr/>
          </a:p>
          <a:p>
            <a:pPr indent="-673100" lvl="0" marL="685800" marR="0" rtl="0" algn="l">
              <a:lnSpc>
                <a:spcPct val="150000"/>
              </a:lnSpc>
              <a:spcBef>
                <a:spcPts val="0"/>
              </a:spcBef>
              <a:spcAft>
                <a:spcPts val="0"/>
              </a:spcAft>
              <a:buClr>
                <a:srgbClr val="FFFFFF"/>
              </a:buClr>
              <a:buSzPts val="5400"/>
              <a:buFont typeface="Helvetica Neue"/>
              <a:buChar char="•"/>
            </a:pPr>
            <a:r>
              <a:rPr lang="en-GB"/>
              <a:t>What to do if something is different.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6"/>
          <p:cNvSpPr txBox="1"/>
          <p:nvPr>
            <p:ph type="title"/>
          </p:nvPr>
        </p:nvSpPr>
        <p:spPr>
          <a:xfrm>
            <a:off x="714501" y="7480700"/>
            <a:ext cx="14941200" cy="1353000"/>
          </a:xfrm>
          <a:prstGeom prst="rect">
            <a:avLst/>
          </a:prstGeom>
          <a:noFill/>
          <a:ln>
            <a:noFill/>
          </a:ln>
        </p:spPr>
        <p:txBody>
          <a:bodyPr anchorCtr="0" anchor="t" bIns="53550" lIns="53550" spcFirstLastPara="1" rIns="53550" wrap="square" tIns="53550">
            <a:noAutofit/>
          </a:bodyPr>
          <a:lstStyle/>
          <a:p>
            <a:pPr indent="0" lvl="0" marL="0" marR="0" rtl="0" algn="l">
              <a:lnSpc>
                <a:spcPct val="100000"/>
              </a:lnSpc>
              <a:spcBef>
                <a:spcPts val="0"/>
              </a:spcBef>
              <a:spcAft>
                <a:spcPts val="0"/>
              </a:spcAft>
              <a:buClr>
                <a:srgbClr val="FFFFFF"/>
              </a:buClr>
              <a:buFont typeface="Helvetica Neue"/>
              <a:buNone/>
            </a:pPr>
            <a:r>
              <a:rPr lang="en-GB"/>
              <a:t>Setup Visual Studio or XCode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