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3"/>
    <p:restoredTop sz="94678"/>
  </p:normalViewPr>
  <p:slideViewPr>
    <p:cSldViewPr snapToGrid="0">
      <p:cViewPr varScale="1">
        <p:scale>
          <a:sx n="192" d="100"/>
          <a:sy n="192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1481-403B-AE5A-7DDC-5AE89B885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C4967-1394-566A-FE78-80730B87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C67C-D9DF-CB1C-F2D9-E0B90F8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C93C-0586-6D79-C8ED-46EAC5F9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41EB-CBEB-DCD8-ADD1-878F00D3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03B6-9B3B-3142-1336-CD5DA21E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6F672-3E00-F876-A4DB-10356E1A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1878-6B44-FF06-4B73-D65BF8E9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4D7D-B13E-B8EA-8051-40256A25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31C2-A70D-3E1C-C633-A5677328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7B7B6-01BA-ED09-94DF-C7BD85C4F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A631-A1A5-8AB5-2878-F619C965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0449-24EC-EDB4-B02D-46E144DF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2F40-F805-8114-83B5-19341B0F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C943-1331-B008-876E-49942D76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671D-28E9-9B52-096B-F463887C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DC4C-9E21-8364-9AA4-9AAEE72C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1086-FD4A-46D4-0FFD-FBCC2164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9F02-6E80-D75B-7163-06BC5CBC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2F99-CB12-0371-8EDD-4311D5BF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42E9-85FC-019B-B6F7-1265EC8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2E5D-3C10-21B9-1E47-3D3B01CA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8DCE-963F-1E76-E859-42CCC87B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EE5E-5E87-059E-038C-AA958345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DB8F-D104-7B65-0165-17E817F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D3DF-C59F-B54C-0E73-7A2AB1A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2473-3372-5046-80A4-FB4C40F3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FCB62-E3EC-4C84-56C9-E15063E4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3B008-2B15-401C-D7A3-B397FCA8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9801-998E-C8AA-93A6-E7FF8BF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0A16-A846-AE36-8B39-7E5B4BB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E626-C1A2-9404-AE59-F0FEAD72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E648-8D06-4586-2730-1B9173ED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F566C-926C-38A4-D997-70C094CE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46CC-D305-7947-9268-941E1676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DBF94-F729-1AAF-7096-288812BC4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D0ADA-9918-EC71-8B7B-8845543F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4388B-B440-B496-D919-3C1CBB46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07F88-509B-DF69-0E4E-5C7F49D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934-0B67-FC85-CF78-810CC49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B6EEF-8A13-3A9D-331A-679C8D9C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4DCC0-367A-13CD-BF78-B4195CA8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BD0F5-3D6E-AE68-86B2-4AE1EF6D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E04DC-422B-69E2-C4A0-813122B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024BB-41D6-516C-3AEB-929920F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D546-DCC9-4036-639E-7E341758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4D39-0ACD-D2E5-5BEC-A163F4CA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0B24-4BF8-CDA1-6063-11A85C7C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8BEB-1AEB-1CCB-9428-8843B48DF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0BBB-26FC-1D7F-F2A4-324920D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E305-5469-BC1D-7BAC-B5DCF3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10A4-8853-D513-4366-280624D7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5002-3739-1A11-6161-FC3720D3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7F76-6454-BD0F-8B5E-CE9B07781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8B11-52D2-8BDD-8B46-AF102BA8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46916-0B95-BB9D-94AA-0B554B87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16592-97DF-7D71-D538-C041B435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21DE8-A54B-BD58-4DF1-D57178D3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5EB52-AA0A-73A2-DE0F-9B89419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8F25-A37F-D442-DB4B-14B683C9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E945-3FFA-557D-ED21-41EF376B2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6754-3E29-914C-A1C7-DFC5C53E25A1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7BDE-3171-5F65-2EB5-A5D0913D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96CF-DA33-8E96-3734-8E5EB6088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DC26-968B-F74A-ACC9-B4236005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2DFB4-5721-2BDD-4F7B-E62C153B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7772"/>
            <a:ext cx="7772400" cy="3622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9B3C5-AA88-8843-3345-5281156D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4187687"/>
            <a:ext cx="585304" cy="24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A9662-16A7-CE3C-C057-5C1BFEE6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61" y="3796748"/>
            <a:ext cx="585304" cy="33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9AF9A-82AC-1E41-23E3-794CB643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21" y="3346173"/>
            <a:ext cx="644939" cy="2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9243A-EC9D-141D-E611-98045044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86" y="2743200"/>
            <a:ext cx="550869" cy="303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C8EA3-37E4-91D8-8BE3-1F8F4A438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524" y="1847850"/>
            <a:ext cx="1065068" cy="285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0DEC3B-1485-9BED-8A34-131393DAD4A7}"/>
              </a:ext>
            </a:extLst>
          </p:cNvPr>
          <p:cNvSpPr/>
          <p:nvPr/>
        </p:nvSpPr>
        <p:spPr>
          <a:xfrm>
            <a:off x="2543683" y="1827972"/>
            <a:ext cx="1529149" cy="245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Meta-Biz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D3FC1-2067-4E20-8B11-285993BDFEBA}"/>
              </a:ext>
            </a:extLst>
          </p:cNvPr>
          <p:cNvSpPr/>
          <p:nvPr/>
        </p:nvSpPr>
        <p:spPr>
          <a:xfrm>
            <a:off x="3644349" y="4572830"/>
            <a:ext cx="1921565" cy="163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 World Economy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DA942-0F3D-99F4-6F0E-DA87AC1CD0E6}"/>
              </a:ext>
            </a:extLst>
          </p:cNvPr>
          <p:cNvSpPr/>
          <p:nvPr/>
        </p:nvSpPr>
        <p:spPr>
          <a:xfrm>
            <a:off x="6600728" y="4601730"/>
            <a:ext cx="2462327" cy="10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Mixed/Virtual World Economy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8CA03-0889-4F95-570F-ACA9D107AAF4}"/>
              </a:ext>
            </a:extLst>
          </p:cNvPr>
          <p:cNvSpPr/>
          <p:nvPr/>
        </p:nvSpPr>
        <p:spPr>
          <a:xfrm>
            <a:off x="4406348" y="2180353"/>
            <a:ext cx="695739" cy="112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Metaverse - 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896F73-42F8-B7B5-FB5F-E5C15470129F}"/>
              </a:ext>
            </a:extLst>
          </p:cNvPr>
          <p:cNvSpPr/>
          <p:nvPr/>
        </p:nvSpPr>
        <p:spPr>
          <a:xfrm>
            <a:off x="3860800" y="2611277"/>
            <a:ext cx="695739" cy="112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Metaverse - 2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1DC110-E136-0B9B-35BE-C456A3328EC8}"/>
              </a:ext>
            </a:extLst>
          </p:cNvPr>
          <p:cNvSpPr/>
          <p:nvPr/>
        </p:nvSpPr>
        <p:spPr>
          <a:xfrm>
            <a:off x="3309086" y="2933751"/>
            <a:ext cx="695739" cy="112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Metaverse - 1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5FBA5-207C-A5CE-DD33-F3C707166193}"/>
              </a:ext>
            </a:extLst>
          </p:cNvPr>
          <p:cNvSpPr/>
          <p:nvPr/>
        </p:nvSpPr>
        <p:spPr>
          <a:xfrm>
            <a:off x="2684394" y="3485507"/>
            <a:ext cx="482876" cy="105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1C144-691B-899B-FE44-34A2B0FE7670}"/>
              </a:ext>
            </a:extLst>
          </p:cNvPr>
          <p:cNvSpPr/>
          <p:nvPr/>
        </p:nvSpPr>
        <p:spPr>
          <a:xfrm>
            <a:off x="2640096" y="3477362"/>
            <a:ext cx="650983" cy="115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Real World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6A08E-A085-CF0C-E02B-F90A6F43E0AE}"/>
              </a:ext>
            </a:extLst>
          </p:cNvPr>
          <p:cNvSpPr/>
          <p:nvPr/>
        </p:nvSpPr>
        <p:spPr>
          <a:xfrm>
            <a:off x="3827960" y="4254154"/>
            <a:ext cx="650983" cy="115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Offline-Biz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117CC-60CB-43C8-94D9-51ADED5D6881}"/>
              </a:ext>
            </a:extLst>
          </p:cNvPr>
          <p:cNvSpPr/>
          <p:nvPr/>
        </p:nvSpPr>
        <p:spPr>
          <a:xfrm>
            <a:off x="5027283" y="3867978"/>
            <a:ext cx="439240" cy="112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e-Biz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A2693-7AD3-C148-A2F4-81DC07DA947F}"/>
              </a:ext>
            </a:extLst>
          </p:cNvPr>
          <p:cNvSpPr/>
          <p:nvPr/>
        </p:nvSpPr>
        <p:spPr>
          <a:xfrm>
            <a:off x="6600728" y="3372864"/>
            <a:ext cx="439240" cy="112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u-Biz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8C67E-160E-4CE3-2A73-FE0A4850C9F7}"/>
              </a:ext>
            </a:extLst>
          </p:cNvPr>
          <p:cNvSpPr/>
          <p:nvPr/>
        </p:nvSpPr>
        <p:spPr>
          <a:xfrm>
            <a:off x="8433687" y="2798718"/>
            <a:ext cx="550869" cy="207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Meta-Biz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C283EF-A967-4071-FABF-3CD4069AAB3E}"/>
              </a:ext>
            </a:extLst>
          </p:cNvPr>
          <p:cNvGrpSpPr/>
          <p:nvPr/>
        </p:nvGrpSpPr>
        <p:grpSpPr>
          <a:xfrm>
            <a:off x="457200" y="806958"/>
            <a:ext cx="11277600" cy="5244084"/>
            <a:chOff x="457200" y="806958"/>
            <a:chExt cx="11277600" cy="52440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72DFB4-5721-2BDD-4F7B-E62C153B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806958"/>
              <a:ext cx="11277600" cy="524408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058F38-53C6-3032-2AD7-4ED4303A5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755" y="4521476"/>
              <a:ext cx="936487" cy="19712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2BFD84-34CE-36B0-5900-AA153EAC4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566" y="3936725"/>
              <a:ext cx="764208" cy="1921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A48A87-D8FD-4E4E-5A25-2DD94712A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08" y="3319456"/>
              <a:ext cx="962991" cy="1921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AD31B8-5C16-07B8-8A57-6771D782D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3722" y="2405055"/>
              <a:ext cx="654693" cy="1921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A6E0AA-DEF9-5A8C-94CE-7CB022B90E1B}"/>
                </a:ext>
              </a:extLst>
            </p:cNvPr>
            <p:cNvSpPr/>
            <p:nvPr/>
          </p:nvSpPr>
          <p:spPr>
            <a:xfrm>
              <a:off x="3021496" y="5073538"/>
              <a:ext cx="1921565" cy="2451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 World Economy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498719-2972-D868-ECE7-4278F208895B}"/>
                </a:ext>
              </a:extLst>
            </p:cNvPr>
            <p:cNvSpPr/>
            <p:nvPr/>
          </p:nvSpPr>
          <p:spPr>
            <a:xfrm>
              <a:off x="7553740" y="5087916"/>
              <a:ext cx="2462327" cy="245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Mixed/Virtual World Economy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A7FC9-B064-5D99-3072-501897310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515" y="1085850"/>
              <a:ext cx="1065068" cy="28575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313621-923B-1193-CDDD-4B2433067057}"/>
                </a:ext>
              </a:extLst>
            </p:cNvPr>
            <p:cNvSpPr/>
            <p:nvPr/>
          </p:nvSpPr>
          <p:spPr>
            <a:xfrm>
              <a:off x="1304605" y="1181320"/>
              <a:ext cx="1529149" cy="245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Meta-Biz Area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3ABFDD-BE25-2238-35E1-33066B3B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2906" y="1616246"/>
              <a:ext cx="495024" cy="15712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BBD885-83A3-3934-FA28-A848A2A38077}"/>
                </a:ext>
              </a:extLst>
            </p:cNvPr>
            <p:cNvSpPr/>
            <p:nvPr/>
          </p:nvSpPr>
          <p:spPr>
            <a:xfrm>
              <a:off x="3652906" y="1621497"/>
              <a:ext cx="775251" cy="173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Metaverse - 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05AA5F-A427-7B68-DEEA-614DE3E391FE}"/>
                </a:ext>
              </a:extLst>
            </p:cNvPr>
            <p:cNvSpPr/>
            <p:nvPr/>
          </p:nvSpPr>
          <p:spPr>
            <a:xfrm>
              <a:off x="2877655" y="2245400"/>
              <a:ext cx="775251" cy="173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Metaverse - 2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892BC9-97F1-1F77-0936-3E1E912A9F5A}"/>
                </a:ext>
              </a:extLst>
            </p:cNvPr>
            <p:cNvSpPr/>
            <p:nvPr/>
          </p:nvSpPr>
          <p:spPr>
            <a:xfrm>
              <a:off x="2102404" y="2728053"/>
              <a:ext cx="775251" cy="173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Metaverse - 1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571FB5-7F06-E592-AC2B-2B2EFCD3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200" y="3498360"/>
              <a:ext cx="609630" cy="25863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D79279-15DD-2AAF-6AFC-2F15AF12AA6E}"/>
                </a:ext>
              </a:extLst>
            </p:cNvPr>
            <p:cNvSpPr/>
            <p:nvPr/>
          </p:nvSpPr>
          <p:spPr>
            <a:xfrm>
              <a:off x="1128062" y="3487929"/>
              <a:ext cx="775251" cy="173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Real World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2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Healyun Ku</dc:creator>
  <cp:lastModifiedBy>Healyun Ku</cp:lastModifiedBy>
  <cp:revision>4</cp:revision>
  <dcterms:created xsi:type="dcterms:W3CDTF">2022-12-11T02:45:28Z</dcterms:created>
  <dcterms:modified xsi:type="dcterms:W3CDTF">2022-12-11T03:25:17Z</dcterms:modified>
</cp:coreProperties>
</file>