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7"/>
  </p:notesMasterIdLst>
  <p:sldIdLst>
    <p:sldId id="256" r:id="rId4"/>
    <p:sldId id="257" r:id="rId5"/>
    <p:sldId id="259" r:id="rId6"/>
  </p:sldIdLst>
  <p:sldSz cx="10969625" cy="6170613"/>
  <p:notesSz cx="6858000" cy="9144000"/>
  <p:custDataLst>
    <p:tags r:id="rId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3333CC"/>
    <a:srgbClr val="999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2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2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2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10970260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Pres. Title</a:t>
            </a:r>
            <a:endParaRPr lang="de-DE" dirty="0"/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_title">
            <a:extLst>
              <a:ext uri="{FF2B5EF4-FFF2-40B4-BE49-F238E27FC236}">
                <a16:creationId xmlns:a16="http://schemas.microsoft.com/office/drawing/2014/main" id="{D33D57B9-D1BF-429C-A05C-2E6EE4CCE93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Add Chapter Title</a:t>
            </a:r>
          </a:p>
        </p:txBody>
      </p:sp>
      <p:sp>
        <p:nvSpPr>
          <p:cNvPr id="17" name="slide_title">
            <a:extLst>
              <a:ext uri="{FF2B5EF4-FFF2-40B4-BE49-F238E27FC236}">
                <a16:creationId xmlns:a16="http://schemas.microsoft.com/office/drawing/2014/main" id="{F65834A0-7F38-430B-B142-0F15EEF33EAF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364617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061200" y="1295999"/>
            <a:ext cx="364617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4" name="sax_Navi" hidden="1">
            <a:extLst>
              <a:ext uri="{FF2B5EF4-FFF2-40B4-BE49-F238E27FC236}">
                <a16:creationId xmlns:a16="http://schemas.microsoft.com/office/drawing/2014/main" id="{EE1CD1D2-A269-4D17-9345-B883DA4F9778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5" name="sax_Navi_Eintrag" hidden="1">
            <a:extLst>
              <a:ext uri="{FF2B5EF4-FFF2-40B4-BE49-F238E27FC236}">
                <a16:creationId xmlns:a16="http://schemas.microsoft.com/office/drawing/2014/main" id="{ECB7F7D6-AB77-4B5A-81FB-07661EA75249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CD87E362-13C5-485A-A39C-4E159774DC9A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3D48A9AE-B194-4C3E-9A83-FE96255DA2DE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F3DD377F-779F-493A-BB24-6DE8FA1B576D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22194CE3-8DEB-4592-B171-DB9EE51C90CE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E1DC0DD0-A41B-4539-AF35-6F7FE5805FB2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B42BEB7F-1527-46B3-992E-73297186C1EF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F960F798-FA6E-4044-B626-21F8337840EA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5D2A8288-0A85-4019-AE3E-6613F7EE938E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9275D73A-0023-4752-87D0-C700773AC0ED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A012ED0C-BD68-4CFF-8ED6-BBD53E87B3C5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31989C78-81EA-4ADE-838B-9000C233730A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BED8D5B7-0B5E-4BDF-B060-6EC2E0309075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0437125E-1169-41DB-BDF9-8FF764560D0B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A96525C9-2F09-4256-A43F-269646E5D4E3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EE64E526-BCFB-4BE3-9908-79718A3B391E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3B0DC6BF-5ED6-4690-BACB-5F78D1632F26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073ACBF5-2A05-4D15-BD73-06F15A3C2E31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6322FFCB-0E4D-4456-A103-B4F5D0786D7C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pos="4205" userDrawn="1">
          <p15:clr>
            <a:srgbClr val="FBAE40"/>
          </p15:clr>
        </p15:guide>
        <p15:guide id="10" pos="444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pter_title">
            <a:extLst>
              <a:ext uri="{FF2B5EF4-FFF2-40B4-BE49-F238E27FC236}">
                <a16:creationId xmlns:a16="http://schemas.microsoft.com/office/drawing/2014/main" id="{A7BE0FAA-A17B-47B4-AEDD-2FACA472011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Add Chapter Title</a:t>
            </a:r>
          </a:p>
        </p:txBody>
      </p:sp>
      <p:sp>
        <p:nvSpPr>
          <p:cNvPr id="18" name="slide_title">
            <a:extLst>
              <a:ext uri="{FF2B5EF4-FFF2-40B4-BE49-F238E27FC236}">
                <a16:creationId xmlns:a16="http://schemas.microsoft.com/office/drawing/2014/main" id="{8466D3B3-E7C3-4CBE-9A38-5FE8BF51AAEA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235585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8380730" y="1295999"/>
            <a:ext cx="235585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3570" y="1296000"/>
            <a:ext cx="235585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5" name="sax_Navi" hidden="1">
            <a:extLst>
              <a:ext uri="{FF2B5EF4-FFF2-40B4-BE49-F238E27FC236}">
                <a16:creationId xmlns:a16="http://schemas.microsoft.com/office/drawing/2014/main" id="{11BF16AD-3A56-4BE9-9201-E3C0E9D1FC4B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808194B6-3351-4718-94ED-8C9A9A83DA8A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5B002302-3899-4590-AD28-450054AB26C3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650B8C5A-B889-4F74-8FAA-435125BEC7E0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F34CA88C-1EE6-43C3-9465-9639490E648D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F93A6A04-0C60-484C-B619-0F76CFC71408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3" name="sax_Navi_Eintrag" hidden="1">
            <a:extLst>
              <a:ext uri="{FF2B5EF4-FFF2-40B4-BE49-F238E27FC236}">
                <a16:creationId xmlns:a16="http://schemas.microsoft.com/office/drawing/2014/main" id="{C6938CFA-864C-42FA-B04A-264117C5C778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158E767B-589F-4502-8488-E77983142B15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3A208347-B003-4509-86CC-473D558BDFCE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0C4197C9-03CF-4483-AA00-45FB71878CAC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45D7F263-2837-45AC-9D23-F82EDAA37E0C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06DEC1F5-AB86-4441-80A3-60C49ADDE3F7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D03DF03A-D43E-483E-8D8E-ACF8735395B2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B8192672-45C4-4901-940D-F63DAD17B05E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F344E566-2C77-4038-8DE2-A9A0F11822E7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3CB24553-716C-43D1-A5FF-44DFDF553D1B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D304706D-8EB7-43F1-8EAF-6CBC18066B08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6F4D9D9B-04CE-4BDE-9A11-9234EABCD196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8167C00F-53A3-42F6-8816-A5478E464DBF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C8844AAE-E096-4196-AD0A-E1402F70D653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pos="3392" userDrawn="1">
          <p15:clr>
            <a:srgbClr val="FBAE40"/>
          </p15:clr>
        </p15:guide>
        <p15:guide id="10" pos="3593" userDrawn="1">
          <p15:clr>
            <a:srgbClr val="FBAE40"/>
          </p15:clr>
        </p15:guide>
        <p15:guide id="11" pos="5078" userDrawn="1">
          <p15:clr>
            <a:srgbClr val="FBAE40"/>
          </p15:clr>
        </p15:guide>
        <p15:guide id="12" pos="527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pter_title">
            <a:extLst>
              <a:ext uri="{FF2B5EF4-FFF2-40B4-BE49-F238E27FC236}">
                <a16:creationId xmlns:a16="http://schemas.microsoft.com/office/drawing/2014/main" id="{54A08D7F-0189-43B8-B1B5-985B40CA1DE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Add Chapter Title</a:t>
            </a:r>
          </a:p>
        </p:txBody>
      </p:sp>
      <p:sp>
        <p:nvSpPr>
          <p:cNvPr id="19" name="slide_title">
            <a:extLst>
              <a:ext uri="{FF2B5EF4-FFF2-40B4-BE49-F238E27FC236}">
                <a16:creationId xmlns:a16="http://schemas.microsoft.com/office/drawing/2014/main" id="{DF7F8884-B1F7-469D-8614-E93F2AA1E3DD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5399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004050" y="1295399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015230" y="1295400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992870" y="1295400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6" name="sax_Navi" hidden="1">
            <a:extLst>
              <a:ext uri="{FF2B5EF4-FFF2-40B4-BE49-F238E27FC236}">
                <a16:creationId xmlns:a16="http://schemas.microsoft.com/office/drawing/2014/main" id="{DB2D4B67-8F36-45C4-999F-7640B105DF40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7773499D-ABA7-4AC1-AA2A-ED8C25940CA1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C3B4996F-80BE-4696-BF30-D122A1832AC6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D1C2CDF6-33F7-48EB-B1AB-71DE3836B0E8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E96FF4B7-1AAC-4BCB-958D-ABE9308E8E23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07BD18C1-4577-460B-A500-408547C27FC3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4" name="sax_Navi_Eintrag" hidden="1">
            <a:extLst>
              <a:ext uri="{FF2B5EF4-FFF2-40B4-BE49-F238E27FC236}">
                <a16:creationId xmlns:a16="http://schemas.microsoft.com/office/drawing/2014/main" id="{BD501318-4248-464E-A7B8-B51DB514C5CD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0BBE79CF-94DF-49AA-9889-F5B82327967E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48E744C1-E8F1-4CB1-A89B-8605319E2B78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549FA788-BCD5-4617-997A-E4B2EEA74F34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3D2A9D05-0B40-4F34-A9F9-2F2072196B88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AA57894A-BC5B-4919-B6E4-D1A18B1078AC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7C50E303-A3BF-4F5D-89C2-0792280DE1AF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62E8F24F-C827-4B4F-8A1E-C036B1EC0F22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F5AB1383-92D4-44DE-BA54-C2461C82B6A6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CFD4E920-15DD-4E13-82D3-F1E8CFC198E8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A412DD94-0D3A-47D2-9418-D643BF376A5B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BCE9CF29-FAD9-4D07-BEE4-65513B814D02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27910DD3-5738-4193-B7E8-023E23835B17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923B749E-BAD4-4088-A436-02456CEB7C8B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pos="2979" userDrawn="1">
          <p15:clr>
            <a:srgbClr val="FBAE40"/>
          </p15:clr>
        </p15:guide>
        <p15:guide id="10" pos="3160" userDrawn="1">
          <p15:clr>
            <a:srgbClr val="FBAE40"/>
          </p15:clr>
        </p15:guide>
        <p15:guide id="11" pos="4239" userDrawn="1">
          <p15:clr>
            <a:srgbClr val="FBAE40"/>
          </p15:clr>
        </p15:guide>
        <p15:guide id="12" pos="4412" userDrawn="1">
          <p15:clr>
            <a:srgbClr val="FBAE40"/>
          </p15:clr>
        </p15:guide>
        <p15:guide id="13" pos="5492" userDrawn="1">
          <p15:clr>
            <a:srgbClr val="FBAE40"/>
          </p15:clr>
        </p15:guide>
        <p15:guide id="14" pos="56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_title">
            <a:extLst>
              <a:ext uri="{FF2B5EF4-FFF2-40B4-BE49-F238E27FC236}">
                <a16:creationId xmlns:a16="http://schemas.microsoft.com/office/drawing/2014/main" id="{E455553B-0F79-436E-85C6-4C85581AEF8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Add Chapter Title</a:t>
            </a:r>
          </a:p>
        </p:txBody>
      </p:sp>
      <p:sp>
        <p:nvSpPr>
          <p:cNvPr id="17" name="slide_title">
            <a:extLst>
              <a:ext uri="{FF2B5EF4-FFF2-40B4-BE49-F238E27FC236}">
                <a16:creationId xmlns:a16="http://schemas.microsoft.com/office/drawing/2014/main" id="{9F6D022B-DEE5-4AD2-8799-00321036FE87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768096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768096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4" name="sax_Navi" hidden="1">
            <a:extLst>
              <a:ext uri="{FF2B5EF4-FFF2-40B4-BE49-F238E27FC236}">
                <a16:creationId xmlns:a16="http://schemas.microsoft.com/office/drawing/2014/main" id="{0BCFE689-4FC7-4D9C-9FE5-45025A6F7107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5" name="sax_Navi_Eintrag" hidden="1">
            <a:extLst>
              <a:ext uri="{FF2B5EF4-FFF2-40B4-BE49-F238E27FC236}">
                <a16:creationId xmlns:a16="http://schemas.microsoft.com/office/drawing/2014/main" id="{78D4F440-277B-418B-9621-90E62761001F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CD9AB144-4EB8-4115-B980-5D200ED3E7D1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28B76106-9604-4489-883C-5FE99B4CB06E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DFEA2FE0-8FEF-40DD-9F67-185A31C99797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B9778ED8-061C-47C8-A8E7-B24F9E828F87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FAAF73AA-701D-410C-8DB3-32CCC1E48FED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8C88B5A1-9E54-472B-B283-DCA0B8EF03B3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1694C0B2-78A6-4BFA-AA43-C1317CFD8045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59FE7FB3-27A3-47FD-BB98-BAD06250F8AE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162033AB-BFB9-440D-AEF9-08D680AE4AED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7D7FBB8A-FD3C-488E-BBE4-69930EFCC1E7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006AA732-492B-45B8-9052-3F8AA5598463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7882C471-8C03-4B32-A0F3-376862B307C4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DECF166C-508C-49D1-9E7F-2F5DAB2BB291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B9352BC3-77F5-41A1-AC91-4ABE5F742687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4F58F59B-3696-4B9B-A31F-C0859CF04C6B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4EB0D3AB-0834-45D8-AB31-D30A501B4513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2B2DD84E-5CF5-4BA7-89B0-FA5CD47AA744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3AA58763-C554-47C2-BF31-14FC2638C9F9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orient="horz" pos="2090" userDrawn="1">
          <p15:clr>
            <a:srgbClr val="FBAE40"/>
          </p15:clr>
        </p15:guide>
        <p15:guide id="10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pter_title">
            <a:extLst>
              <a:ext uri="{FF2B5EF4-FFF2-40B4-BE49-F238E27FC236}">
                <a16:creationId xmlns:a16="http://schemas.microsoft.com/office/drawing/2014/main" id="{DC7176F2-9C78-4255-AD29-02B1373FAA1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Add Chapter Title</a:t>
            </a:r>
          </a:p>
        </p:txBody>
      </p:sp>
      <p:sp>
        <p:nvSpPr>
          <p:cNvPr id="19" name="slide_title">
            <a:extLst>
              <a:ext uri="{FF2B5EF4-FFF2-40B4-BE49-F238E27FC236}">
                <a16:creationId xmlns:a16="http://schemas.microsoft.com/office/drawing/2014/main" id="{0CD4A6A4-B685-4664-A9F2-206AFF03DCD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061200" y="1295999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7061200" y="3445201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6" name="sax_Navi" hidden="1">
            <a:extLst>
              <a:ext uri="{FF2B5EF4-FFF2-40B4-BE49-F238E27FC236}">
                <a16:creationId xmlns:a16="http://schemas.microsoft.com/office/drawing/2014/main" id="{1E74C464-5DD0-4CB4-86C5-8EEE5E769B0F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49FF8A49-71B4-4C81-848E-DA9EF28D47E1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285BB2A0-94AF-4AF9-B950-C2129817B642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52391172-5403-4757-9B58-EAA3E7DF4415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A4A2B1D0-2F34-4B74-9220-707CE21BC7EE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DF12203D-8919-4946-A935-C88025147182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4" name="sax_Navi_Eintrag" hidden="1">
            <a:extLst>
              <a:ext uri="{FF2B5EF4-FFF2-40B4-BE49-F238E27FC236}">
                <a16:creationId xmlns:a16="http://schemas.microsoft.com/office/drawing/2014/main" id="{06EBF098-EFCA-4EA5-8D77-C854464693FC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E29FD0BD-4373-43BC-BF51-EC6E7EE5D6FF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12D65CBB-C58B-44A1-BB73-B91C5FBF5003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AD3A72FE-4F90-487C-8489-DDF40EC3DE13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DE34F184-4292-4D93-86E7-4F441AE359F6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88EB523F-C55B-46DB-8392-30696C539DF6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F8CD36D7-D64D-4220-887B-6DEBE4E6CF3B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2F3AF26A-EEA2-49C6-A00A-77738FECBA4A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07D25A46-1C18-408F-84C2-2E7530CE9804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A0E5C10C-51C4-4EA5-8DA9-E0FC4182A1E0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F781C64C-866C-43ED-A5BC-CAC0E99A98ED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3CCE15C6-9EBF-4EDF-8EA8-4F29FA7374FF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95897DB4-6285-4DC2-9554-9278105159FB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12D45BB1-0D47-4E32-8217-58A028208A4D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orient="horz" pos="2090" userDrawn="1">
          <p15:clr>
            <a:srgbClr val="FBAE40"/>
          </p15:clr>
        </p15:guide>
        <p15:guide id="11" pos="4205" userDrawn="1">
          <p15:clr>
            <a:srgbClr val="FBAE40"/>
          </p15:clr>
        </p15:guide>
        <p15:guide id="12" pos="444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">
            <a:extLst>
              <a:ext uri="{FF2B5EF4-FFF2-40B4-BE49-F238E27FC236}">
                <a16:creationId xmlns:a16="http://schemas.microsoft.com/office/drawing/2014/main" id="{C64C8B7C-E009-4AAC-9E32-6AD78580074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Add Chapter Title</a:t>
            </a:r>
          </a:p>
        </p:txBody>
      </p:sp>
      <p:sp>
        <p:nvSpPr>
          <p:cNvPr id="21" name="slide_title">
            <a:extLst>
              <a:ext uri="{FF2B5EF4-FFF2-40B4-BE49-F238E27FC236}">
                <a16:creationId xmlns:a16="http://schemas.microsoft.com/office/drawing/2014/main" id="{37C7D613-AF63-4D59-A3E7-00A3988669EF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703570" y="1295999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8380730" y="1295999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703570" y="3445201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8380730" y="3445201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8" name="sax_Navi" hidden="1">
            <a:extLst>
              <a:ext uri="{FF2B5EF4-FFF2-40B4-BE49-F238E27FC236}">
                <a16:creationId xmlns:a16="http://schemas.microsoft.com/office/drawing/2014/main" id="{6801DC24-6818-4FE4-9255-623B8AF07305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7679C2A8-D99C-481A-8B37-7AD612290FED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6D0F1CAD-D919-4349-BF4A-118E6551790B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EBF148F0-058F-4E38-8BDC-7494EDFCDA4A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C53136B2-704A-423E-A5B0-8ED25970846F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3" name="sax_Navi_Eintrag" hidden="1">
            <a:extLst>
              <a:ext uri="{FF2B5EF4-FFF2-40B4-BE49-F238E27FC236}">
                <a16:creationId xmlns:a16="http://schemas.microsoft.com/office/drawing/2014/main" id="{D19977BF-6E8D-4B9C-B022-B931588030A7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6" name="sax_Navi_Eintrag" hidden="1">
            <a:extLst>
              <a:ext uri="{FF2B5EF4-FFF2-40B4-BE49-F238E27FC236}">
                <a16:creationId xmlns:a16="http://schemas.microsoft.com/office/drawing/2014/main" id="{6DC263D9-B3C9-49F0-A2EE-3BD3FD5F0B94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FF5364E7-5E35-4797-871F-E5C681427E34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BF754A0A-F50C-4123-8476-376489058B33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5F850E5D-4B21-4E94-9D4B-6E70B8947841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28F9F8DD-46B7-4515-BC47-F67EA9A6C1D5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B9EDE793-9086-47A1-9998-5317A20D92C5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EF1C2A2A-9D50-4773-B11D-EC92A3066F4B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5BD99EFA-18C4-420A-89D8-FDB611D70630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0E9D8869-A293-4669-8BBD-48D7DB472CEE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10B312A6-8AFD-43C6-B6D3-C26720C2C47A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259A6385-2530-4E64-AA89-E4EC03DD0276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4C0AB365-C9BB-4567-ACB8-CDD5460F43E0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5" name="sax_Navi_Eintrag" hidden="1">
            <a:extLst>
              <a:ext uri="{FF2B5EF4-FFF2-40B4-BE49-F238E27FC236}">
                <a16:creationId xmlns:a16="http://schemas.microsoft.com/office/drawing/2014/main" id="{99C3E13A-7588-40F2-A87C-75E58D2FF20A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6" name="sax_Navi_Eintrag" hidden="1">
            <a:extLst>
              <a:ext uri="{FF2B5EF4-FFF2-40B4-BE49-F238E27FC236}">
                <a16:creationId xmlns:a16="http://schemas.microsoft.com/office/drawing/2014/main" id="{BD5FE440-11BC-43B7-A31A-BCC645AB6E7E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orient="horz" pos="2090" userDrawn="1">
          <p15:clr>
            <a:srgbClr val="FBAE40"/>
          </p15:clr>
        </p15:guide>
        <p15:guide id="10" orient="horz" pos="2169" userDrawn="1">
          <p15:clr>
            <a:srgbClr val="FBAE40"/>
          </p15:clr>
        </p15:guide>
        <p15:guide id="11" pos="3392" userDrawn="1">
          <p15:clr>
            <a:srgbClr val="FBAE40"/>
          </p15:clr>
        </p15:guide>
        <p15:guide id="12" pos="3593" userDrawn="1">
          <p15:clr>
            <a:srgbClr val="FBAE40"/>
          </p15:clr>
        </p15:guide>
        <p15:guide id="13" pos="5078" userDrawn="1">
          <p15:clr>
            <a:srgbClr val="FBAE40"/>
          </p15:clr>
        </p15:guide>
        <p15:guide id="14" pos="527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">
            <a:extLst>
              <a:ext uri="{FF2B5EF4-FFF2-40B4-BE49-F238E27FC236}">
                <a16:creationId xmlns:a16="http://schemas.microsoft.com/office/drawing/2014/main" id="{41EC37FB-F012-4E88-8202-EAF2290CF26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Add Chapter Title</a:t>
            </a:r>
          </a:p>
        </p:txBody>
      </p:sp>
      <p:sp>
        <p:nvSpPr>
          <p:cNvPr id="24" name="slide_title">
            <a:extLst>
              <a:ext uri="{FF2B5EF4-FFF2-40B4-BE49-F238E27FC236}">
                <a16:creationId xmlns:a16="http://schemas.microsoft.com/office/drawing/2014/main" id="{311701A3-045D-4465-A625-85AD8C2B322E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015230" y="1295999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992870" y="1295999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015230" y="3445201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992870" y="3445201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7004050" y="1296000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7004050" y="3445200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40" name="sax_Navi" hidden="1">
            <a:extLst>
              <a:ext uri="{FF2B5EF4-FFF2-40B4-BE49-F238E27FC236}">
                <a16:creationId xmlns:a16="http://schemas.microsoft.com/office/drawing/2014/main" id="{E8B1915C-AD83-4EC1-9BEC-472291719951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6418FF79-0A0E-4D6B-8102-F4ACE3251EC4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C1C0BA37-6BB0-4636-B239-B850B80E53E1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3" name="sax_Navi_Eintrag" hidden="1">
            <a:extLst>
              <a:ext uri="{FF2B5EF4-FFF2-40B4-BE49-F238E27FC236}">
                <a16:creationId xmlns:a16="http://schemas.microsoft.com/office/drawing/2014/main" id="{9C177C2E-7859-439B-B916-7E13B251DC04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4" name="sax_Navi_Eintrag" hidden="1">
            <a:extLst>
              <a:ext uri="{FF2B5EF4-FFF2-40B4-BE49-F238E27FC236}">
                <a16:creationId xmlns:a16="http://schemas.microsoft.com/office/drawing/2014/main" id="{E7234629-3CFA-40CD-BE2F-156BEA968EEF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5" name="sax_Navi_Eintrag" hidden="1">
            <a:extLst>
              <a:ext uri="{FF2B5EF4-FFF2-40B4-BE49-F238E27FC236}">
                <a16:creationId xmlns:a16="http://schemas.microsoft.com/office/drawing/2014/main" id="{D404D474-99BE-4373-80F4-D4E09754FAB1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6" name="sax_Navi_Eintrag" hidden="1">
            <a:extLst>
              <a:ext uri="{FF2B5EF4-FFF2-40B4-BE49-F238E27FC236}">
                <a16:creationId xmlns:a16="http://schemas.microsoft.com/office/drawing/2014/main" id="{A4ECF65F-99E0-4A38-BFFF-19D1F6B6C6CF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9" name="sax_Navi_Eintrag" hidden="1">
            <a:extLst>
              <a:ext uri="{FF2B5EF4-FFF2-40B4-BE49-F238E27FC236}">
                <a16:creationId xmlns:a16="http://schemas.microsoft.com/office/drawing/2014/main" id="{9A3EEE2E-ED31-442A-AFA1-2FE896D6C0D1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AADB186C-ACAB-408E-9CB5-FDA1F4B415BB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29AD2BC2-2934-4B99-A798-EBD741F0D189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4D6CA0B0-96D2-4460-B2F4-68FE7E42CD21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5D897130-8FAF-45F6-BF1E-FDC1DC2816E4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62B3F06B-FBBA-47AA-9004-4A1D31D87AF6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58DC0CD3-A45B-488C-90E0-075868304A92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30EC03D1-E86C-482D-9195-687E0E06BDD1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4CC3709D-C97E-4A44-8AE8-FE1748456D22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5" name="sax_Navi_Eintrag" hidden="1">
            <a:extLst>
              <a:ext uri="{FF2B5EF4-FFF2-40B4-BE49-F238E27FC236}">
                <a16:creationId xmlns:a16="http://schemas.microsoft.com/office/drawing/2014/main" id="{2C7B0D19-EC15-4A01-BDF1-04B69744B755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6" name="sax_Navi_Eintrag" hidden="1">
            <a:extLst>
              <a:ext uri="{FF2B5EF4-FFF2-40B4-BE49-F238E27FC236}">
                <a16:creationId xmlns:a16="http://schemas.microsoft.com/office/drawing/2014/main" id="{AEB36321-4565-46DE-B5AB-28AE999575FE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7" name="sax_Navi_Eintrag" hidden="1">
            <a:extLst>
              <a:ext uri="{FF2B5EF4-FFF2-40B4-BE49-F238E27FC236}">
                <a16:creationId xmlns:a16="http://schemas.microsoft.com/office/drawing/2014/main" id="{0D7BDDCD-13A2-4F5F-B1EC-8F3F19619B7D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8" name="sax_Navi_Eintrag" hidden="1">
            <a:extLst>
              <a:ext uri="{FF2B5EF4-FFF2-40B4-BE49-F238E27FC236}">
                <a16:creationId xmlns:a16="http://schemas.microsoft.com/office/drawing/2014/main" id="{DF0AA05B-19E0-45CE-9302-25AC3530B21D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pos="2987" userDrawn="1">
          <p15:clr>
            <a:srgbClr val="FBAE40"/>
          </p15:clr>
        </p15:guide>
        <p15:guide id="10" pos="3159" userDrawn="1">
          <p15:clr>
            <a:srgbClr val="FBAE40"/>
          </p15:clr>
        </p15:guide>
        <p15:guide id="11" pos="4239" userDrawn="1">
          <p15:clr>
            <a:srgbClr val="FBAE40"/>
          </p15:clr>
        </p15:guide>
        <p15:guide id="12" pos="4412" userDrawn="1">
          <p15:clr>
            <a:srgbClr val="FBAE40"/>
          </p15:clr>
        </p15:guide>
        <p15:guide id="13" pos="5492" userDrawn="1">
          <p15:clr>
            <a:srgbClr val="FBAE40"/>
          </p15:clr>
        </p15:guide>
        <p15:guide id="14" pos="5664" userDrawn="1">
          <p15:clr>
            <a:srgbClr val="FBAE40"/>
          </p15:clr>
        </p15:guide>
        <p15:guide id="15" orient="horz" pos="2090" userDrawn="1">
          <p15:clr>
            <a:srgbClr val="FBAE40"/>
          </p15:clr>
        </p15:guide>
        <p15:guide id="16" orient="horz" pos="216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0" name="sax_Navi" hidden="1">
            <a:extLst>
              <a:ext uri="{FF2B5EF4-FFF2-40B4-BE49-F238E27FC236}">
                <a16:creationId xmlns:a16="http://schemas.microsoft.com/office/drawing/2014/main" id="{3A8789E1-D1A9-4F1E-9D54-2C6123AC82BE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sax_Navi_Eintrag" hidden="1">
            <a:extLst>
              <a:ext uri="{FF2B5EF4-FFF2-40B4-BE49-F238E27FC236}">
                <a16:creationId xmlns:a16="http://schemas.microsoft.com/office/drawing/2014/main" id="{5AFBE946-F2C0-4EA0-995B-C7BEAEBABC3D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2" name="sax_Navi_Eintrag" hidden="1">
            <a:extLst>
              <a:ext uri="{FF2B5EF4-FFF2-40B4-BE49-F238E27FC236}">
                <a16:creationId xmlns:a16="http://schemas.microsoft.com/office/drawing/2014/main" id="{26590292-FE04-432B-A660-81B7041CABFD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3" name="sax_Navi_Eintrag" hidden="1">
            <a:extLst>
              <a:ext uri="{FF2B5EF4-FFF2-40B4-BE49-F238E27FC236}">
                <a16:creationId xmlns:a16="http://schemas.microsoft.com/office/drawing/2014/main" id="{27F55702-4C93-4593-A3A0-07B1BC7F73AD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747ABCED-FF61-4551-9A07-DDF6F606DFF4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4" name="sax_Navi_Eintrag" hidden="1">
            <a:extLst>
              <a:ext uri="{FF2B5EF4-FFF2-40B4-BE49-F238E27FC236}">
                <a16:creationId xmlns:a16="http://schemas.microsoft.com/office/drawing/2014/main" id="{8959A52E-02DB-4E71-AF0A-50A74A24A5FD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5" name="sax_Navi_Eintrag" hidden="1">
            <a:extLst>
              <a:ext uri="{FF2B5EF4-FFF2-40B4-BE49-F238E27FC236}">
                <a16:creationId xmlns:a16="http://schemas.microsoft.com/office/drawing/2014/main" id="{ABFC9031-2ACE-47E4-BFD8-56826356ECE2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6" name="sax_Navi_Eintrag" hidden="1">
            <a:extLst>
              <a:ext uri="{FF2B5EF4-FFF2-40B4-BE49-F238E27FC236}">
                <a16:creationId xmlns:a16="http://schemas.microsoft.com/office/drawing/2014/main" id="{682AEA42-B356-4976-BBDF-65FE49336034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7" name="sax_Navi_Eintrag" hidden="1">
            <a:extLst>
              <a:ext uri="{FF2B5EF4-FFF2-40B4-BE49-F238E27FC236}">
                <a16:creationId xmlns:a16="http://schemas.microsoft.com/office/drawing/2014/main" id="{97155B38-7C67-4B26-BBDC-C75C78C2D1AC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8" name="sax_Navi_Eintrag" hidden="1">
            <a:extLst>
              <a:ext uri="{FF2B5EF4-FFF2-40B4-BE49-F238E27FC236}">
                <a16:creationId xmlns:a16="http://schemas.microsoft.com/office/drawing/2014/main" id="{9B195CF7-FACA-4643-B32D-33C3A3F9C2CE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9" name="sax_Navi_Eintrag" hidden="1">
            <a:extLst>
              <a:ext uri="{FF2B5EF4-FFF2-40B4-BE49-F238E27FC236}">
                <a16:creationId xmlns:a16="http://schemas.microsoft.com/office/drawing/2014/main" id="{1C6F159C-85E4-4479-819F-DB1C56951E7B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32E821F0-CC18-48D0-B90F-50B9D1F58CA0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2C11AD27-0BCF-4623-8BAF-F14F0BAB60B2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36E26D5D-4CCE-4CEF-B53C-C97147AA8062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AEE999E7-F5B4-44AC-90A3-9B4489B7F0E9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08BEE499-FD4D-4E68-B721-08C734481F23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C04C9EE3-0C86-4FCF-8F9F-AB2859A1F330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306D9E59-9963-4068-B03B-A57088062C66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898F1590-73E5-4AA9-BAE5-0911DE098873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06C7FEDD-E94D-45B2-A759-E85E4D3D5A19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10970260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Add Closing Phrase</a:t>
            </a:r>
            <a:endParaRPr lang="de-DE" dirty="0"/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10970260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Pres. Title</a:t>
            </a:r>
            <a:endParaRPr lang="de-DE" dirty="0"/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Pres. Title</a:t>
            </a:r>
            <a:endParaRPr lang="de-DE" dirty="0"/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Chapter Title</a:t>
            </a:r>
            <a:endParaRPr lang="de-DE" dirty="0"/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080" y="259199"/>
            <a:ext cx="987298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de-DE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3" descr="bottom_d2_169.png"/>
          <p:cNvPicPr>
            <a:picLocks noSel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080" y="259199"/>
            <a:ext cx="987298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de-DE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3" descr="bottom_d2_169.png"/>
          <p:cNvPicPr>
            <a:picLocks noSel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3026410" y="1296000"/>
            <a:ext cx="768096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4010" y="259078"/>
            <a:ext cx="169164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080" y="259200"/>
            <a:ext cx="104521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15" name="sax_Navi" hidden="1">
            <a:extLst>
              <a:ext uri="{FF2B5EF4-FFF2-40B4-BE49-F238E27FC236}">
                <a16:creationId xmlns:a16="http://schemas.microsoft.com/office/drawing/2014/main" id="{BF4D6A7D-0D00-4CD2-8C6E-AC37B27B6B97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sax_Navi_Eintrag" hidden="1">
            <a:extLst>
              <a:ext uri="{FF2B5EF4-FFF2-40B4-BE49-F238E27FC236}">
                <a16:creationId xmlns:a16="http://schemas.microsoft.com/office/drawing/2014/main" id="{E826C7DA-EE85-4516-A00A-7A45FFE8F434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18" name="sax_Navi_Eintrag" hidden="1">
            <a:extLst>
              <a:ext uri="{FF2B5EF4-FFF2-40B4-BE49-F238E27FC236}">
                <a16:creationId xmlns:a16="http://schemas.microsoft.com/office/drawing/2014/main" id="{43FC3716-55E2-4787-B9A9-7549CE716F60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19" name="sax_Navi_Eintrag" hidden="1">
            <a:extLst>
              <a:ext uri="{FF2B5EF4-FFF2-40B4-BE49-F238E27FC236}">
                <a16:creationId xmlns:a16="http://schemas.microsoft.com/office/drawing/2014/main" id="{1D89A754-1427-4B93-89DE-2EDF83EAB0B6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0" name="sax_Navi_Eintrag" hidden="1">
            <a:extLst>
              <a:ext uri="{FF2B5EF4-FFF2-40B4-BE49-F238E27FC236}">
                <a16:creationId xmlns:a16="http://schemas.microsoft.com/office/drawing/2014/main" id="{7F696E3D-5CD7-4180-AB25-E1E4244FD38E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1" name="sax_Navi_Eintrag" hidden="1">
            <a:extLst>
              <a:ext uri="{FF2B5EF4-FFF2-40B4-BE49-F238E27FC236}">
                <a16:creationId xmlns:a16="http://schemas.microsoft.com/office/drawing/2014/main" id="{89FC2153-E2CE-4025-B422-78C37A9BAB8B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2" name="sax_Navi_Eintrag" hidden="1">
            <a:extLst>
              <a:ext uri="{FF2B5EF4-FFF2-40B4-BE49-F238E27FC236}">
                <a16:creationId xmlns:a16="http://schemas.microsoft.com/office/drawing/2014/main" id="{E8583586-DEA3-4135-9058-DD28592E80B2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3" name="sax_Navi_Eintrag" hidden="1">
            <a:extLst>
              <a:ext uri="{FF2B5EF4-FFF2-40B4-BE49-F238E27FC236}">
                <a16:creationId xmlns:a16="http://schemas.microsoft.com/office/drawing/2014/main" id="{6C822C3A-87E2-4A89-847A-0CFE21821B09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4" name="sax_Navi_Eintrag" hidden="1">
            <a:extLst>
              <a:ext uri="{FF2B5EF4-FFF2-40B4-BE49-F238E27FC236}">
                <a16:creationId xmlns:a16="http://schemas.microsoft.com/office/drawing/2014/main" id="{12A53DDA-3BE2-4C23-9E9F-FC5ED4083758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6" name="sax_Navi_Eintrag" hidden="1">
            <a:extLst>
              <a:ext uri="{FF2B5EF4-FFF2-40B4-BE49-F238E27FC236}">
                <a16:creationId xmlns:a16="http://schemas.microsoft.com/office/drawing/2014/main" id="{9F6E4214-675D-4F0B-8892-E11B7B38E5C2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7" name="sax_Navi_Eintrag" hidden="1">
            <a:extLst>
              <a:ext uri="{FF2B5EF4-FFF2-40B4-BE49-F238E27FC236}">
                <a16:creationId xmlns:a16="http://schemas.microsoft.com/office/drawing/2014/main" id="{68F8F9F9-DB2F-4FBF-AB6B-62A1E428CA5A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8" name="sax_Navi_Eintrag" hidden="1">
            <a:extLst>
              <a:ext uri="{FF2B5EF4-FFF2-40B4-BE49-F238E27FC236}">
                <a16:creationId xmlns:a16="http://schemas.microsoft.com/office/drawing/2014/main" id="{AD4D0A0D-A318-4770-9D84-2DCBAA03EE12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9" name="sax_Navi_Eintrag" hidden="1">
            <a:extLst>
              <a:ext uri="{FF2B5EF4-FFF2-40B4-BE49-F238E27FC236}">
                <a16:creationId xmlns:a16="http://schemas.microsoft.com/office/drawing/2014/main" id="{76893DE0-763A-4646-A3C4-0D19CD0427F0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0" name="sax_Navi_Eintrag" hidden="1">
            <a:extLst>
              <a:ext uri="{FF2B5EF4-FFF2-40B4-BE49-F238E27FC236}">
                <a16:creationId xmlns:a16="http://schemas.microsoft.com/office/drawing/2014/main" id="{0FB35DA8-2334-4A34-BD4D-227955B8C49C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1" name="sax_Navi_Eintrag" hidden="1">
            <a:extLst>
              <a:ext uri="{FF2B5EF4-FFF2-40B4-BE49-F238E27FC236}">
                <a16:creationId xmlns:a16="http://schemas.microsoft.com/office/drawing/2014/main" id="{49B2312D-5DB8-46F4-8E55-143A0ACDA203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2" name="sax_Navi_Eintrag" hidden="1">
            <a:extLst>
              <a:ext uri="{FF2B5EF4-FFF2-40B4-BE49-F238E27FC236}">
                <a16:creationId xmlns:a16="http://schemas.microsoft.com/office/drawing/2014/main" id="{555DC552-47C8-463D-95D6-62AFDD0C3BFC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4" name="sax_Navi_Eintrag" hidden="1">
            <a:extLst>
              <a:ext uri="{FF2B5EF4-FFF2-40B4-BE49-F238E27FC236}">
                <a16:creationId xmlns:a16="http://schemas.microsoft.com/office/drawing/2014/main" id="{3A40B972-1993-4AE0-B65D-D3B2593B9216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5" name="sax_Navi_Eintrag" hidden="1">
            <a:extLst>
              <a:ext uri="{FF2B5EF4-FFF2-40B4-BE49-F238E27FC236}">
                <a16:creationId xmlns:a16="http://schemas.microsoft.com/office/drawing/2014/main" id="{3499429B-6834-496B-8DCD-14261A708FFE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F865767E-6BF8-4D66-954D-215103DE21DB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5A6D8C18-42EB-4C7C-9219-27B54E2F3365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_title"/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Add Chapter Title</a:t>
            </a:r>
          </a:p>
        </p:txBody>
      </p:sp>
      <p:sp>
        <p:nvSpPr>
          <p:cNvPr id="9" name="slide_title">
            <a:extLst>
              <a:ext uri="{FF2B5EF4-FFF2-40B4-BE49-F238E27FC236}">
                <a16:creationId xmlns:a16="http://schemas.microsoft.com/office/drawing/2014/main" id="{CE9D89DE-4B7A-4152-8E47-903CAF20AB0B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Add 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2" name="sax_Navi" hidden="1">
            <a:extLst>
              <a:ext uri="{FF2B5EF4-FFF2-40B4-BE49-F238E27FC236}">
                <a16:creationId xmlns:a16="http://schemas.microsoft.com/office/drawing/2014/main" id="{079A7423-3C19-40EB-89DF-43B57177B5C8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3" name="sax_Navi_Eintrag" hidden="1">
            <a:extLst>
              <a:ext uri="{FF2B5EF4-FFF2-40B4-BE49-F238E27FC236}">
                <a16:creationId xmlns:a16="http://schemas.microsoft.com/office/drawing/2014/main" id="{A99E10EC-5312-4B7E-A5BC-879BA9DC51E1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4" name="sax_Navi_Eintrag" hidden="1">
            <a:extLst>
              <a:ext uri="{FF2B5EF4-FFF2-40B4-BE49-F238E27FC236}">
                <a16:creationId xmlns:a16="http://schemas.microsoft.com/office/drawing/2014/main" id="{69489E0B-BCF9-4C0D-9F9A-E9604F94994E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A779CC69-0D88-4368-A15E-4F84DA1B1A3C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6" name="sax_Navi_Eintrag" hidden="1">
            <a:extLst>
              <a:ext uri="{FF2B5EF4-FFF2-40B4-BE49-F238E27FC236}">
                <a16:creationId xmlns:a16="http://schemas.microsoft.com/office/drawing/2014/main" id="{6D0059F0-0830-4571-8695-97E4DE0EB226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7" name="sax_Navi_Eintrag" hidden="1">
            <a:extLst>
              <a:ext uri="{FF2B5EF4-FFF2-40B4-BE49-F238E27FC236}">
                <a16:creationId xmlns:a16="http://schemas.microsoft.com/office/drawing/2014/main" id="{317B406B-B578-493A-A58D-009FFF5E7795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8" name="sax_Navi_Eintrag" hidden="1">
            <a:extLst>
              <a:ext uri="{FF2B5EF4-FFF2-40B4-BE49-F238E27FC236}">
                <a16:creationId xmlns:a16="http://schemas.microsoft.com/office/drawing/2014/main" id="{9BE0C708-D646-4462-9A28-9A8D10934DAA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9" name="sax_Navi_Eintrag" hidden="1">
            <a:extLst>
              <a:ext uri="{FF2B5EF4-FFF2-40B4-BE49-F238E27FC236}">
                <a16:creationId xmlns:a16="http://schemas.microsoft.com/office/drawing/2014/main" id="{4DB16625-FDF1-4D31-8FA5-F4147F8BEEE8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A62FF384-AE5D-4030-87B2-165AB4A2CE40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F0BFC9DB-5D33-4F46-8FE6-7E69A8ADF494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F0B8F1D4-92DA-4018-A1F0-64C5BE682431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56095604-7DF2-4C4E-BC3C-F2F2EB03332B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19BED985-DA62-4C74-8604-4EA340FDD8E6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F7DC2D9F-38D4-4169-9737-C679481F253C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CB428D47-7384-436B-A5B6-2FC67A7A0423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9D81D036-F87F-4335-B58C-F45FBB47EDF1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D223B30F-52AC-4072-B1E8-1A6694A23FBC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3A004176-E361-4D36-9660-FA7A9F1AFE2B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F965898B-7C03-406C-88A0-BB84129EA1BC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AF419670-DCED-49EB-9AC8-B738A7E7E137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_title">
            <a:extLst>
              <a:ext uri="{FF2B5EF4-FFF2-40B4-BE49-F238E27FC236}">
                <a16:creationId xmlns:a16="http://schemas.microsoft.com/office/drawing/2014/main" id="{33FCED84-34F3-40A1-AACC-2C46141FAA1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Add Chapter Title</a:t>
            </a:r>
          </a:p>
        </p:txBody>
      </p:sp>
      <p:sp>
        <p:nvSpPr>
          <p:cNvPr id="15" name="slide_title">
            <a:extLst>
              <a:ext uri="{FF2B5EF4-FFF2-40B4-BE49-F238E27FC236}">
                <a16:creationId xmlns:a16="http://schemas.microsoft.com/office/drawing/2014/main" id="{C0A6F091-52AD-4C0A-8D32-80EE860A9980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Add 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3026410" y="1296000"/>
            <a:ext cx="768096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3" name="sax_Navi" hidden="1">
            <a:extLst>
              <a:ext uri="{FF2B5EF4-FFF2-40B4-BE49-F238E27FC236}">
                <a16:creationId xmlns:a16="http://schemas.microsoft.com/office/drawing/2014/main" id="{C41FF67E-CAC8-4727-BB80-BD3270D0CEF8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4" name="sax_Navi_Eintrag" hidden="1">
            <a:extLst>
              <a:ext uri="{FF2B5EF4-FFF2-40B4-BE49-F238E27FC236}">
                <a16:creationId xmlns:a16="http://schemas.microsoft.com/office/drawing/2014/main" id="{76421E11-FC60-4C9C-86D2-4A7261468EA8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6DDEE8A0-63BD-44FC-A06A-D0B4BC988457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C281F386-EB80-4CD4-A149-0F3105F0F176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540D3996-4EAD-44F3-88CA-3765C888F6C8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8" name="sax_Navi_Eintrag" hidden="1">
            <a:extLst>
              <a:ext uri="{FF2B5EF4-FFF2-40B4-BE49-F238E27FC236}">
                <a16:creationId xmlns:a16="http://schemas.microsoft.com/office/drawing/2014/main" id="{BB3A8BFD-19BB-4ACB-9DFD-C83149C306C2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9" name="sax_Navi_Eintrag" hidden="1">
            <a:extLst>
              <a:ext uri="{FF2B5EF4-FFF2-40B4-BE49-F238E27FC236}">
                <a16:creationId xmlns:a16="http://schemas.microsoft.com/office/drawing/2014/main" id="{BFD0FEFA-47E9-42EF-9096-431C0A1EA6FB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17C5D3A3-DDDA-47F6-B2EC-9C8DD04B5C61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2967D591-C383-4FD4-A22C-F9AFB16E557D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AE459D08-B2FF-44E8-A973-63417C3C5BA5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F3D9BD4C-A1E3-4645-AC5B-F13F80C23E9E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CBFBF587-5F0D-4B91-AB1A-CE4F3D43676C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F6E16E15-577E-47ED-873F-12CA8370E4E5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4BFC3A4F-B567-401D-AD70-CDA4F62914A1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0C2C9AFA-C99E-4728-ABDB-78C03AC2CB37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EE8ADB0A-D432-4E50-8577-0BE53110BD4D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04D7CD64-BC8E-4E61-A1E7-44F843383F6E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2B59C9DF-D697-45D6-BA5F-8572612A9719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4A22ACBF-62A4-415E-BB1E-5973E736AD30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D685A7C2-37C9-4D02-97E9-4351D662DCCE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" y="648000"/>
            <a:ext cx="987298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EA78BAC4-FC81-4715-BED8-605625FA39A4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de-DE" sz="600" kern="0" baseline="0" noProof="1">
                <a:solidFill>
                  <a:schemeClr val="tx1"/>
                </a:solidFill>
              </a:rPr>
              <a:t>IN/PJ-MS | 2019-10-24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de-DE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Bosch_footer_2">
            <a:extLst>
              <a:ext uri="{FF2B5EF4-FFF2-40B4-BE49-F238E27FC236}">
                <a16:creationId xmlns:a16="http://schemas.microsoft.com/office/drawing/2014/main" id="{054E7C6F-D3F2-4D18-AE27-4A5BF90323E4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de-DE" sz="600" kern="0" baseline="0">
                <a:solidFill>
                  <a:srgbClr val="B2B3B5"/>
                </a:solidFill>
              </a:rPr>
              <a:t>© Bosch Limited 2019. All rights reserved, also regarding any disposal, exploitation, reproduction, editing, distribution, as well as in the event of applications for industrial property rights.</a:t>
            </a:r>
            <a:endParaRPr lang="de-DE" sz="600" kern="0" baseline="0" dirty="0">
              <a:solidFill>
                <a:srgbClr val="B2B3B5"/>
              </a:solidFill>
            </a:endParaRPr>
          </a:p>
        </p:txBody>
      </p:sp>
      <p:sp>
        <p:nvSpPr>
          <p:cNvPr id="8" name="Bosch_footer_2" hidden="1">
            <a:extLst>
              <a:ext uri="{FF2B5EF4-FFF2-40B4-BE49-F238E27FC236}">
                <a16:creationId xmlns:a16="http://schemas.microsoft.com/office/drawing/2014/main" id="{5D02BF85-46F8-4435-90C8-68AE8D6BB5BD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de-DE" sz="600" kern="0" baseline="0">
                <a:solidFill>
                  <a:schemeClr val="tx1"/>
                </a:solidFill>
              </a:rPr>
              <a:t>%repositoryremark%</a:t>
            </a:r>
            <a:r>
              <a:rPr lang="de-DE" sz="600" kern="0" baseline="0">
                <a:solidFill>
                  <a:srgbClr val="B2B3B5"/>
                </a:solidFill>
              </a:rPr>
              <a:t>%copyright%</a:t>
            </a:r>
            <a:endParaRPr lang="de-DE" sz="600" kern="0" baseline="0" dirty="0">
              <a:solidFill>
                <a:srgbClr val="B2B3B5"/>
              </a:solidFill>
            </a:endParaRPr>
          </a:p>
        </p:txBody>
      </p:sp>
      <p:sp>
        <p:nvSpPr>
          <p:cNvPr id="9" name="Bosch_footer_1" hidden="1">
            <a:extLst>
              <a:ext uri="{FF2B5EF4-FFF2-40B4-BE49-F238E27FC236}">
                <a16:creationId xmlns:a16="http://schemas.microsoft.com/office/drawing/2014/main" id="{49B7D0DB-D891-4F39-A1EB-81FDAB75CF1C}"/>
              </a:ext>
            </a:extLst>
          </p:cNvPr>
          <p:cNvSpPr txBox="1"/>
          <p:nvPr userDrawn="1"/>
        </p:nvSpPr>
        <p:spPr>
          <a:xfrm>
            <a:off x="593090" y="5644800"/>
            <a:ext cx="915289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de-DE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de-DE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B961F80-4A54-44FE-9DE9-8B9B4DB82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600" dirty="0"/>
              <a:t/>
            </a:r>
            <a:br>
              <a:rPr lang="de-DE" sz="6600" dirty="0"/>
            </a:br>
            <a:r>
              <a:rPr lang="de-DE" sz="6600" dirty="0" smtClean="0"/>
              <a:t/>
            </a:r>
            <a:br>
              <a:rPr lang="de-DE" sz="6600" dirty="0" smtClean="0"/>
            </a:br>
            <a:r>
              <a:rPr lang="de-DE" sz="6600" dirty="0" smtClean="0"/>
              <a:t/>
            </a:r>
            <a:br>
              <a:rPr lang="de-DE" sz="6600" dirty="0" smtClean="0"/>
            </a:br>
            <a:r>
              <a:rPr lang="de-DE" sz="6600" dirty="0" smtClean="0"/>
              <a:t>INTER IIT TECH MEET</a:t>
            </a:r>
          </a:p>
        </p:txBody>
      </p:sp>
    </p:spTree>
    <p:extLst>
      <p:ext uri="{BB962C8B-B14F-4D97-AF65-F5344CB8AC3E}">
        <p14:creationId xmlns:p14="http://schemas.microsoft.com/office/powerpoint/2010/main" val="335889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259079" y="815546"/>
            <a:ext cx="10145309" cy="4270497"/>
          </a:xfrm>
        </p:spPr>
        <p:txBody>
          <a:bodyPr/>
          <a:lstStyle/>
          <a:p>
            <a:r>
              <a:rPr lang="en-US" dirty="0" smtClean="0">
                <a:solidFill>
                  <a:srgbClr val="3333CC"/>
                </a:solidFill>
              </a:rPr>
              <a:t>To develop a route optimization algorithm that caters to the real time changing demand of customers to determine route and schedule of buses depending on the constraints provided.</a:t>
            </a:r>
          </a:p>
          <a:p>
            <a:r>
              <a:rPr lang="en-US" dirty="0" smtClean="0">
                <a:solidFill>
                  <a:srgbClr val="3333CC"/>
                </a:solidFill>
              </a:rPr>
              <a:t>The </a:t>
            </a:r>
            <a:r>
              <a:rPr lang="en-US" dirty="0">
                <a:solidFill>
                  <a:srgbClr val="3333CC"/>
                </a:solidFill>
              </a:rPr>
              <a:t>algorithm should be able to give optimized routes for ‘n’ number of constraints , for example the desired output should be achieved with either </a:t>
            </a:r>
            <a:r>
              <a:rPr lang="en-US" dirty="0" smtClean="0">
                <a:solidFill>
                  <a:srgbClr val="3333CC"/>
                </a:solidFill>
              </a:rPr>
              <a:t>one of the constraints as well </a:t>
            </a:r>
            <a:r>
              <a:rPr lang="en-US" smtClean="0">
                <a:solidFill>
                  <a:srgbClr val="3333CC"/>
                </a:solidFill>
              </a:rPr>
              <a:t>as considering </a:t>
            </a:r>
            <a:r>
              <a:rPr lang="en-US" dirty="0">
                <a:solidFill>
                  <a:srgbClr val="3333CC"/>
                </a:solidFill>
              </a:rPr>
              <a:t>all of them together as per the requirements</a:t>
            </a:r>
            <a:r>
              <a:rPr lang="en-US" dirty="0" smtClean="0">
                <a:solidFill>
                  <a:srgbClr val="3333CC"/>
                </a:solidFill>
              </a:rPr>
              <a:t>.</a:t>
            </a:r>
          </a:p>
          <a:p>
            <a:r>
              <a:rPr lang="en-US" dirty="0" smtClean="0">
                <a:solidFill>
                  <a:srgbClr val="3333CC"/>
                </a:solidFill>
              </a:rPr>
              <a:t>Justification and visualization of the method.</a:t>
            </a:r>
            <a:endParaRPr lang="en-US" dirty="0">
              <a:solidFill>
                <a:srgbClr val="3333CC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9079" y="2950794"/>
            <a:ext cx="3074431" cy="12727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Constraints</a:t>
            </a:r>
            <a:r>
              <a:rPr lang="en-US" dirty="0" smtClean="0"/>
              <a:t>-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9CC"/>
                </a:solidFill>
              </a:rPr>
              <a:t>Time window for pick up and drop 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9CC"/>
                </a:solidFill>
              </a:rPr>
              <a:t>Minimize operational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9CC"/>
                </a:solidFill>
              </a:rPr>
              <a:t>Number of buses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9CC"/>
                </a:solidFill>
              </a:rPr>
              <a:t>Vehicle occupancy should be at least 85%. 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95" y="2172352"/>
            <a:ext cx="4971879" cy="345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3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smtClean="0"/>
              <a:t>Sample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3" y="1909710"/>
            <a:ext cx="5405569" cy="27956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69514"/>
              </p:ext>
            </p:extLst>
          </p:nvPr>
        </p:nvGraphicFramePr>
        <p:xfrm>
          <a:off x="6632639" y="119807"/>
          <a:ext cx="3718979" cy="5343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2647">
                  <a:extLst>
                    <a:ext uri="{9D8B030D-6E8A-4147-A177-3AD203B41FA5}">
                      <a16:colId xmlns:a16="http://schemas.microsoft.com/office/drawing/2014/main" val="2971901397"/>
                    </a:ext>
                  </a:extLst>
                </a:gridCol>
                <a:gridCol w="892282">
                  <a:extLst>
                    <a:ext uri="{9D8B030D-6E8A-4147-A177-3AD203B41FA5}">
                      <a16:colId xmlns:a16="http://schemas.microsoft.com/office/drawing/2014/main" val="2253046551"/>
                    </a:ext>
                  </a:extLst>
                </a:gridCol>
                <a:gridCol w="2444050">
                  <a:extLst>
                    <a:ext uri="{9D8B030D-6E8A-4147-A177-3AD203B41FA5}">
                      <a16:colId xmlns:a16="http://schemas.microsoft.com/office/drawing/2014/main" val="3411073091"/>
                    </a:ext>
                  </a:extLst>
                </a:gridCol>
              </a:tblGrid>
              <a:tr h="272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S.No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Persons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Boarding point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764980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Devegowda</a:t>
                      </a:r>
                      <a:r>
                        <a:rPr lang="en-US" sz="1100" u="none" strike="noStrike" dirty="0">
                          <a:effectLst/>
                        </a:rPr>
                        <a:t> Petrol Bunk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2354740982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Hoskeralli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770549570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Channasandra RNSIT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3640411739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Kathriguppe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3993609202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Kamakya</a:t>
                      </a:r>
                      <a:r>
                        <a:rPr lang="en-US" sz="1100" u="none" strike="noStrike" dirty="0">
                          <a:effectLst/>
                        </a:rPr>
                        <a:t> Theatre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3086485660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PESIT Collage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3992348614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Katherguppe Circle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1099876082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HosaKerehalli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662820319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Bata Show Room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3799549175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Ittamadu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473740510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Rajarajeshwari</a:t>
                      </a:r>
                      <a:r>
                        <a:rPr lang="en-US" sz="1100" u="none" strike="noStrike" dirty="0">
                          <a:effectLst/>
                        </a:rPr>
                        <a:t> temple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2735758124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Jantha</a:t>
                      </a:r>
                      <a:r>
                        <a:rPr lang="en-US" sz="1100" u="none" strike="noStrike" dirty="0">
                          <a:effectLst/>
                        </a:rPr>
                        <a:t> Bazar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2867995268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Kuthriguppe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637063617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Hosakarehalli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3130273210"/>
                  </a:ext>
                </a:extLst>
              </a:tr>
              <a:tr h="243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Rajarajeshwarinagar</a:t>
                      </a:r>
                      <a:r>
                        <a:rPr lang="en-US" sz="1100" u="none" strike="noStrike" dirty="0">
                          <a:effectLst/>
                        </a:rPr>
                        <a:t> Double Road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418961122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Kathriguppe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548840343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HosaKerehalli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3705898501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Kamakya Theatre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201590503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Kanthi</a:t>
                      </a:r>
                      <a:r>
                        <a:rPr lang="en-US" sz="1100" u="none" strike="noStrike" dirty="0">
                          <a:effectLst/>
                        </a:rPr>
                        <a:t> Sweets RR Nagar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402972323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HosaKerehalli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2322576969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Chowdeshwari</a:t>
                      </a:r>
                      <a:r>
                        <a:rPr lang="en-US" sz="1100" u="none" strike="noStrike" dirty="0">
                          <a:effectLst/>
                        </a:rPr>
                        <a:t> Talkies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4232751520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Jayanagar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1360411489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Kattrigupe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1157240525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Kadirenahallli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2425702364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Kathriguppe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4194343649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Mantri</a:t>
                      </a:r>
                      <a:r>
                        <a:rPr lang="en-US" sz="1100" u="none" strike="noStrike" dirty="0">
                          <a:effectLst/>
                        </a:rPr>
                        <a:t> Apartment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3338237331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Channasandra</a:t>
                      </a:r>
                      <a:r>
                        <a:rPr lang="en-US" sz="1100" u="none" strike="noStrike" dirty="0">
                          <a:effectLst/>
                        </a:rPr>
                        <a:t> RNSIT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1621880868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Kodipalya</a:t>
                      </a:r>
                      <a:r>
                        <a:rPr lang="en-US" sz="1100" u="none" strike="noStrike" dirty="0">
                          <a:effectLst/>
                        </a:rPr>
                        <a:t> (</a:t>
                      </a:r>
                      <a:r>
                        <a:rPr lang="en-US" sz="1100" u="none" strike="noStrike" dirty="0" err="1">
                          <a:effectLst/>
                        </a:rPr>
                        <a:t>Uttarahalli</a:t>
                      </a:r>
                      <a:r>
                        <a:rPr lang="en-US" sz="1100" u="none" strike="noStrike" dirty="0">
                          <a:effectLst/>
                        </a:rPr>
                        <a:t> main Road)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4044794292"/>
                  </a:ext>
                </a:extLst>
              </a:tr>
              <a:tr h="16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Uttarahalli</a:t>
                      </a:r>
                      <a:r>
                        <a:rPr lang="en-US" sz="1100" u="none" strike="noStrike" dirty="0">
                          <a:effectLst/>
                        </a:rPr>
                        <a:t> road </a:t>
                      </a:r>
                      <a:r>
                        <a:rPr lang="en-US" sz="1100" u="none" strike="noStrike" dirty="0" err="1">
                          <a:effectLst/>
                        </a:rPr>
                        <a:t>Kengeri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175142988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81424" y="648000"/>
            <a:ext cx="54832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Start time= 6:15 am and End time = 7:35 </a:t>
            </a:r>
            <a:r>
              <a:rPr lang="en-US" dirty="0" smtClean="0"/>
              <a:t>am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Bus capacity= </a:t>
            </a:r>
            <a:r>
              <a:rPr lang="en-US" dirty="0" smtClean="0"/>
              <a:t>32 seater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Total </a:t>
            </a:r>
            <a:r>
              <a:rPr lang="en-US" dirty="0" err="1" smtClean="0"/>
              <a:t>Kms</a:t>
            </a:r>
            <a:r>
              <a:rPr lang="en-US" dirty="0" smtClean="0"/>
              <a:t> run /day= 92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149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n"/>
  <p:tag name="SAXMLCOMPANYNAME" val="bosc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Bosch NG">
  <a:themeElements>
    <a:clrScheme name="Bosch_Fuchsia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A80163"/>
      </a:accent1>
      <a:accent2>
        <a:srgbClr val="D067AD"/>
      </a:accent2>
      <a:accent3>
        <a:srgbClr val="B2B3B5"/>
      </a:accent3>
      <a:accent4>
        <a:srgbClr val="424C58"/>
      </a:accent4>
      <a:accent5>
        <a:srgbClr val="3F136C"/>
      </a:accent5>
      <a:accent6>
        <a:srgbClr val="967CB1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ptx" id="{25DE3F02-2C1C-47C6-954D-E27EAC9C1754}" vid="{0581B8F1-6271-4357-847D-5A1F54F7362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presentation_169n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IN/PJ-MS</OrgInhalt>
      <Wert>IN/PJ-MS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/>
      <Wert/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Limited 2019. All rights reserved, also regarding any disposal, exploitation, reproduction, editing, distribution, as well as in the event of applications for industrial property rights.</OrgInhalt>
      <Wert>© Bosch Limited 2019.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2019-10-24</OrgInhalt>
      <Wert>2019-10-24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F380EBFA-E2FD-45DD-8CA9-AEA47FCF934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presentation_169n 2</Template>
  <TotalTime>0</TotalTime>
  <Words>237</Words>
  <Application>Microsoft Office PowerPoint</Application>
  <PresentationFormat>Custom</PresentationFormat>
  <Paragraphs>103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Bosch Office Sans</vt:lpstr>
      <vt:lpstr>Calibri</vt:lpstr>
      <vt:lpstr>Wingdings 3</vt:lpstr>
      <vt:lpstr>Bosch NG</vt:lpstr>
      <vt:lpstr>   INTER IIT TECH MEET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 IIT TECH MEET</dc:title>
  <dc:creator>Anchal . (IN/PJ-MS)</dc:creator>
  <cp:lastModifiedBy>Anchal . (IN/PJ-MS)</cp:lastModifiedBy>
  <cp:revision>14</cp:revision>
  <dcterms:created xsi:type="dcterms:W3CDTF">2019-10-24T04:25:39Z</dcterms:created>
  <dcterms:modified xsi:type="dcterms:W3CDTF">2019-12-02T10:51:37Z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