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
  </p:notesMasterIdLst>
  <p:sldIdLst>
    <p:sldId id="256" r:id="rId2"/>
  </p:sldIdLst>
  <p:sldSz cx="18288000" cy="27432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47" autoAdjust="0"/>
    <p:restoredTop sz="94694"/>
  </p:normalViewPr>
  <p:slideViewPr>
    <p:cSldViewPr snapToGrid="0" snapToObjects="1">
      <p:cViewPr>
        <p:scale>
          <a:sx n="40" d="100"/>
          <a:sy n="40" d="100"/>
        </p:scale>
        <p:origin x="1966" y="-1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5BC3C-3078-4590-84EC-8E904473F3C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C532606-D04A-40D0-8C72-021A2262873D}">
      <dgm:prSet phldrT="[Text]"/>
      <dgm:spPr/>
      <dgm:t>
        <a:bodyPr/>
        <a:lstStyle/>
        <a:p>
          <a:r>
            <a:rPr lang="en-US" dirty="0" smtClean="0"/>
            <a:t>Convolution1</a:t>
          </a:r>
        </a:p>
        <a:p>
          <a:r>
            <a:rPr lang="en-US" dirty="0" smtClean="0"/>
            <a:t>5x5/1, 20</a:t>
          </a:r>
          <a:endParaRPr lang="en-US" dirty="0"/>
        </a:p>
      </dgm:t>
    </dgm:pt>
    <dgm:pt modelId="{8AE27AAF-AF1B-45B5-B5AA-AFD160F32921}" type="parTrans" cxnId="{94A4233C-3858-456F-9B9F-EB2DAF68F328}">
      <dgm:prSet/>
      <dgm:spPr/>
      <dgm:t>
        <a:bodyPr/>
        <a:lstStyle/>
        <a:p>
          <a:endParaRPr lang="en-US"/>
        </a:p>
      </dgm:t>
    </dgm:pt>
    <dgm:pt modelId="{509E6158-A0EC-4166-9094-D4C51EFCE0A6}" type="sibTrans" cxnId="{94A4233C-3858-456F-9B9F-EB2DAF68F328}">
      <dgm:prSet/>
      <dgm:spPr/>
      <dgm:t>
        <a:bodyPr/>
        <a:lstStyle/>
        <a:p>
          <a:endParaRPr lang="en-US"/>
        </a:p>
      </dgm:t>
    </dgm:pt>
    <dgm:pt modelId="{068E3759-63DD-4896-A94D-9E65AA3C18A9}">
      <dgm:prSet phldrT="[Text]"/>
      <dgm:spPr/>
      <dgm:t>
        <a:bodyPr/>
        <a:lstStyle/>
        <a:p>
          <a:r>
            <a:rPr lang="en-US" dirty="0" smtClean="0"/>
            <a:t>Pooling1</a:t>
          </a:r>
        </a:p>
        <a:p>
          <a:r>
            <a:rPr lang="en-US" dirty="0" smtClean="0"/>
            <a:t>Max, 2x2/2</a:t>
          </a:r>
          <a:endParaRPr lang="en-US" dirty="0"/>
        </a:p>
      </dgm:t>
    </dgm:pt>
    <dgm:pt modelId="{6FA35866-EE9B-4773-B885-EADEBAC06A68}" type="parTrans" cxnId="{C4582689-4842-436C-904B-D6BB1E2A0185}">
      <dgm:prSet/>
      <dgm:spPr/>
      <dgm:t>
        <a:bodyPr/>
        <a:lstStyle/>
        <a:p>
          <a:endParaRPr lang="en-US"/>
        </a:p>
      </dgm:t>
    </dgm:pt>
    <dgm:pt modelId="{6799C9C2-146E-412C-AFA2-5D037D32CF49}" type="sibTrans" cxnId="{C4582689-4842-436C-904B-D6BB1E2A0185}">
      <dgm:prSet/>
      <dgm:spPr/>
      <dgm:t>
        <a:bodyPr/>
        <a:lstStyle/>
        <a:p>
          <a:endParaRPr lang="en-US"/>
        </a:p>
      </dgm:t>
    </dgm:pt>
    <dgm:pt modelId="{12D2C7EB-BF37-4861-9FC4-3499AEE6E0EA}">
      <dgm:prSet phldrT="[Text]"/>
      <dgm:spPr/>
      <dgm:t>
        <a:bodyPr/>
        <a:lstStyle/>
        <a:p>
          <a:r>
            <a:rPr lang="en-US" dirty="0" smtClean="0"/>
            <a:t>Convolution2</a:t>
          </a:r>
        </a:p>
        <a:p>
          <a:r>
            <a:rPr lang="en-US" dirty="0" smtClean="0"/>
            <a:t>5x5/1, 20</a:t>
          </a:r>
          <a:endParaRPr lang="en-US" dirty="0"/>
        </a:p>
      </dgm:t>
    </dgm:pt>
    <dgm:pt modelId="{76B720BB-EAAE-4E2E-BA3B-21EDEDA2984E}" type="parTrans" cxnId="{63767FC8-DFB7-40F5-B42C-37C7CC10E64B}">
      <dgm:prSet/>
      <dgm:spPr/>
      <dgm:t>
        <a:bodyPr/>
        <a:lstStyle/>
        <a:p>
          <a:endParaRPr lang="en-US"/>
        </a:p>
      </dgm:t>
    </dgm:pt>
    <dgm:pt modelId="{5DB71155-739C-44AE-9898-C878D7CB61BE}" type="sibTrans" cxnId="{63767FC8-DFB7-40F5-B42C-37C7CC10E64B}">
      <dgm:prSet/>
      <dgm:spPr/>
      <dgm:t>
        <a:bodyPr/>
        <a:lstStyle/>
        <a:p>
          <a:endParaRPr lang="en-US"/>
        </a:p>
      </dgm:t>
    </dgm:pt>
    <dgm:pt modelId="{AE3FA33F-C051-4CFB-91FE-4D90AF2C34BD}">
      <dgm:prSet phldrT="[Text]"/>
      <dgm:spPr/>
      <dgm:t>
        <a:bodyPr/>
        <a:lstStyle/>
        <a:p>
          <a:r>
            <a:rPr lang="en-US" dirty="0" smtClean="0"/>
            <a:t>Pooling2</a:t>
          </a:r>
        </a:p>
        <a:p>
          <a:r>
            <a:rPr lang="en-US" dirty="0" smtClean="0"/>
            <a:t>Max, 2x2/2</a:t>
          </a:r>
          <a:endParaRPr lang="en-US" dirty="0"/>
        </a:p>
      </dgm:t>
    </dgm:pt>
    <dgm:pt modelId="{7BC8E38A-75D9-4E8D-862E-E22C977F6A4F}" type="parTrans" cxnId="{D24A57C6-EF29-47D5-A5DB-0BF82E4533D4}">
      <dgm:prSet/>
      <dgm:spPr/>
      <dgm:t>
        <a:bodyPr/>
        <a:lstStyle/>
        <a:p>
          <a:endParaRPr lang="en-US"/>
        </a:p>
      </dgm:t>
    </dgm:pt>
    <dgm:pt modelId="{5304DF4A-3E1C-4AC7-95B5-790342E8A528}" type="sibTrans" cxnId="{D24A57C6-EF29-47D5-A5DB-0BF82E4533D4}">
      <dgm:prSet/>
      <dgm:spPr/>
      <dgm:t>
        <a:bodyPr/>
        <a:lstStyle/>
        <a:p>
          <a:endParaRPr lang="en-US"/>
        </a:p>
      </dgm:t>
    </dgm:pt>
    <dgm:pt modelId="{0AD1023A-A4AB-4CA1-90AF-610FEC1F8CCA}">
      <dgm:prSet phldrT="[Text]"/>
      <dgm:spPr/>
      <dgm:t>
        <a:bodyPr/>
        <a:lstStyle/>
        <a:p>
          <a:r>
            <a:rPr lang="en-US" dirty="0" smtClean="0"/>
            <a:t>Flatten</a:t>
          </a:r>
          <a:endParaRPr lang="en-US" dirty="0"/>
        </a:p>
      </dgm:t>
    </dgm:pt>
    <dgm:pt modelId="{6E509891-9F98-45E8-8E73-FC2B8D467BC1}" type="parTrans" cxnId="{76B45A83-2CA9-4003-A9BD-FF0C7AE4A7E2}">
      <dgm:prSet/>
      <dgm:spPr/>
      <dgm:t>
        <a:bodyPr/>
        <a:lstStyle/>
        <a:p>
          <a:endParaRPr lang="en-US"/>
        </a:p>
      </dgm:t>
    </dgm:pt>
    <dgm:pt modelId="{6CC74341-9AF7-421C-A0CD-C41950CC7394}" type="sibTrans" cxnId="{76B45A83-2CA9-4003-A9BD-FF0C7AE4A7E2}">
      <dgm:prSet/>
      <dgm:spPr/>
      <dgm:t>
        <a:bodyPr/>
        <a:lstStyle/>
        <a:p>
          <a:endParaRPr lang="en-US"/>
        </a:p>
      </dgm:t>
    </dgm:pt>
    <dgm:pt modelId="{2F977DFB-15DF-4232-AC33-3D25A36FDA07}">
      <dgm:prSet phldrT="[Text]"/>
      <dgm:spPr/>
      <dgm:t>
        <a:bodyPr/>
        <a:lstStyle/>
        <a:p>
          <a:r>
            <a:rPr lang="en-US" dirty="0" err="1" smtClean="0"/>
            <a:t>FullyConnected</a:t>
          </a:r>
          <a:endParaRPr lang="en-US" dirty="0" smtClean="0"/>
        </a:p>
        <a:p>
          <a:r>
            <a:rPr lang="en-US" dirty="0" smtClean="0"/>
            <a:t>500</a:t>
          </a:r>
          <a:endParaRPr lang="en-US" dirty="0"/>
        </a:p>
      </dgm:t>
    </dgm:pt>
    <dgm:pt modelId="{02B61230-660B-4CB0-AF32-1D623D9FC3C8}" type="parTrans" cxnId="{198B8E24-C854-4119-8BBF-0FD4CF66CE1B}">
      <dgm:prSet/>
      <dgm:spPr/>
      <dgm:t>
        <a:bodyPr/>
        <a:lstStyle/>
        <a:p>
          <a:endParaRPr lang="en-US"/>
        </a:p>
      </dgm:t>
    </dgm:pt>
    <dgm:pt modelId="{F771E2D1-7F91-4A66-832E-00DF606FCDCA}" type="sibTrans" cxnId="{198B8E24-C854-4119-8BBF-0FD4CF66CE1B}">
      <dgm:prSet/>
      <dgm:spPr/>
      <dgm:t>
        <a:bodyPr/>
        <a:lstStyle/>
        <a:p>
          <a:endParaRPr lang="en-US"/>
        </a:p>
      </dgm:t>
    </dgm:pt>
    <dgm:pt modelId="{1FC2B61B-3719-4BE7-AAD8-C73FD4CBD272}">
      <dgm:prSet phldrT="[Text]"/>
      <dgm:spPr/>
      <dgm:t>
        <a:bodyPr/>
        <a:lstStyle/>
        <a:p>
          <a:r>
            <a:rPr lang="en-US" dirty="0" smtClean="0"/>
            <a:t>Activation</a:t>
          </a:r>
        </a:p>
        <a:p>
          <a:r>
            <a:rPr lang="en-US" dirty="0" err="1" smtClean="0"/>
            <a:t>Tanh</a:t>
          </a:r>
          <a:endParaRPr lang="en-US" dirty="0"/>
        </a:p>
      </dgm:t>
    </dgm:pt>
    <dgm:pt modelId="{4FECFE66-91D7-4CD1-B6C4-C77E15CF1791}" type="parTrans" cxnId="{2901BC91-0A48-43B8-98DE-5AF2507B9D1A}">
      <dgm:prSet/>
      <dgm:spPr/>
      <dgm:t>
        <a:bodyPr/>
        <a:lstStyle/>
        <a:p>
          <a:endParaRPr lang="en-US"/>
        </a:p>
      </dgm:t>
    </dgm:pt>
    <dgm:pt modelId="{0D99397A-FF43-41EB-B154-5371C2884A0A}" type="sibTrans" cxnId="{2901BC91-0A48-43B8-98DE-5AF2507B9D1A}">
      <dgm:prSet/>
      <dgm:spPr/>
      <dgm:t>
        <a:bodyPr/>
        <a:lstStyle/>
        <a:p>
          <a:endParaRPr lang="en-US"/>
        </a:p>
      </dgm:t>
    </dgm:pt>
    <dgm:pt modelId="{8582A342-8DBB-47DA-8F18-4BAA601E1C7E}">
      <dgm:prSet phldrT="[Text]"/>
      <dgm:spPr/>
      <dgm:t>
        <a:bodyPr/>
        <a:lstStyle/>
        <a:p>
          <a:r>
            <a:rPr lang="en-US" dirty="0" err="1" smtClean="0"/>
            <a:t>FullyConnected</a:t>
          </a:r>
          <a:endParaRPr lang="en-US" dirty="0" smtClean="0"/>
        </a:p>
        <a:p>
          <a:r>
            <a:rPr lang="en-US" dirty="0" smtClean="0"/>
            <a:t>101</a:t>
          </a:r>
          <a:endParaRPr lang="en-US" dirty="0"/>
        </a:p>
      </dgm:t>
    </dgm:pt>
    <dgm:pt modelId="{9936A47A-2AC9-47C9-AB84-79E86B279980}" type="parTrans" cxnId="{1F3CD2E8-7F8C-4880-B191-6655796525AB}">
      <dgm:prSet/>
      <dgm:spPr/>
      <dgm:t>
        <a:bodyPr/>
        <a:lstStyle/>
        <a:p>
          <a:endParaRPr lang="en-US"/>
        </a:p>
      </dgm:t>
    </dgm:pt>
    <dgm:pt modelId="{6DE6A9D8-A704-4B2D-A86C-89AEBB3108CE}" type="sibTrans" cxnId="{1F3CD2E8-7F8C-4880-B191-6655796525AB}">
      <dgm:prSet/>
      <dgm:spPr/>
      <dgm:t>
        <a:bodyPr/>
        <a:lstStyle/>
        <a:p>
          <a:endParaRPr lang="en-US"/>
        </a:p>
      </dgm:t>
    </dgm:pt>
    <dgm:pt modelId="{981DB6CD-A27B-4512-B6C9-0097108651FD}">
      <dgm:prSet phldrT="[Text]"/>
      <dgm:spPr/>
      <dgm:t>
        <a:bodyPr/>
        <a:lstStyle/>
        <a:p>
          <a:r>
            <a:rPr lang="en-US" dirty="0" err="1" smtClean="0"/>
            <a:t>SoftmaxOutput</a:t>
          </a:r>
          <a:endParaRPr lang="en-US" dirty="0"/>
        </a:p>
      </dgm:t>
    </dgm:pt>
    <dgm:pt modelId="{2EC53492-1DE7-499B-830C-A918527979BB}" type="parTrans" cxnId="{E0F82F6E-0422-49A5-940A-161C51F4A8CB}">
      <dgm:prSet/>
      <dgm:spPr/>
      <dgm:t>
        <a:bodyPr/>
        <a:lstStyle/>
        <a:p>
          <a:endParaRPr lang="en-US"/>
        </a:p>
      </dgm:t>
    </dgm:pt>
    <dgm:pt modelId="{6D6D331E-487F-4570-925A-D42E2FF70D0D}" type="sibTrans" cxnId="{E0F82F6E-0422-49A5-940A-161C51F4A8CB}">
      <dgm:prSet/>
      <dgm:spPr/>
      <dgm:t>
        <a:bodyPr/>
        <a:lstStyle/>
        <a:p>
          <a:endParaRPr lang="en-US"/>
        </a:p>
      </dgm:t>
    </dgm:pt>
    <dgm:pt modelId="{A79C3C62-D7C2-4E79-AFB0-A73EF3C4D564}">
      <dgm:prSet phldrT="[Text]"/>
      <dgm:spPr/>
      <dgm:t>
        <a:bodyPr/>
        <a:lstStyle/>
        <a:p>
          <a:r>
            <a:rPr lang="en-US" dirty="0" smtClean="0"/>
            <a:t>Data</a:t>
          </a:r>
          <a:endParaRPr lang="en-US" dirty="0"/>
        </a:p>
      </dgm:t>
    </dgm:pt>
    <dgm:pt modelId="{A0D5BB2F-82ED-4C34-9D0A-DA4ABD3A5366}" type="parTrans" cxnId="{11C9DDE1-9C1F-4995-A564-2130581DB073}">
      <dgm:prSet/>
      <dgm:spPr/>
      <dgm:t>
        <a:bodyPr/>
        <a:lstStyle/>
        <a:p>
          <a:endParaRPr lang="en-US"/>
        </a:p>
      </dgm:t>
    </dgm:pt>
    <dgm:pt modelId="{E1C97D4C-7521-400D-9A7F-0BC2F0D4C89D}" type="sibTrans" cxnId="{11C9DDE1-9C1F-4995-A564-2130581DB073}">
      <dgm:prSet/>
      <dgm:spPr/>
      <dgm:t>
        <a:bodyPr/>
        <a:lstStyle/>
        <a:p>
          <a:endParaRPr lang="en-US"/>
        </a:p>
      </dgm:t>
    </dgm:pt>
    <dgm:pt modelId="{656EC0F0-B6E0-481C-ACA0-B9A7A95B2243}">
      <dgm:prSet phldrT="[Text]"/>
      <dgm:spPr/>
      <dgm:t>
        <a:bodyPr/>
        <a:lstStyle/>
        <a:p>
          <a:r>
            <a:rPr lang="en-US" dirty="0" smtClean="0"/>
            <a:t>Activation</a:t>
          </a:r>
        </a:p>
        <a:p>
          <a:r>
            <a:rPr lang="en-US" dirty="0" err="1" smtClean="0"/>
            <a:t>ReLu</a:t>
          </a:r>
          <a:endParaRPr lang="en-US" dirty="0"/>
        </a:p>
      </dgm:t>
    </dgm:pt>
    <dgm:pt modelId="{47C3FD39-63BB-47FA-9DD3-EB2CD70556DC}" type="parTrans" cxnId="{ABE94317-B16A-4D78-93FB-F64B99FFF788}">
      <dgm:prSet/>
      <dgm:spPr/>
      <dgm:t>
        <a:bodyPr/>
        <a:lstStyle/>
        <a:p>
          <a:endParaRPr lang="en-US"/>
        </a:p>
      </dgm:t>
    </dgm:pt>
    <dgm:pt modelId="{006B5180-57C5-4FB7-AD18-5FCFCF4223B2}" type="sibTrans" cxnId="{ABE94317-B16A-4D78-93FB-F64B99FFF788}">
      <dgm:prSet/>
      <dgm:spPr/>
      <dgm:t>
        <a:bodyPr/>
        <a:lstStyle/>
        <a:p>
          <a:endParaRPr lang="en-US"/>
        </a:p>
      </dgm:t>
    </dgm:pt>
    <dgm:pt modelId="{9ADC6C16-5C8D-4684-8211-077A7E784A85}" type="pres">
      <dgm:prSet presAssocID="{5305BC3C-3078-4590-84EC-8E904473F3C4}" presName="Name0" presStyleCnt="0">
        <dgm:presLayoutVars>
          <dgm:dir/>
          <dgm:animLvl val="lvl"/>
          <dgm:resizeHandles val="exact"/>
        </dgm:presLayoutVars>
      </dgm:prSet>
      <dgm:spPr/>
      <dgm:t>
        <a:bodyPr/>
        <a:lstStyle/>
        <a:p>
          <a:endParaRPr lang="en-US"/>
        </a:p>
      </dgm:t>
    </dgm:pt>
    <dgm:pt modelId="{17FD7C46-E6A3-40E6-9F55-7DCFD9E381C2}" type="pres">
      <dgm:prSet presAssocID="{981DB6CD-A27B-4512-B6C9-0097108651FD}" presName="boxAndChildren" presStyleCnt="0"/>
      <dgm:spPr/>
    </dgm:pt>
    <dgm:pt modelId="{7C57543A-ED28-4CFF-B093-E551673255D0}" type="pres">
      <dgm:prSet presAssocID="{981DB6CD-A27B-4512-B6C9-0097108651FD}" presName="parentTextBox" presStyleLbl="node1" presStyleIdx="0" presStyleCnt="11"/>
      <dgm:spPr/>
      <dgm:t>
        <a:bodyPr/>
        <a:lstStyle/>
        <a:p>
          <a:endParaRPr lang="en-US"/>
        </a:p>
      </dgm:t>
    </dgm:pt>
    <dgm:pt modelId="{CE699A21-2BAF-423F-9DCE-E489B4DDD4AA}" type="pres">
      <dgm:prSet presAssocID="{6DE6A9D8-A704-4B2D-A86C-89AEBB3108CE}" presName="sp" presStyleCnt="0"/>
      <dgm:spPr/>
    </dgm:pt>
    <dgm:pt modelId="{0016317C-C590-49CB-A921-1A1516B56404}" type="pres">
      <dgm:prSet presAssocID="{8582A342-8DBB-47DA-8F18-4BAA601E1C7E}" presName="arrowAndChildren" presStyleCnt="0"/>
      <dgm:spPr/>
    </dgm:pt>
    <dgm:pt modelId="{9767010E-1D5F-4337-9728-42DB28E8CF5A}" type="pres">
      <dgm:prSet presAssocID="{8582A342-8DBB-47DA-8F18-4BAA601E1C7E}" presName="parentTextArrow" presStyleLbl="node1" presStyleIdx="1" presStyleCnt="11"/>
      <dgm:spPr/>
      <dgm:t>
        <a:bodyPr/>
        <a:lstStyle/>
        <a:p>
          <a:endParaRPr lang="en-US"/>
        </a:p>
      </dgm:t>
    </dgm:pt>
    <dgm:pt modelId="{0351350D-F57E-4E46-A578-69DF4E8ADF99}" type="pres">
      <dgm:prSet presAssocID="{0D99397A-FF43-41EB-B154-5371C2884A0A}" presName="sp" presStyleCnt="0"/>
      <dgm:spPr/>
    </dgm:pt>
    <dgm:pt modelId="{64E962E8-F1E9-4427-AEE4-1792D298D174}" type="pres">
      <dgm:prSet presAssocID="{1FC2B61B-3719-4BE7-AAD8-C73FD4CBD272}" presName="arrowAndChildren" presStyleCnt="0"/>
      <dgm:spPr/>
    </dgm:pt>
    <dgm:pt modelId="{FC27AB8D-CB55-4A4B-8F35-D05607D8A323}" type="pres">
      <dgm:prSet presAssocID="{1FC2B61B-3719-4BE7-AAD8-C73FD4CBD272}" presName="parentTextArrow" presStyleLbl="node1" presStyleIdx="2" presStyleCnt="11"/>
      <dgm:spPr/>
      <dgm:t>
        <a:bodyPr/>
        <a:lstStyle/>
        <a:p>
          <a:endParaRPr lang="en-US"/>
        </a:p>
      </dgm:t>
    </dgm:pt>
    <dgm:pt modelId="{E0E0AD5E-DBF0-45E3-A40E-5ECEE6E32AB3}" type="pres">
      <dgm:prSet presAssocID="{F771E2D1-7F91-4A66-832E-00DF606FCDCA}" presName="sp" presStyleCnt="0"/>
      <dgm:spPr/>
    </dgm:pt>
    <dgm:pt modelId="{7B45F6B8-AD3F-49FF-A7DF-1657E0EE811A}" type="pres">
      <dgm:prSet presAssocID="{2F977DFB-15DF-4232-AC33-3D25A36FDA07}" presName="arrowAndChildren" presStyleCnt="0"/>
      <dgm:spPr/>
    </dgm:pt>
    <dgm:pt modelId="{56AE7A06-074B-4CB8-B04B-D6114174F388}" type="pres">
      <dgm:prSet presAssocID="{2F977DFB-15DF-4232-AC33-3D25A36FDA07}" presName="parentTextArrow" presStyleLbl="node1" presStyleIdx="3" presStyleCnt="11"/>
      <dgm:spPr/>
      <dgm:t>
        <a:bodyPr/>
        <a:lstStyle/>
        <a:p>
          <a:endParaRPr lang="en-US"/>
        </a:p>
      </dgm:t>
    </dgm:pt>
    <dgm:pt modelId="{F661F60C-6D7D-4465-B332-4A530F0E2543}" type="pres">
      <dgm:prSet presAssocID="{6CC74341-9AF7-421C-A0CD-C41950CC7394}" presName="sp" presStyleCnt="0"/>
      <dgm:spPr/>
    </dgm:pt>
    <dgm:pt modelId="{2881D5F0-5A99-400A-9766-98FF592EC20D}" type="pres">
      <dgm:prSet presAssocID="{0AD1023A-A4AB-4CA1-90AF-610FEC1F8CCA}" presName="arrowAndChildren" presStyleCnt="0"/>
      <dgm:spPr/>
    </dgm:pt>
    <dgm:pt modelId="{F70B6B05-8149-4D85-9360-43E69509DE87}" type="pres">
      <dgm:prSet presAssocID="{0AD1023A-A4AB-4CA1-90AF-610FEC1F8CCA}" presName="parentTextArrow" presStyleLbl="node1" presStyleIdx="4" presStyleCnt="11"/>
      <dgm:spPr/>
      <dgm:t>
        <a:bodyPr/>
        <a:lstStyle/>
        <a:p>
          <a:endParaRPr lang="en-US"/>
        </a:p>
      </dgm:t>
    </dgm:pt>
    <dgm:pt modelId="{04AF7657-C567-4322-85A3-37572E5DEEA3}" type="pres">
      <dgm:prSet presAssocID="{006B5180-57C5-4FB7-AD18-5FCFCF4223B2}" presName="sp" presStyleCnt="0"/>
      <dgm:spPr/>
    </dgm:pt>
    <dgm:pt modelId="{2973F222-9CC9-4277-8E7F-96DA3E911C7F}" type="pres">
      <dgm:prSet presAssocID="{656EC0F0-B6E0-481C-ACA0-B9A7A95B2243}" presName="arrowAndChildren" presStyleCnt="0"/>
      <dgm:spPr/>
    </dgm:pt>
    <dgm:pt modelId="{3058D14B-2F10-4E91-80CA-9290B7AE29FA}" type="pres">
      <dgm:prSet presAssocID="{656EC0F0-B6E0-481C-ACA0-B9A7A95B2243}" presName="parentTextArrow" presStyleLbl="node1" presStyleIdx="5" presStyleCnt="11"/>
      <dgm:spPr/>
      <dgm:t>
        <a:bodyPr/>
        <a:lstStyle/>
        <a:p>
          <a:endParaRPr lang="en-US"/>
        </a:p>
      </dgm:t>
    </dgm:pt>
    <dgm:pt modelId="{F2DA5356-12CE-43AA-83F0-C10A9F4DBE21}" type="pres">
      <dgm:prSet presAssocID="{5304DF4A-3E1C-4AC7-95B5-790342E8A528}" presName="sp" presStyleCnt="0"/>
      <dgm:spPr/>
    </dgm:pt>
    <dgm:pt modelId="{42A47215-4619-48AF-BE28-C47B3D05C837}" type="pres">
      <dgm:prSet presAssocID="{AE3FA33F-C051-4CFB-91FE-4D90AF2C34BD}" presName="arrowAndChildren" presStyleCnt="0"/>
      <dgm:spPr/>
    </dgm:pt>
    <dgm:pt modelId="{3A9C8C40-585A-47AA-93DF-4220EB1A94A4}" type="pres">
      <dgm:prSet presAssocID="{AE3FA33F-C051-4CFB-91FE-4D90AF2C34BD}" presName="parentTextArrow" presStyleLbl="node1" presStyleIdx="6" presStyleCnt="11"/>
      <dgm:spPr/>
      <dgm:t>
        <a:bodyPr/>
        <a:lstStyle/>
        <a:p>
          <a:endParaRPr lang="en-US"/>
        </a:p>
      </dgm:t>
    </dgm:pt>
    <dgm:pt modelId="{BCBC46D3-F5C8-495C-A9D2-E1F51A90C400}" type="pres">
      <dgm:prSet presAssocID="{5DB71155-739C-44AE-9898-C878D7CB61BE}" presName="sp" presStyleCnt="0"/>
      <dgm:spPr/>
    </dgm:pt>
    <dgm:pt modelId="{96B3D2D5-9237-4CD5-B311-C029DE03BD55}" type="pres">
      <dgm:prSet presAssocID="{12D2C7EB-BF37-4861-9FC4-3499AEE6E0EA}" presName="arrowAndChildren" presStyleCnt="0"/>
      <dgm:spPr/>
    </dgm:pt>
    <dgm:pt modelId="{2D06382B-A0F3-4A43-9A02-B0FA57AF8AD2}" type="pres">
      <dgm:prSet presAssocID="{12D2C7EB-BF37-4861-9FC4-3499AEE6E0EA}" presName="parentTextArrow" presStyleLbl="node1" presStyleIdx="7" presStyleCnt="11"/>
      <dgm:spPr/>
      <dgm:t>
        <a:bodyPr/>
        <a:lstStyle/>
        <a:p>
          <a:endParaRPr lang="en-US"/>
        </a:p>
      </dgm:t>
    </dgm:pt>
    <dgm:pt modelId="{AEB6EE7F-BF0E-47E6-920C-E53EB9DE5EEE}" type="pres">
      <dgm:prSet presAssocID="{6799C9C2-146E-412C-AFA2-5D037D32CF49}" presName="sp" presStyleCnt="0"/>
      <dgm:spPr/>
    </dgm:pt>
    <dgm:pt modelId="{170036C7-548F-4B56-AB56-269C246E2FD5}" type="pres">
      <dgm:prSet presAssocID="{068E3759-63DD-4896-A94D-9E65AA3C18A9}" presName="arrowAndChildren" presStyleCnt="0"/>
      <dgm:spPr/>
    </dgm:pt>
    <dgm:pt modelId="{62336800-8315-4086-85D7-DDDE579119DE}" type="pres">
      <dgm:prSet presAssocID="{068E3759-63DD-4896-A94D-9E65AA3C18A9}" presName="parentTextArrow" presStyleLbl="node1" presStyleIdx="8" presStyleCnt="11"/>
      <dgm:spPr/>
      <dgm:t>
        <a:bodyPr/>
        <a:lstStyle/>
        <a:p>
          <a:endParaRPr lang="en-US"/>
        </a:p>
      </dgm:t>
    </dgm:pt>
    <dgm:pt modelId="{9C91C4CA-0EB8-4DC0-BFD9-6DA9D62D4799}" type="pres">
      <dgm:prSet presAssocID="{509E6158-A0EC-4166-9094-D4C51EFCE0A6}" presName="sp" presStyleCnt="0"/>
      <dgm:spPr/>
    </dgm:pt>
    <dgm:pt modelId="{46F5720E-B6C6-420D-B390-53AB9A00B99A}" type="pres">
      <dgm:prSet presAssocID="{0C532606-D04A-40D0-8C72-021A2262873D}" presName="arrowAndChildren" presStyleCnt="0"/>
      <dgm:spPr/>
    </dgm:pt>
    <dgm:pt modelId="{03EA0F1D-D3AC-4023-859E-3B4FED21DBF3}" type="pres">
      <dgm:prSet presAssocID="{0C532606-D04A-40D0-8C72-021A2262873D}" presName="parentTextArrow" presStyleLbl="node1" presStyleIdx="9" presStyleCnt="11" custAng="0" custLinFactNeighborY="1694"/>
      <dgm:spPr/>
      <dgm:t>
        <a:bodyPr/>
        <a:lstStyle/>
        <a:p>
          <a:endParaRPr lang="en-US"/>
        </a:p>
      </dgm:t>
    </dgm:pt>
    <dgm:pt modelId="{5F6A6F57-8355-467F-8452-2308CADD87F8}" type="pres">
      <dgm:prSet presAssocID="{E1C97D4C-7521-400D-9A7F-0BC2F0D4C89D}" presName="sp" presStyleCnt="0"/>
      <dgm:spPr/>
    </dgm:pt>
    <dgm:pt modelId="{CB948E60-18BE-4D0C-8948-2BE5B52DFAD7}" type="pres">
      <dgm:prSet presAssocID="{A79C3C62-D7C2-4E79-AFB0-A73EF3C4D564}" presName="arrowAndChildren" presStyleCnt="0"/>
      <dgm:spPr/>
    </dgm:pt>
    <dgm:pt modelId="{0D64D249-E921-494A-A29A-8E7418376101}" type="pres">
      <dgm:prSet presAssocID="{A79C3C62-D7C2-4E79-AFB0-A73EF3C4D564}" presName="parentTextArrow" presStyleLbl="node1" presStyleIdx="10" presStyleCnt="11" custLinFactNeighborY="-3419"/>
      <dgm:spPr/>
      <dgm:t>
        <a:bodyPr/>
        <a:lstStyle/>
        <a:p>
          <a:endParaRPr lang="en-US"/>
        </a:p>
      </dgm:t>
    </dgm:pt>
  </dgm:ptLst>
  <dgm:cxnLst>
    <dgm:cxn modelId="{27E74CAE-AB38-4B2C-B04A-7C86B9F78233}" type="presOf" srcId="{656EC0F0-B6E0-481C-ACA0-B9A7A95B2243}" destId="{3058D14B-2F10-4E91-80CA-9290B7AE29FA}" srcOrd="0" destOrd="0" presId="urn:microsoft.com/office/officeart/2005/8/layout/process4"/>
    <dgm:cxn modelId="{79869829-1061-4074-9B08-1FD8C81CF263}" type="presOf" srcId="{0C532606-D04A-40D0-8C72-021A2262873D}" destId="{03EA0F1D-D3AC-4023-859E-3B4FED21DBF3}" srcOrd="0" destOrd="0" presId="urn:microsoft.com/office/officeart/2005/8/layout/process4"/>
    <dgm:cxn modelId="{D24A57C6-EF29-47D5-A5DB-0BF82E4533D4}" srcId="{5305BC3C-3078-4590-84EC-8E904473F3C4}" destId="{AE3FA33F-C051-4CFB-91FE-4D90AF2C34BD}" srcOrd="4" destOrd="0" parTransId="{7BC8E38A-75D9-4E8D-862E-E22C977F6A4F}" sibTransId="{5304DF4A-3E1C-4AC7-95B5-790342E8A528}"/>
    <dgm:cxn modelId="{1F3CD2E8-7F8C-4880-B191-6655796525AB}" srcId="{5305BC3C-3078-4590-84EC-8E904473F3C4}" destId="{8582A342-8DBB-47DA-8F18-4BAA601E1C7E}" srcOrd="9" destOrd="0" parTransId="{9936A47A-2AC9-47C9-AB84-79E86B279980}" sibTransId="{6DE6A9D8-A704-4B2D-A86C-89AEBB3108CE}"/>
    <dgm:cxn modelId="{76B45A83-2CA9-4003-A9BD-FF0C7AE4A7E2}" srcId="{5305BC3C-3078-4590-84EC-8E904473F3C4}" destId="{0AD1023A-A4AB-4CA1-90AF-610FEC1F8CCA}" srcOrd="6" destOrd="0" parTransId="{6E509891-9F98-45E8-8E73-FC2B8D467BC1}" sibTransId="{6CC74341-9AF7-421C-A0CD-C41950CC7394}"/>
    <dgm:cxn modelId="{11C9DDE1-9C1F-4995-A564-2130581DB073}" srcId="{5305BC3C-3078-4590-84EC-8E904473F3C4}" destId="{A79C3C62-D7C2-4E79-AFB0-A73EF3C4D564}" srcOrd="0" destOrd="0" parTransId="{A0D5BB2F-82ED-4C34-9D0A-DA4ABD3A5366}" sibTransId="{E1C97D4C-7521-400D-9A7F-0BC2F0D4C89D}"/>
    <dgm:cxn modelId="{2901BC91-0A48-43B8-98DE-5AF2507B9D1A}" srcId="{5305BC3C-3078-4590-84EC-8E904473F3C4}" destId="{1FC2B61B-3719-4BE7-AAD8-C73FD4CBD272}" srcOrd="8" destOrd="0" parTransId="{4FECFE66-91D7-4CD1-B6C4-C77E15CF1791}" sibTransId="{0D99397A-FF43-41EB-B154-5371C2884A0A}"/>
    <dgm:cxn modelId="{ABE94317-B16A-4D78-93FB-F64B99FFF788}" srcId="{5305BC3C-3078-4590-84EC-8E904473F3C4}" destId="{656EC0F0-B6E0-481C-ACA0-B9A7A95B2243}" srcOrd="5" destOrd="0" parTransId="{47C3FD39-63BB-47FA-9DD3-EB2CD70556DC}" sibTransId="{006B5180-57C5-4FB7-AD18-5FCFCF4223B2}"/>
    <dgm:cxn modelId="{E0F82F6E-0422-49A5-940A-161C51F4A8CB}" srcId="{5305BC3C-3078-4590-84EC-8E904473F3C4}" destId="{981DB6CD-A27B-4512-B6C9-0097108651FD}" srcOrd="10" destOrd="0" parTransId="{2EC53492-1DE7-499B-830C-A918527979BB}" sibTransId="{6D6D331E-487F-4570-925A-D42E2FF70D0D}"/>
    <dgm:cxn modelId="{0E2AA1C5-D2F6-4D02-9D3F-3E16D584D817}" type="presOf" srcId="{981DB6CD-A27B-4512-B6C9-0097108651FD}" destId="{7C57543A-ED28-4CFF-B093-E551673255D0}" srcOrd="0" destOrd="0" presId="urn:microsoft.com/office/officeart/2005/8/layout/process4"/>
    <dgm:cxn modelId="{63767FC8-DFB7-40F5-B42C-37C7CC10E64B}" srcId="{5305BC3C-3078-4590-84EC-8E904473F3C4}" destId="{12D2C7EB-BF37-4861-9FC4-3499AEE6E0EA}" srcOrd="3" destOrd="0" parTransId="{76B720BB-EAAE-4E2E-BA3B-21EDEDA2984E}" sibTransId="{5DB71155-739C-44AE-9898-C878D7CB61BE}"/>
    <dgm:cxn modelId="{6BBB59F1-9533-4DC0-AA8F-12DD71361F5E}" type="presOf" srcId="{A79C3C62-D7C2-4E79-AFB0-A73EF3C4D564}" destId="{0D64D249-E921-494A-A29A-8E7418376101}" srcOrd="0" destOrd="0" presId="urn:microsoft.com/office/officeart/2005/8/layout/process4"/>
    <dgm:cxn modelId="{656621C9-A715-4207-8365-0776FE6017B1}" type="presOf" srcId="{068E3759-63DD-4896-A94D-9E65AA3C18A9}" destId="{62336800-8315-4086-85D7-DDDE579119DE}" srcOrd="0" destOrd="0" presId="urn:microsoft.com/office/officeart/2005/8/layout/process4"/>
    <dgm:cxn modelId="{9DA64CA6-3F14-462C-98B7-DD59D6F8655B}" type="presOf" srcId="{AE3FA33F-C051-4CFB-91FE-4D90AF2C34BD}" destId="{3A9C8C40-585A-47AA-93DF-4220EB1A94A4}" srcOrd="0" destOrd="0" presId="urn:microsoft.com/office/officeart/2005/8/layout/process4"/>
    <dgm:cxn modelId="{E984FAED-2221-482C-B24A-D4B85D019408}" type="presOf" srcId="{1FC2B61B-3719-4BE7-AAD8-C73FD4CBD272}" destId="{FC27AB8D-CB55-4A4B-8F35-D05607D8A323}" srcOrd="0" destOrd="0" presId="urn:microsoft.com/office/officeart/2005/8/layout/process4"/>
    <dgm:cxn modelId="{B4C682FC-4FCF-463B-BA35-331DC132DB39}" type="presOf" srcId="{12D2C7EB-BF37-4861-9FC4-3499AEE6E0EA}" destId="{2D06382B-A0F3-4A43-9A02-B0FA57AF8AD2}" srcOrd="0" destOrd="0" presId="urn:microsoft.com/office/officeart/2005/8/layout/process4"/>
    <dgm:cxn modelId="{30C6EE46-672A-45EE-97A4-5EA92A8AFAAB}" type="presOf" srcId="{5305BC3C-3078-4590-84EC-8E904473F3C4}" destId="{9ADC6C16-5C8D-4684-8211-077A7E784A85}" srcOrd="0" destOrd="0" presId="urn:microsoft.com/office/officeart/2005/8/layout/process4"/>
    <dgm:cxn modelId="{2873FCFF-ECBB-496F-8593-D864CBC282E6}" type="presOf" srcId="{0AD1023A-A4AB-4CA1-90AF-610FEC1F8CCA}" destId="{F70B6B05-8149-4D85-9360-43E69509DE87}" srcOrd="0" destOrd="0" presId="urn:microsoft.com/office/officeart/2005/8/layout/process4"/>
    <dgm:cxn modelId="{D61680B1-8E49-4F2F-BC95-67D13694D2C1}" type="presOf" srcId="{8582A342-8DBB-47DA-8F18-4BAA601E1C7E}" destId="{9767010E-1D5F-4337-9728-42DB28E8CF5A}" srcOrd="0" destOrd="0" presId="urn:microsoft.com/office/officeart/2005/8/layout/process4"/>
    <dgm:cxn modelId="{C4582689-4842-436C-904B-D6BB1E2A0185}" srcId="{5305BC3C-3078-4590-84EC-8E904473F3C4}" destId="{068E3759-63DD-4896-A94D-9E65AA3C18A9}" srcOrd="2" destOrd="0" parTransId="{6FA35866-EE9B-4773-B885-EADEBAC06A68}" sibTransId="{6799C9C2-146E-412C-AFA2-5D037D32CF49}"/>
    <dgm:cxn modelId="{05DBC47C-21C4-4F69-9267-0F5AE269795C}" type="presOf" srcId="{2F977DFB-15DF-4232-AC33-3D25A36FDA07}" destId="{56AE7A06-074B-4CB8-B04B-D6114174F388}" srcOrd="0" destOrd="0" presId="urn:microsoft.com/office/officeart/2005/8/layout/process4"/>
    <dgm:cxn modelId="{198B8E24-C854-4119-8BBF-0FD4CF66CE1B}" srcId="{5305BC3C-3078-4590-84EC-8E904473F3C4}" destId="{2F977DFB-15DF-4232-AC33-3D25A36FDA07}" srcOrd="7" destOrd="0" parTransId="{02B61230-660B-4CB0-AF32-1D623D9FC3C8}" sibTransId="{F771E2D1-7F91-4A66-832E-00DF606FCDCA}"/>
    <dgm:cxn modelId="{94A4233C-3858-456F-9B9F-EB2DAF68F328}" srcId="{5305BC3C-3078-4590-84EC-8E904473F3C4}" destId="{0C532606-D04A-40D0-8C72-021A2262873D}" srcOrd="1" destOrd="0" parTransId="{8AE27AAF-AF1B-45B5-B5AA-AFD160F32921}" sibTransId="{509E6158-A0EC-4166-9094-D4C51EFCE0A6}"/>
    <dgm:cxn modelId="{48164B1A-4018-4F07-BECB-2B41A04FB367}" type="presParOf" srcId="{9ADC6C16-5C8D-4684-8211-077A7E784A85}" destId="{17FD7C46-E6A3-40E6-9F55-7DCFD9E381C2}" srcOrd="0" destOrd="0" presId="urn:microsoft.com/office/officeart/2005/8/layout/process4"/>
    <dgm:cxn modelId="{7A7CCE0C-1C59-4754-92E1-05D0E483F6A1}" type="presParOf" srcId="{17FD7C46-E6A3-40E6-9F55-7DCFD9E381C2}" destId="{7C57543A-ED28-4CFF-B093-E551673255D0}" srcOrd="0" destOrd="0" presId="urn:microsoft.com/office/officeart/2005/8/layout/process4"/>
    <dgm:cxn modelId="{7310C7F8-E791-4D3D-AF83-FB23CB3E1596}" type="presParOf" srcId="{9ADC6C16-5C8D-4684-8211-077A7E784A85}" destId="{CE699A21-2BAF-423F-9DCE-E489B4DDD4AA}" srcOrd="1" destOrd="0" presId="urn:microsoft.com/office/officeart/2005/8/layout/process4"/>
    <dgm:cxn modelId="{F57F319D-1F2A-4062-851A-F9D4AB2B5E3D}" type="presParOf" srcId="{9ADC6C16-5C8D-4684-8211-077A7E784A85}" destId="{0016317C-C590-49CB-A921-1A1516B56404}" srcOrd="2" destOrd="0" presId="urn:microsoft.com/office/officeart/2005/8/layout/process4"/>
    <dgm:cxn modelId="{9FF38B23-3B2D-4A22-BEEB-BDB364DEBB45}" type="presParOf" srcId="{0016317C-C590-49CB-A921-1A1516B56404}" destId="{9767010E-1D5F-4337-9728-42DB28E8CF5A}" srcOrd="0" destOrd="0" presId="urn:microsoft.com/office/officeart/2005/8/layout/process4"/>
    <dgm:cxn modelId="{1D41E469-76BB-4B9E-8E4C-51C2B49A0A80}" type="presParOf" srcId="{9ADC6C16-5C8D-4684-8211-077A7E784A85}" destId="{0351350D-F57E-4E46-A578-69DF4E8ADF99}" srcOrd="3" destOrd="0" presId="urn:microsoft.com/office/officeart/2005/8/layout/process4"/>
    <dgm:cxn modelId="{A4AA67A7-9C19-49F6-B89F-0D58F1126E7B}" type="presParOf" srcId="{9ADC6C16-5C8D-4684-8211-077A7E784A85}" destId="{64E962E8-F1E9-4427-AEE4-1792D298D174}" srcOrd="4" destOrd="0" presId="urn:microsoft.com/office/officeart/2005/8/layout/process4"/>
    <dgm:cxn modelId="{CCBC3185-1D58-40E0-95DF-98667FF244F0}" type="presParOf" srcId="{64E962E8-F1E9-4427-AEE4-1792D298D174}" destId="{FC27AB8D-CB55-4A4B-8F35-D05607D8A323}" srcOrd="0" destOrd="0" presId="urn:microsoft.com/office/officeart/2005/8/layout/process4"/>
    <dgm:cxn modelId="{D9B102D5-7BE5-40A1-9B7D-28AF6C100843}" type="presParOf" srcId="{9ADC6C16-5C8D-4684-8211-077A7E784A85}" destId="{E0E0AD5E-DBF0-45E3-A40E-5ECEE6E32AB3}" srcOrd="5" destOrd="0" presId="urn:microsoft.com/office/officeart/2005/8/layout/process4"/>
    <dgm:cxn modelId="{2BE0E133-531F-4726-B853-3DBAE4647670}" type="presParOf" srcId="{9ADC6C16-5C8D-4684-8211-077A7E784A85}" destId="{7B45F6B8-AD3F-49FF-A7DF-1657E0EE811A}" srcOrd="6" destOrd="0" presId="urn:microsoft.com/office/officeart/2005/8/layout/process4"/>
    <dgm:cxn modelId="{B6AB86BF-F086-48E4-B1CC-15AF7A97786A}" type="presParOf" srcId="{7B45F6B8-AD3F-49FF-A7DF-1657E0EE811A}" destId="{56AE7A06-074B-4CB8-B04B-D6114174F388}" srcOrd="0" destOrd="0" presId="urn:microsoft.com/office/officeart/2005/8/layout/process4"/>
    <dgm:cxn modelId="{C0024BCD-EF55-49CF-A39B-A70F56B30978}" type="presParOf" srcId="{9ADC6C16-5C8D-4684-8211-077A7E784A85}" destId="{F661F60C-6D7D-4465-B332-4A530F0E2543}" srcOrd="7" destOrd="0" presId="urn:microsoft.com/office/officeart/2005/8/layout/process4"/>
    <dgm:cxn modelId="{ED3B7143-2B2A-42AD-9D4E-F9ADEFFBBA47}" type="presParOf" srcId="{9ADC6C16-5C8D-4684-8211-077A7E784A85}" destId="{2881D5F0-5A99-400A-9766-98FF592EC20D}" srcOrd="8" destOrd="0" presId="urn:microsoft.com/office/officeart/2005/8/layout/process4"/>
    <dgm:cxn modelId="{0D430CB6-0F69-453D-B5F6-9C3157858CE7}" type="presParOf" srcId="{2881D5F0-5A99-400A-9766-98FF592EC20D}" destId="{F70B6B05-8149-4D85-9360-43E69509DE87}" srcOrd="0" destOrd="0" presId="urn:microsoft.com/office/officeart/2005/8/layout/process4"/>
    <dgm:cxn modelId="{0E63CD5D-3851-4A45-A487-13F63C662092}" type="presParOf" srcId="{9ADC6C16-5C8D-4684-8211-077A7E784A85}" destId="{04AF7657-C567-4322-85A3-37572E5DEEA3}" srcOrd="9" destOrd="0" presId="urn:microsoft.com/office/officeart/2005/8/layout/process4"/>
    <dgm:cxn modelId="{8AFACFBC-19F7-4156-9BEF-42D299E9E2CD}" type="presParOf" srcId="{9ADC6C16-5C8D-4684-8211-077A7E784A85}" destId="{2973F222-9CC9-4277-8E7F-96DA3E911C7F}" srcOrd="10" destOrd="0" presId="urn:microsoft.com/office/officeart/2005/8/layout/process4"/>
    <dgm:cxn modelId="{8D7F2F2C-C681-4AB3-B817-164425CDBFDB}" type="presParOf" srcId="{2973F222-9CC9-4277-8E7F-96DA3E911C7F}" destId="{3058D14B-2F10-4E91-80CA-9290B7AE29FA}" srcOrd="0" destOrd="0" presId="urn:microsoft.com/office/officeart/2005/8/layout/process4"/>
    <dgm:cxn modelId="{E4D0FD3A-1BFD-41F7-8EA4-DD43222D0CE8}" type="presParOf" srcId="{9ADC6C16-5C8D-4684-8211-077A7E784A85}" destId="{F2DA5356-12CE-43AA-83F0-C10A9F4DBE21}" srcOrd="11" destOrd="0" presId="urn:microsoft.com/office/officeart/2005/8/layout/process4"/>
    <dgm:cxn modelId="{5EDC50BE-3FE5-48AF-9510-56D93CFD3EEF}" type="presParOf" srcId="{9ADC6C16-5C8D-4684-8211-077A7E784A85}" destId="{42A47215-4619-48AF-BE28-C47B3D05C837}" srcOrd="12" destOrd="0" presId="urn:microsoft.com/office/officeart/2005/8/layout/process4"/>
    <dgm:cxn modelId="{DCE52B8C-1090-4B62-A6B4-C5091FC12EF0}" type="presParOf" srcId="{42A47215-4619-48AF-BE28-C47B3D05C837}" destId="{3A9C8C40-585A-47AA-93DF-4220EB1A94A4}" srcOrd="0" destOrd="0" presId="urn:microsoft.com/office/officeart/2005/8/layout/process4"/>
    <dgm:cxn modelId="{270890FA-6B5C-4714-9829-9FF742180C62}" type="presParOf" srcId="{9ADC6C16-5C8D-4684-8211-077A7E784A85}" destId="{BCBC46D3-F5C8-495C-A9D2-E1F51A90C400}" srcOrd="13" destOrd="0" presId="urn:microsoft.com/office/officeart/2005/8/layout/process4"/>
    <dgm:cxn modelId="{7927A356-4ABC-4FC6-A18D-D7F3190C0928}" type="presParOf" srcId="{9ADC6C16-5C8D-4684-8211-077A7E784A85}" destId="{96B3D2D5-9237-4CD5-B311-C029DE03BD55}" srcOrd="14" destOrd="0" presId="urn:microsoft.com/office/officeart/2005/8/layout/process4"/>
    <dgm:cxn modelId="{208E89E2-449F-4101-ABBE-F70562D4A3B2}" type="presParOf" srcId="{96B3D2D5-9237-4CD5-B311-C029DE03BD55}" destId="{2D06382B-A0F3-4A43-9A02-B0FA57AF8AD2}" srcOrd="0" destOrd="0" presId="urn:microsoft.com/office/officeart/2005/8/layout/process4"/>
    <dgm:cxn modelId="{8EE97E0C-AA23-4ACF-8E9E-A32125BB776A}" type="presParOf" srcId="{9ADC6C16-5C8D-4684-8211-077A7E784A85}" destId="{AEB6EE7F-BF0E-47E6-920C-E53EB9DE5EEE}" srcOrd="15" destOrd="0" presId="urn:microsoft.com/office/officeart/2005/8/layout/process4"/>
    <dgm:cxn modelId="{1BFD3378-66CF-4196-A349-35DB6DAF878B}" type="presParOf" srcId="{9ADC6C16-5C8D-4684-8211-077A7E784A85}" destId="{170036C7-548F-4B56-AB56-269C246E2FD5}" srcOrd="16" destOrd="0" presId="urn:microsoft.com/office/officeart/2005/8/layout/process4"/>
    <dgm:cxn modelId="{A73D141F-D695-4D55-A83C-259C99BB3719}" type="presParOf" srcId="{170036C7-548F-4B56-AB56-269C246E2FD5}" destId="{62336800-8315-4086-85D7-DDDE579119DE}" srcOrd="0" destOrd="0" presId="urn:microsoft.com/office/officeart/2005/8/layout/process4"/>
    <dgm:cxn modelId="{62D8AA6B-F66B-4880-B808-DFC5E149689D}" type="presParOf" srcId="{9ADC6C16-5C8D-4684-8211-077A7E784A85}" destId="{9C91C4CA-0EB8-4DC0-BFD9-6DA9D62D4799}" srcOrd="17" destOrd="0" presId="urn:microsoft.com/office/officeart/2005/8/layout/process4"/>
    <dgm:cxn modelId="{594969EE-1996-466D-9EBE-55D4C6CB70F2}" type="presParOf" srcId="{9ADC6C16-5C8D-4684-8211-077A7E784A85}" destId="{46F5720E-B6C6-420D-B390-53AB9A00B99A}" srcOrd="18" destOrd="0" presId="urn:microsoft.com/office/officeart/2005/8/layout/process4"/>
    <dgm:cxn modelId="{0B93CA28-21C1-4375-9AE4-A0E8B4299FFC}" type="presParOf" srcId="{46F5720E-B6C6-420D-B390-53AB9A00B99A}" destId="{03EA0F1D-D3AC-4023-859E-3B4FED21DBF3}" srcOrd="0" destOrd="0" presId="urn:microsoft.com/office/officeart/2005/8/layout/process4"/>
    <dgm:cxn modelId="{0C672C76-994C-4D32-B73B-ACB7B766E5DB}" type="presParOf" srcId="{9ADC6C16-5C8D-4684-8211-077A7E784A85}" destId="{5F6A6F57-8355-467F-8452-2308CADD87F8}" srcOrd="19" destOrd="0" presId="urn:microsoft.com/office/officeart/2005/8/layout/process4"/>
    <dgm:cxn modelId="{64D3F8D3-DD68-4984-B8BA-55885DCF33C2}" type="presParOf" srcId="{9ADC6C16-5C8D-4684-8211-077A7E784A85}" destId="{CB948E60-18BE-4D0C-8948-2BE5B52DFAD7}" srcOrd="20" destOrd="0" presId="urn:microsoft.com/office/officeart/2005/8/layout/process4"/>
    <dgm:cxn modelId="{AD562F7E-4D73-4A8E-A005-7517028423E8}" type="presParOf" srcId="{CB948E60-18BE-4D0C-8948-2BE5B52DFAD7}" destId="{0D64D249-E921-494A-A29A-8E7418376101}" srcOrd="0" destOrd="0" presId="urn:microsoft.com/office/officeart/2005/8/layout/process4"/>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7543A-ED28-4CFF-B093-E551673255D0}">
      <dsp:nvSpPr>
        <dsp:cNvPr id="0" name=""/>
        <dsp:cNvSpPr/>
      </dsp:nvSpPr>
      <dsp:spPr>
        <a:xfrm>
          <a:off x="0" y="11757235"/>
          <a:ext cx="2668545" cy="7717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SoftmaxOutput</a:t>
          </a:r>
          <a:endParaRPr lang="en-US" sz="1600" kern="1200" dirty="0"/>
        </a:p>
      </dsp:txBody>
      <dsp:txXfrm>
        <a:off x="0" y="11757235"/>
        <a:ext cx="2668545" cy="771779"/>
      </dsp:txXfrm>
    </dsp:sp>
    <dsp:sp modelId="{9767010E-1D5F-4337-9728-42DB28E8CF5A}">
      <dsp:nvSpPr>
        <dsp:cNvPr id="0" name=""/>
        <dsp:cNvSpPr/>
      </dsp:nvSpPr>
      <dsp:spPr>
        <a:xfrm rot="10800000">
          <a:off x="0" y="1058181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101</a:t>
          </a:r>
          <a:endParaRPr lang="en-US" sz="1600" kern="1200" dirty="0"/>
        </a:p>
      </dsp:txBody>
      <dsp:txXfrm rot="10800000">
        <a:off x="0" y="10581815"/>
        <a:ext cx="2668545" cy="771274"/>
      </dsp:txXfrm>
    </dsp:sp>
    <dsp:sp modelId="{FC27AB8D-CB55-4A4B-8F35-D05607D8A323}">
      <dsp:nvSpPr>
        <dsp:cNvPr id="0" name=""/>
        <dsp:cNvSpPr/>
      </dsp:nvSpPr>
      <dsp:spPr>
        <a:xfrm rot="10800000">
          <a:off x="0" y="940639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Tanh</a:t>
          </a:r>
          <a:endParaRPr lang="en-US" sz="1600" kern="1200" dirty="0"/>
        </a:p>
      </dsp:txBody>
      <dsp:txXfrm rot="10800000">
        <a:off x="0" y="9406395"/>
        <a:ext cx="2668545" cy="771274"/>
      </dsp:txXfrm>
    </dsp:sp>
    <dsp:sp modelId="{56AE7A06-074B-4CB8-B04B-D6114174F388}">
      <dsp:nvSpPr>
        <dsp:cNvPr id="0" name=""/>
        <dsp:cNvSpPr/>
      </dsp:nvSpPr>
      <dsp:spPr>
        <a:xfrm rot="10800000">
          <a:off x="0" y="823097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500</a:t>
          </a:r>
          <a:endParaRPr lang="en-US" sz="1600" kern="1200" dirty="0"/>
        </a:p>
      </dsp:txBody>
      <dsp:txXfrm rot="10800000">
        <a:off x="0" y="8230974"/>
        <a:ext cx="2668545" cy="771274"/>
      </dsp:txXfrm>
    </dsp:sp>
    <dsp:sp modelId="{F70B6B05-8149-4D85-9360-43E69509DE87}">
      <dsp:nvSpPr>
        <dsp:cNvPr id="0" name=""/>
        <dsp:cNvSpPr/>
      </dsp:nvSpPr>
      <dsp:spPr>
        <a:xfrm rot="10800000">
          <a:off x="0" y="705555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Flatten</a:t>
          </a:r>
          <a:endParaRPr lang="en-US" sz="1600" kern="1200" dirty="0"/>
        </a:p>
      </dsp:txBody>
      <dsp:txXfrm rot="10800000">
        <a:off x="0" y="7055554"/>
        <a:ext cx="2668545" cy="771274"/>
      </dsp:txXfrm>
    </dsp:sp>
    <dsp:sp modelId="{3058D14B-2F10-4E91-80CA-9290B7AE29FA}">
      <dsp:nvSpPr>
        <dsp:cNvPr id="0" name=""/>
        <dsp:cNvSpPr/>
      </dsp:nvSpPr>
      <dsp:spPr>
        <a:xfrm rot="10800000">
          <a:off x="0" y="588013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ReLu</a:t>
          </a:r>
          <a:endParaRPr lang="en-US" sz="1600" kern="1200" dirty="0"/>
        </a:p>
      </dsp:txBody>
      <dsp:txXfrm rot="10800000">
        <a:off x="0" y="5880134"/>
        <a:ext cx="2668545" cy="771274"/>
      </dsp:txXfrm>
    </dsp:sp>
    <dsp:sp modelId="{3A9C8C40-585A-47AA-93DF-4220EB1A94A4}">
      <dsp:nvSpPr>
        <dsp:cNvPr id="0" name=""/>
        <dsp:cNvSpPr/>
      </dsp:nvSpPr>
      <dsp:spPr>
        <a:xfrm rot="10800000">
          <a:off x="0" y="470471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Pooling2</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4704713"/>
        <a:ext cx="2668545" cy="771274"/>
      </dsp:txXfrm>
    </dsp:sp>
    <dsp:sp modelId="{2D06382B-A0F3-4A43-9A02-B0FA57AF8AD2}">
      <dsp:nvSpPr>
        <dsp:cNvPr id="0" name=""/>
        <dsp:cNvSpPr/>
      </dsp:nvSpPr>
      <dsp:spPr>
        <a:xfrm rot="10800000">
          <a:off x="0" y="352929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Convolution2</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3529293"/>
        <a:ext cx="2668545" cy="771274"/>
      </dsp:txXfrm>
    </dsp:sp>
    <dsp:sp modelId="{62336800-8315-4086-85D7-DDDE579119DE}">
      <dsp:nvSpPr>
        <dsp:cNvPr id="0" name=""/>
        <dsp:cNvSpPr/>
      </dsp:nvSpPr>
      <dsp:spPr>
        <a:xfrm rot="10800000">
          <a:off x="0" y="235387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Pooling1</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2353873"/>
        <a:ext cx="2668545" cy="771274"/>
      </dsp:txXfrm>
    </dsp:sp>
    <dsp:sp modelId="{03EA0F1D-D3AC-4023-859E-3B4FED21DBF3}">
      <dsp:nvSpPr>
        <dsp:cNvPr id="0" name=""/>
        <dsp:cNvSpPr/>
      </dsp:nvSpPr>
      <dsp:spPr>
        <a:xfrm rot="10800000">
          <a:off x="0" y="119856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Convolution1</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1198560"/>
        <a:ext cx="2668545" cy="771274"/>
      </dsp:txXfrm>
    </dsp:sp>
    <dsp:sp modelId="{0D64D249-E921-494A-A29A-8E7418376101}">
      <dsp:nvSpPr>
        <dsp:cNvPr id="0" name=""/>
        <dsp:cNvSpPr/>
      </dsp:nvSpPr>
      <dsp:spPr>
        <a:xfrm rot="10800000">
          <a:off x="0" y="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rot="10800000">
        <a:off x="0" y="0"/>
        <a:ext cx="2668545" cy="7712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4F5B2-628C-AD47-AC61-4B2157D02BF7}" type="datetimeFigureOut">
              <a:rPr lang="en-US" smtClean="0"/>
              <a:t>4/24/2016</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072D6-0869-C64F-B333-17B7CABEC8B4}" type="slidenum">
              <a:rPr lang="en-US" smtClean="0"/>
              <a:t>‹#›</a:t>
            </a:fld>
            <a:endParaRPr lang="en-US"/>
          </a:p>
        </p:txBody>
      </p:sp>
    </p:spTree>
    <p:extLst>
      <p:ext uri="{BB962C8B-B14F-4D97-AF65-F5344CB8AC3E}">
        <p14:creationId xmlns:p14="http://schemas.microsoft.com/office/powerpoint/2010/main" val="149553137"/>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072D6-0869-C64F-B333-17B7CABEC8B4}" type="slidenum">
              <a:rPr lang="en-US" smtClean="0"/>
              <a:t>1</a:t>
            </a:fld>
            <a:endParaRPr lang="en-US"/>
          </a:p>
        </p:txBody>
      </p:sp>
    </p:spTree>
    <p:extLst>
      <p:ext uri="{BB962C8B-B14F-4D97-AF65-F5344CB8AC3E}">
        <p14:creationId xmlns:p14="http://schemas.microsoft.com/office/powerpoint/2010/main" val="98370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4833" y="10058406"/>
            <a:ext cx="13200902" cy="9051124"/>
          </a:xfrm>
        </p:spPr>
        <p:txBody>
          <a:bodyPr anchor="b">
            <a:normAutofit/>
          </a:bodyPr>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3884833" y="19109522"/>
            <a:ext cx="13200902" cy="4505132"/>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63437" y="17284634"/>
            <a:ext cx="2790946" cy="3127124"/>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846668" y="18118166"/>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62249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2438400"/>
            <a:ext cx="13183970" cy="12468160"/>
          </a:xfrm>
        </p:spPr>
        <p:txBody>
          <a:bodyPr anchor="ctr">
            <a:normAutofit/>
          </a:bodyPr>
          <a:lstStyle>
            <a:lvl1pPr algn="l">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06173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831944" y="14020800"/>
            <a:ext cx="11307776" cy="1524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
        <p:nvSpPr>
          <p:cNvPr id="14" name="TextBox 13"/>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39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4831" y="9753606"/>
            <a:ext cx="13183970" cy="10899380"/>
          </a:xfrm>
        </p:spPr>
        <p:txBody>
          <a:bodyPr anchor="b">
            <a:normAutofit/>
          </a:bodyPr>
          <a:lstStyle>
            <a:lvl1pPr algn="l">
              <a:defRPr sz="9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52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0" y="17373600"/>
            <a:ext cx="13376584"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0" y="20726400"/>
            <a:ext cx="13376584"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
        <p:nvSpPr>
          <p:cNvPr id="11" name="TextBox 10"/>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2" name="TextBox 11"/>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158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4832" y="2509628"/>
            <a:ext cx="13183968" cy="11520080"/>
          </a:xfrm>
        </p:spPr>
        <p:txBody>
          <a:bodyPr anchor="ctr">
            <a:normAutofit/>
          </a:bodyPr>
          <a:lstStyle>
            <a:lvl1pPr algn="l">
              <a:defRPr sz="9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1" y="17373600"/>
            <a:ext cx="13183970"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91436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3678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57070" y="2509626"/>
            <a:ext cx="3312264" cy="2113526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4832" y="2509626"/>
            <a:ext cx="9432696" cy="21135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0216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403" y="2496440"/>
            <a:ext cx="13178398" cy="5123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84831" y="8534400"/>
            <a:ext cx="13183970" cy="1511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11234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4831" y="8298248"/>
            <a:ext cx="13183970" cy="5875200"/>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4325600"/>
            <a:ext cx="13183970" cy="34416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07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4833" y="8546826"/>
            <a:ext cx="6395062"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674615" y="8546826"/>
            <a:ext cx="6394186"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34699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30704" y="8906504"/>
            <a:ext cx="5749192"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3884830" y="11211554"/>
            <a:ext cx="6395064"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312309" y="8893592"/>
            <a:ext cx="5746478"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0667430" y="11198642"/>
            <a:ext cx="6391360"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1138D3-01E9-BE4F-8B6D-32D27699DBB9}" type="datetimeFigureOut">
              <a:rPr lang="en-US" smtClean="0"/>
              <a:t>4/24/2016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636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0400" y="2496440"/>
            <a:ext cx="13178400" cy="51235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1138D3-01E9-BE4F-8B6D-32D27699DBB9}" type="datetimeFigureOut">
              <a:rPr lang="en-US" smtClean="0"/>
              <a:t>4/24/2016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5845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138D3-01E9-BE4F-8B6D-32D27699DBB9}" type="datetimeFigureOut">
              <a:rPr lang="en-US" smtClean="0"/>
              <a:t>4/24/2016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64713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0" y="1784352"/>
            <a:ext cx="5259168" cy="3905248"/>
          </a:xfrm>
        </p:spPr>
        <p:txBody>
          <a:bodyPr anchor="b"/>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9486988" y="1784358"/>
            <a:ext cx="7581812" cy="2165985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84830" y="6394452"/>
            <a:ext cx="5259168" cy="1704974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263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19202400"/>
            <a:ext cx="13183970" cy="2266952"/>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4831" y="2539860"/>
            <a:ext cx="13183970" cy="1541988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3884831" y="21469352"/>
            <a:ext cx="13183970" cy="19748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91317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2" y="914400"/>
            <a:ext cx="3962400" cy="26554512"/>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40842" y="1140"/>
            <a:ext cx="3904544" cy="27411872"/>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365760" cy="2743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90400" y="2496440"/>
            <a:ext cx="13178400" cy="51235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4831" y="8534400"/>
            <a:ext cx="13183970" cy="1554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44800" y="24540358"/>
            <a:ext cx="1532760" cy="1480684"/>
          </a:xfrm>
          <a:prstGeom prst="rect">
            <a:avLst/>
          </a:prstGeom>
        </p:spPr>
        <p:txBody>
          <a:bodyPr vert="horz" lIns="91440" tIns="45720" rIns="91440" bIns="45720" rtlCol="0" anchor="ctr"/>
          <a:lstStyle>
            <a:lvl1pPr algn="r">
              <a:defRPr sz="1800">
                <a:solidFill>
                  <a:schemeClr val="tx1">
                    <a:tint val="75000"/>
                  </a:schemeClr>
                </a:solidFill>
              </a:defRPr>
            </a:lvl1pPr>
          </a:lstStyle>
          <a:p>
            <a:fld id="{7B1138D3-01E9-BE4F-8B6D-32D27699DBB9}" type="datetimeFigureOut">
              <a:rPr lang="en-US" smtClean="0"/>
              <a:t>4/24/2016</a:t>
            </a:fld>
            <a:endParaRPr lang="en-US"/>
          </a:p>
        </p:txBody>
      </p:sp>
      <p:sp>
        <p:nvSpPr>
          <p:cNvPr id="5" name="Footer Placeholder 4"/>
          <p:cNvSpPr>
            <a:spLocks noGrp="1"/>
          </p:cNvSpPr>
          <p:nvPr>
            <p:ph type="ftr" sz="quarter" idx="3"/>
          </p:nvPr>
        </p:nvSpPr>
        <p:spPr>
          <a:xfrm>
            <a:off x="3884830" y="24543238"/>
            <a:ext cx="11432976" cy="146050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1022456" y="3151134"/>
            <a:ext cx="1169956" cy="1460500"/>
          </a:xfrm>
          <a:prstGeom prst="rect">
            <a:avLst/>
          </a:prstGeom>
        </p:spPr>
        <p:txBody>
          <a:bodyPr vert="horz" lIns="91440" tIns="45720" rIns="91440" bIns="45720" rtlCol="0" anchor="ctr"/>
          <a:lstStyle>
            <a:lvl1pPr algn="r">
              <a:defRPr sz="4000">
                <a:solidFill>
                  <a:srgbClr val="FEFFFF"/>
                </a:solidFill>
              </a:defRPr>
            </a:lvl1pPr>
          </a:lstStyle>
          <a:p>
            <a:fld id="{B018B3EE-E7A3-EB40-9A93-33FEFFDC6626}" type="slidenum">
              <a:rPr lang="en-US" smtClean="0"/>
              <a:t>‹#›</a:t>
            </a:fld>
            <a:endParaRPr lang="en-US"/>
          </a:p>
        </p:txBody>
      </p:sp>
    </p:spTree>
    <p:extLst>
      <p:ext uri="{BB962C8B-B14F-4D97-AF65-F5344CB8AC3E}">
        <p14:creationId xmlns:p14="http://schemas.microsoft.com/office/powerpoint/2010/main" val="73558970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26" Type="http://schemas.openxmlformats.org/officeDocument/2006/relationships/diagramLayout" Target="../diagrams/layout1.xml"/><Relationship Id="rId3" Type="http://schemas.openxmlformats.org/officeDocument/2006/relationships/image" Target="../media/image1.jpeg"/><Relationship Id="rId21" Type="http://schemas.openxmlformats.org/officeDocument/2006/relationships/image" Target="../media/image7.png"/><Relationship Id="rId34" Type="http://schemas.openxmlformats.org/officeDocument/2006/relationships/image" Target="../media/image16.png"/><Relationship Id="rId7" Type="http://schemas.openxmlformats.org/officeDocument/2006/relationships/image" Target="../media/image5.png"/><Relationship Id="rId25" Type="http://schemas.openxmlformats.org/officeDocument/2006/relationships/diagramData" Target="../diagrams/data1.xml"/><Relationship Id="rId33" Type="http://schemas.openxmlformats.org/officeDocument/2006/relationships/image" Target="../media/image15.png"/><Relationship Id="rId2" Type="http://schemas.openxmlformats.org/officeDocument/2006/relationships/notesSlide" Target="../notesSlides/notesSlide1.xml"/><Relationship Id="rId20" Type="http://schemas.openxmlformats.org/officeDocument/2006/relationships/image" Target="../media/image13.png"/><Relationship Id="rId29"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4.png"/><Relationship Id="rId24" Type="http://schemas.openxmlformats.org/officeDocument/2006/relationships/image" Target="../media/image10.png"/><Relationship Id="rId32" Type="http://schemas.openxmlformats.org/officeDocument/2006/relationships/image" Target="../media/image14.png"/><Relationship Id="rId5" Type="http://schemas.openxmlformats.org/officeDocument/2006/relationships/image" Target="../media/image3.png"/><Relationship Id="rId23" Type="http://schemas.openxmlformats.org/officeDocument/2006/relationships/image" Target="../media/image9.png"/><Relationship Id="rId28" Type="http://schemas.openxmlformats.org/officeDocument/2006/relationships/diagramColors" Target="../diagrams/colors1.xml"/><Relationship Id="rId31" Type="http://schemas.openxmlformats.org/officeDocument/2006/relationships/image" Target="../media/image12.png"/><Relationship Id="rId4" Type="http://schemas.openxmlformats.org/officeDocument/2006/relationships/image" Target="../media/image2.jpeg"/><Relationship Id="rId22" Type="http://schemas.openxmlformats.org/officeDocument/2006/relationships/image" Target="../media/image8.png"/><Relationship Id="rId27" Type="http://schemas.openxmlformats.org/officeDocument/2006/relationships/diagramQuickStyle" Target="../diagrams/quickStyle1.xml"/><Relationship Id="rId3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0"/>
            <a:ext cx="18288000" cy="368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sz="5400" dirty="0" smtClean="0"/>
              <a:t>  </a:t>
            </a:r>
            <a:r>
              <a:rPr lang="en-US" sz="5400" dirty="0" smtClean="0">
                <a:latin typeface="Arial Rounded MT Bold" panose="020F0704030504030204" pitchFamily="34" charset="0"/>
              </a:rPr>
              <a:t>Offline Mathematical Expression Recognizer</a:t>
            </a:r>
            <a:endParaRPr lang="en-US" sz="5400" dirty="0">
              <a:latin typeface="Arial Rounded MT Bold" panose="020F0704030504030204" pitchFamily="34" charset="0"/>
            </a:endParaRPr>
          </a:p>
          <a:p>
            <a:r>
              <a:rPr lang="en-US" sz="5400" dirty="0"/>
              <a:t> </a:t>
            </a:r>
            <a:r>
              <a:rPr lang="en-US" sz="5400" dirty="0" smtClean="0"/>
              <a:t> </a:t>
            </a:r>
            <a:r>
              <a:rPr lang="en-US" sz="2800" dirty="0" smtClean="0"/>
              <a:t>Shawn Peng: yisupeng@iu.edu	                          2016 Spring B657 Computer Vision</a:t>
            </a:r>
          </a:p>
          <a:p>
            <a:r>
              <a:rPr lang="en-US" sz="2800" dirty="0" smtClean="0"/>
              <a:t>    Yang Zhang: zhang505@Indiana.edu	                           Prof. David Crandall</a:t>
            </a:r>
          </a:p>
        </p:txBody>
      </p:sp>
      <p:pic>
        <p:nvPicPr>
          <p:cNvPr id="1026" name="Picture 2" descr="http://podcast.iu.edu/upload/InterCollAthletics/images/IU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498" y="930966"/>
            <a:ext cx="1776224" cy="177622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564429" y="19278465"/>
            <a:ext cx="8409004" cy="7920361"/>
            <a:chOff x="483535" y="21515475"/>
            <a:chExt cx="8409004" cy="7920361"/>
          </a:xfrm>
        </p:grpSpPr>
        <p:grpSp>
          <p:nvGrpSpPr>
            <p:cNvPr id="44" name="Group 43"/>
            <p:cNvGrpSpPr/>
            <p:nvPr/>
          </p:nvGrpSpPr>
          <p:grpSpPr>
            <a:xfrm>
              <a:off x="483535" y="21515475"/>
              <a:ext cx="8409004" cy="7920361"/>
              <a:chOff x="328878" y="3063759"/>
              <a:chExt cx="8396146" cy="7920361"/>
            </a:xfrm>
          </p:grpSpPr>
          <p:sp>
            <p:nvSpPr>
              <p:cNvPr id="47" name="Rectangle 46"/>
              <p:cNvSpPr/>
              <p:nvPr/>
            </p:nvSpPr>
            <p:spPr>
              <a:xfrm>
                <a:off x="328878" y="3918436"/>
                <a:ext cx="8391646" cy="7065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379" y="3063759"/>
                <a:ext cx="8391645"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Conclusion &amp; Discussion</a:t>
                </a:r>
                <a:endParaRPr lang="en-US" sz="3600" dirty="0"/>
              </a:p>
            </p:txBody>
          </p:sp>
        </p:grpSp>
        <p:sp>
          <p:nvSpPr>
            <p:cNvPr id="95" name="TextBox 94"/>
            <p:cNvSpPr txBox="1"/>
            <p:nvPr/>
          </p:nvSpPr>
          <p:spPr>
            <a:xfrm>
              <a:off x="574260" y="22569138"/>
              <a:ext cx="8185691" cy="3539430"/>
            </a:xfrm>
            <a:prstGeom prst="rect">
              <a:avLst/>
            </a:prstGeom>
            <a:noFill/>
          </p:spPr>
          <p:txBody>
            <a:bodyPr wrap="square" rtlCol="0">
              <a:spAutoFit/>
            </a:bodyPr>
            <a:lstStyle/>
            <a:p>
              <a:r>
                <a:rPr lang="en-US" sz="1600" dirty="0" smtClean="0"/>
                <a:t>First, we found it is very useful to have the character to be properly bold before we send it to the convolutional neural network. For SVG image this can be done very easily, for images one thing we can use is the dilution.</a:t>
              </a:r>
            </a:p>
            <a:p>
              <a:r>
                <a:rPr lang="en-US" sz="1600" dirty="0" smtClean="0"/>
                <a:t>Second, in the training of our convolutional neural network (we use </a:t>
              </a:r>
              <a:r>
                <a:rPr lang="en-US" sz="1600" dirty="0" err="1" smtClean="0"/>
                <a:t>LeNet</a:t>
              </a:r>
              <a:r>
                <a:rPr lang="en-US" sz="1600" dirty="0" smtClean="0"/>
                <a:t>), we find it is very useful to perform the trim operation on images.</a:t>
              </a:r>
            </a:p>
            <a:p>
              <a:r>
                <a:rPr lang="en-US" sz="1600" dirty="0" smtClean="0"/>
                <a:t>On the other hand, the problem is that we do not have enough data to train a neural network. We have enough digit number and geek letter data, but for English letter we only get 50 samples. We believe that is why we only get 81.5% accuracy. </a:t>
              </a:r>
              <a:endParaRPr lang="en-US" sz="1600" dirty="0"/>
            </a:p>
            <a:p>
              <a:r>
                <a:rPr lang="en-US" sz="1600" dirty="0" smtClean="0"/>
                <a:t>We have not begun to do grammar parse because of the poor performance of classifications.</a:t>
              </a:r>
              <a:endParaRPr lang="en-US" sz="1600" dirty="0"/>
            </a:p>
            <a:p>
              <a:r>
                <a:rPr lang="en-US" sz="1600" dirty="0" smtClean="0"/>
                <a:t>We thank Prof. David Crandall for really helpful comments and discussions.</a:t>
              </a:r>
            </a:p>
            <a:p>
              <a:r>
                <a:rPr lang="en-US" sz="1600" dirty="0" smtClean="0"/>
                <a:t>We </a:t>
              </a:r>
              <a:r>
                <a:rPr lang="en-US" sz="1600" dirty="0"/>
                <a:t>also thank Dr. Daniel Kirsch and Martin </a:t>
              </a:r>
              <a:r>
                <a:rPr lang="en-US" sz="1600" dirty="0" err="1" smtClean="0"/>
                <a:t>Thoma</a:t>
              </a:r>
              <a:r>
                <a:rPr lang="en-US" sz="1600" dirty="0" smtClean="0"/>
                <a:t> to provide us the permission to the </a:t>
              </a:r>
              <a:r>
                <a:rPr lang="en-US" sz="1600" dirty="0"/>
                <a:t>handwritten </a:t>
              </a:r>
              <a:r>
                <a:rPr lang="en-US" sz="1600" dirty="0" smtClean="0"/>
                <a:t>data.</a:t>
              </a:r>
            </a:p>
          </p:txBody>
        </p:sp>
      </p:grpSp>
      <p:grpSp>
        <p:nvGrpSpPr>
          <p:cNvPr id="43" name="Group 42"/>
          <p:cNvGrpSpPr/>
          <p:nvPr/>
        </p:nvGrpSpPr>
        <p:grpSpPr>
          <a:xfrm>
            <a:off x="9505951" y="26119568"/>
            <a:ext cx="8204299" cy="1256571"/>
            <a:chOff x="8858915" y="30209107"/>
            <a:chExt cx="8204299" cy="1256571"/>
          </a:xfrm>
        </p:grpSpPr>
        <p:grpSp>
          <p:nvGrpSpPr>
            <p:cNvPr id="35" name="Group 34"/>
            <p:cNvGrpSpPr/>
            <p:nvPr/>
          </p:nvGrpSpPr>
          <p:grpSpPr>
            <a:xfrm>
              <a:off x="10972458" y="30209107"/>
              <a:ext cx="6090756" cy="1256571"/>
              <a:chOff x="9518176" y="3731681"/>
              <a:chExt cx="8679746" cy="1790700"/>
            </a:xfrm>
          </p:grpSpPr>
          <p:pic>
            <p:nvPicPr>
              <p:cNvPr id="1028" name="Picture 4" descr="http://rebelbox.com/wp-content/uploads/2013/07/c-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7610" y="3760104"/>
                <a:ext cx="145031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nixstickers.com/image/data/stickers/binbash/Bash-new.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6910" y="3731681"/>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6"/>
              <a:stretch>
                <a:fillRect/>
              </a:stretch>
            </p:blipFill>
            <p:spPr>
              <a:xfrm>
                <a:off x="13342896" y="3829264"/>
                <a:ext cx="1494471" cy="1524000"/>
              </a:xfrm>
              <a:prstGeom prst="rect">
                <a:avLst/>
              </a:prstGeom>
            </p:spPr>
          </p:pic>
          <p:pic>
            <p:nvPicPr>
              <p:cNvPr id="1038" name="Picture 14" descr="http://pythonhow.com/wp-content/uploads/2016/01/python-logo-python-ho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8861" y="387174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8"/>
              <a:stretch>
                <a:fillRect/>
              </a:stretch>
            </p:blipFill>
            <p:spPr>
              <a:xfrm>
                <a:off x="9518176" y="4240710"/>
                <a:ext cx="1805668" cy="904875"/>
              </a:xfrm>
              <a:prstGeom prst="rect">
                <a:avLst/>
              </a:prstGeom>
            </p:spPr>
          </p:pic>
        </p:grpSp>
        <p:sp>
          <p:nvSpPr>
            <p:cNvPr id="97" name="TextBox 96"/>
            <p:cNvSpPr txBox="1"/>
            <p:nvPr/>
          </p:nvSpPr>
          <p:spPr>
            <a:xfrm>
              <a:off x="8858915" y="30334258"/>
              <a:ext cx="1874982"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t>Tech we used</a:t>
              </a:r>
              <a:endParaRPr lang="en-US" sz="2800" dirty="0"/>
            </a:p>
          </p:txBody>
        </p:sp>
      </p:grpSp>
      <p:grpSp>
        <p:nvGrpSpPr>
          <p:cNvPr id="46" name="Group 45"/>
          <p:cNvGrpSpPr/>
          <p:nvPr/>
        </p:nvGrpSpPr>
        <p:grpSpPr>
          <a:xfrm>
            <a:off x="574260" y="4050911"/>
            <a:ext cx="8396147" cy="4846602"/>
            <a:chOff x="488043" y="9427910"/>
            <a:chExt cx="8396147" cy="4846602"/>
          </a:xfrm>
        </p:grpSpPr>
        <p:grpSp>
          <p:nvGrpSpPr>
            <p:cNvPr id="1027" name="Group 1026"/>
            <p:cNvGrpSpPr/>
            <p:nvPr/>
          </p:nvGrpSpPr>
          <p:grpSpPr>
            <a:xfrm>
              <a:off x="488043" y="9427910"/>
              <a:ext cx="8396147" cy="4846602"/>
              <a:chOff x="488043" y="9427910"/>
              <a:chExt cx="8396147" cy="4846602"/>
            </a:xfrm>
          </p:grpSpPr>
          <p:grpSp>
            <p:nvGrpSpPr>
              <p:cNvPr id="62" name="Group 61"/>
              <p:cNvGrpSpPr/>
              <p:nvPr/>
            </p:nvGrpSpPr>
            <p:grpSpPr>
              <a:xfrm>
                <a:off x="488043" y="9427910"/>
                <a:ext cx="8396147" cy="4846602"/>
                <a:chOff x="488043" y="9427910"/>
                <a:chExt cx="8396147" cy="4811588"/>
              </a:xfrm>
            </p:grpSpPr>
            <p:grpSp>
              <p:nvGrpSpPr>
                <p:cNvPr id="52" name="Group 51"/>
                <p:cNvGrpSpPr/>
                <p:nvPr/>
              </p:nvGrpSpPr>
              <p:grpSpPr>
                <a:xfrm>
                  <a:off x="488043" y="9427910"/>
                  <a:ext cx="8396147" cy="4811588"/>
                  <a:chOff x="328878" y="4182168"/>
                  <a:chExt cx="8396147" cy="4811588"/>
                </a:xfrm>
              </p:grpSpPr>
              <p:sp>
                <p:nvSpPr>
                  <p:cNvPr id="53" name="Rectangle 52"/>
                  <p:cNvSpPr/>
                  <p:nvPr/>
                </p:nvSpPr>
                <p:spPr>
                  <a:xfrm>
                    <a:off x="328878" y="5027121"/>
                    <a:ext cx="8391646" cy="3966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Set</a:t>
                    </a:r>
                  </a:p>
                </p:txBody>
              </p:sp>
            </p:grpSp>
            <p:sp>
              <p:nvSpPr>
                <p:cNvPr id="36" name="TextBox 35"/>
                <p:cNvSpPr txBox="1"/>
                <p:nvPr/>
              </p:nvSpPr>
              <p:spPr>
                <a:xfrm>
                  <a:off x="1577340" y="10547271"/>
                  <a:ext cx="7129425" cy="2536090"/>
                </a:xfrm>
                <a:prstGeom prst="rect">
                  <a:avLst/>
                </a:prstGeom>
                <a:noFill/>
              </p:spPr>
              <p:txBody>
                <a:bodyPr wrap="square" rtlCol="0">
                  <a:spAutoFit/>
                </a:bodyPr>
                <a:lstStyle/>
                <a:p>
                  <a:pPr algn="just"/>
                  <a:r>
                    <a:rPr lang="en-US" sz="3200" dirty="0" smtClean="0"/>
                    <a:t>Digits          MNIST</a:t>
                  </a:r>
                  <a:br>
                    <a:rPr lang="en-US" sz="3200" dirty="0" smtClean="0"/>
                  </a:br>
                  <a:r>
                    <a:rPr lang="en-US" sz="3200" dirty="0" smtClean="0"/>
                    <a:t>English         Chars74K, Write-Math</a:t>
                  </a:r>
                  <a:br>
                    <a:rPr lang="en-US" sz="3200" dirty="0" smtClean="0"/>
                  </a:br>
                  <a:r>
                    <a:rPr lang="en-US" sz="3200" dirty="0" smtClean="0"/>
                    <a:t>Greek         </a:t>
                  </a:r>
                  <a:r>
                    <a:rPr lang="en-US" sz="3200" dirty="0" err="1" smtClean="0"/>
                    <a:t>Detexify</a:t>
                  </a:r>
                  <a:r>
                    <a:rPr lang="en-US" sz="3200" dirty="0"/>
                    <a:t/>
                  </a:r>
                  <a:br>
                    <a:rPr lang="en-US" sz="3200" dirty="0"/>
                  </a:br>
                  <a:r>
                    <a:rPr lang="en-US" sz="3200" dirty="0" smtClean="0"/>
                    <a:t>Math Symbols           Write-Math</a:t>
                  </a:r>
                  <a:br>
                    <a:rPr lang="en-US" sz="3200" dirty="0" smtClean="0"/>
                  </a:br>
                  <a:endParaRPr lang="en-US" sz="3200" dirty="0" smtClean="0"/>
                </a:p>
              </p:txBody>
            </p:sp>
          </p:grpSp>
          <mc:AlternateContent xmlns:mc="http://schemas.openxmlformats.org/markup-compatibility/2006" xmlns:a14="http://schemas.microsoft.com/office/drawing/2010/main">
            <mc:Choice Requires="a14">
              <p:sp>
                <p:nvSpPr>
                  <p:cNvPr id="1025" name="TextBox 1024"/>
                  <p:cNvSpPr txBox="1"/>
                  <p:nvPr/>
                </p:nvSpPr>
                <p:spPr>
                  <a:xfrm>
                    <a:off x="853440" y="10566847"/>
                    <a:ext cx="723900" cy="2080891"/>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rPr>
                      <a:t>7</a:t>
                    </a:r>
                  </a:p>
                  <a:p>
                    <a:pPr algn="ctr"/>
                    <a:r>
                      <a:rPr lang="en-US" sz="3200" b="1" dirty="0" smtClean="0">
                        <a:effectLst>
                          <a:outerShdw blurRad="38100" dist="38100" dir="2700000" algn="tl">
                            <a:srgbClr val="000000">
                              <a:alpha val="43137"/>
                            </a:srgbClr>
                          </a:outerShdw>
                        </a:effectLst>
                      </a:rPr>
                      <a:t>K</a:t>
                    </a:r>
                  </a:p>
                  <a:p>
                    <a:pPr algn="ctr"/>
                    <a:r>
                      <a:rPr lang="en-US" sz="3200" b="1" dirty="0" smtClean="0">
                        <a:effectLst>
                          <a:outerShdw blurRad="38100" dist="38100" dir="2700000" algn="tl">
                            <a:srgbClr val="000000">
                              <a:alpha val="43137"/>
                            </a:srgbClr>
                          </a:outerShdw>
                        </a:effectLst>
                      </a:rPr>
                      <a:t>Ψ</a:t>
                    </a:r>
                  </a:p>
                  <a:p>
                    <a:pPr algn="ctr"/>
                    <a14:m>
                      <m:oMathPara xmlns:m="http://schemas.openxmlformats.org/officeDocument/2006/math">
                        <m:oMathParaPr>
                          <m:jc m:val="centerGroup"/>
                        </m:oMathParaPr>
                        <m:oMath xmlns:m="http://schemas.openxmlformats.org/officeDocument/2006/math">
                          <m:r>
                            <a:rPr lang="en-US" sz="3200" b="1" i="1" smtClean="0">
                              <a:effectLst>
                                <a:outerShdw blurRad="38100" dist="38100" dir="2700000" algn="tl">
                                  <a:srgbClr val="000000">
                                    <a:alpha val="43137"/>
                                  </a:srgbClr>
                                </a:outerShdw>
                              </a:effectLst>
                              <a:latin typeface="Cambria Math" panose="02040503050406030204" pitchFamily="18" charset="0"/>
                            </a:rPr>
                            <m:t>∫</m:t>
                          </m:r>
                        </m:oMath>
                      </m:oMathPara>
                    </a14:m>
                    <a:endParaRPr lang="en-US" sz="3200" b="1" i="1" dirty="0">
                      <a:effectLst>
                        <a:outerShdw blurRad="38100" dist="38100" dir="2700000" algn="tl">
                          <a:srgbClr val="000000">
                            <a:alpha val="43137"/>
                          </a:srgbClr>
                        </a:outerShdw>
                      </a:effectLst>
                    </a:endParaRPr>
                  </a:p>
                </p:txBody>
              </p:sp>
            </mc:Choice>
            <mc:Fallback xmlns="">
              <p:sp>
                <p:nvSpPr>
                  <p:cNvPr id="1025" name="TextBox 1024"/>
                  <p:cNvSpPr txBox="1">
                    <a:spLocks noRot="1" noChangeAspect="1" noMove="1" noResize="1" noEditPoints="1" noAdjustHandles="1" noChangeArrowheads="1" noChangeShapeType="1" noTextEdit="1"/>
                  </p:cNvSpPr>
                  <p:nvPr/>
                </p:nvSpPr>
                <p:spPr>
                  <a:xfrm>
                    <a:off x="853440" y="10566847"/>
                    <a:ext cx="723900" cy="2080891"/>
                  </a:xfrm>
                  <a:prstGeom prst="rect">
                    <a:avLst/>
                  </a:prstGeom>
                  <a:blipFill rotWithShape="0">
                    <a:blip r:embed="rId20"/>
                    <a:stretch>
                      <a:fillRect l="-12605" t="-4094" r="-7563"/>
                    </a:stretch>
                  </a:blipFill>
                </p:spPr>
                <p:txBody>
                  <a:bodyPr/>
                  <a:lstStyle/>
                  <a:p>
                    <a:r>
                      <a:rPr lang="en-US">
                        <a:noFill/>
                      </a:rPr>
                      <a:t> </a:t>
                    </a:r>
                  </a:p>
                </p:txBody>
              </p:sp>
            </mc:Fallback>
          </mc:AlternateContent>
        </p:grpSp>
        <p:sp>
          <p:nvSpPr>
            <p:cNvPr id="22" name="TextBox 21"/>
            <p:cNvSpPr txBox="1"/>
            <p:nvPr/>
          </p:nvSpPr>
          <p:spPr>
            <a:xfrm>
              <a:off x="643115" y="12808516"/>
              <a:ext cx="8186068" cy="1261884"/>
            </a:xfrm>
            <a:prstGeom prst="rect">
              <a:avLst/>
            </a:prstGeom>
            <a:noFill/>
          </p:spPr>
          <p:txBody>
            <a:bodyPr wrap="square" rtlCol="0">
              <a:spAutoFit/>
            </a:bodyPr>
            <a:lstStyle/>
            <a:p>
              <a:r>
                <a:rPr lang="en-US" sz="1900" dirty="0"/>
                <a:t>Since we use different data sources, and they use different image formats, we need to pre-process those data. Some of them </a:t>
              </a:r>
              <a:r>
                <a:rPr lang="en-US" sz="1900" dirty="0" smtClean="0"/>
                <a:t>are </a:t>
              </a:r>
              <a:r>
                <a:rPr lang="en-US" sz="1900" dirty="0"/>
                <a:t>pre-processed, like </a:t>
              </a:r>
              <a:r>
                <a:rPr lang="en-US" sz="1900" dirty="0" err="1"/>
                <a:t>Mnist</a:t>
              </a:r>
              <a:r>
                <a:rPr lang="en-US" sz="1900" dirty="0"/>
                <a:t> and Chars74K </a:t>
              </a:r>
              <a:r>
                <a:rPr lang="en-US" sz="1900" dirty="0" smtClean="0"/>
                <a:t>dataset, </a:t>
              </a:r>
              <a:r>
                <a:rPr lang="en-US" sz="1900" dirty="0"/>
                <a:t>but Chars74k, </a:t>
              </a:r>
              <a:r>
                <a:rPr lang="en-US" sz="1900" dirty="0" err="1"/>
                <a:t>Detexify</a:t>
              </a:r>
              <a:r>
                <a:rPr lang="en-US" sz="1900" dirty="0"/>
                <a:t> and write-math </a:t>
              </a:r>
              <a:r>
                <a:rPr lang="en-US" sz="1900" dirty="0" smtClean="0"/>
                <a:t>dataset uses </a:t>
              </a:r>
              <a:r>
                <a:rPr lang="en-US" sz="1900" dirty="0"/>
                <a:t>white background.</a:t>
              </a:r>
            </a:p>
          </p:txBody>
        </p:sp>
      </p:grpSp>
      <p:grpSp>
        <p:nvGrpSpPr>
          <p:cNvPr id="55" name="Group 54"/>
          <p:cNvGrpSpPr/>
          <p:nvPr/>
        </p:nvGrpSpPr>
        <p:grpSpPr>
          <a:xfrm>
            <a:off x="382564" y="9164660"/>
            <a:ext cx="8582229" cy="6303834"/>
            <a:chOff x="315194" y="15825016"/>
            <a:chExt cx="8582229" cy="6303834"/>
          </a:xfrm>
        </p:grpSpPr>
        <p:grpSp>
          <p:nvGrpSpPr>
            <p:cNvPr id="49" name="Group 48"/>
            <p:cNvGrpSpPr/>
            <p:nvPr/>
          </p:nvGrpSpPr>
          <p:grpSpPr>
            <a:xfrm>
              <a:off x="491091" y="15825016"/>
              <a:ext cx="8406332" cy="6303834"/>
              <a:chOff x="331921" y="4182168"/>
              <a:chExt cx="8393104" cy="6065133"/>
            </a:xfrm>
          </p:grpSpPr>
          <p:sp>
            <p:nvSpPr>
              <p:cNvPr id="50" name="Rectangle 49"/>
              <p:cNvSpPr/>
              <p:nvPr/>
            </p:nvSpPr>
            <p:spPr>
              <a:xfrm>
                <a:off x="331921" y="5027119"/>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Preprocessing</a:t>
                </a:r>
                <a:endParaRPr lang="en-US" sz="3600" dirty="0"/>
              </a:p>
            </p:txBody>
          </p:sp>
        </p:grpSp>
        <p:sp>
          <p:nvSpPr>
            <p:cNvPr id="1031" name="Rectangle 1030"/>
            <p:cNvSpPr/>
            <p:nvPr/>
          </p:nvSpPr>
          <p:spPr>
            <a:xfrm>
              <a:off x="315194" y="16033010"/>
              <a:ext cx="184731" cy="757130"/>
            </a:xfrm>
            <a:prstGeom prst="rect">
              <a:avLst/>
            </a:prstGeom>
          </p:spPr>
          <p:txBody>
            <a:bodyPr wrap="none">
              <a:spAutoFit/>
            </a:bodyPr>
            <a:lstStyle/>
            <a:p>
              <a:endParaRPr lang="en-US" dirty="0"/>
            </a:p>
          </p:txBody>
        </p:sp>
        <p:sp>
          <p:nvSpPr>
            <p:cNvPr id="1035" name="Rectangle 1034"/>
            <p:cNvSpPr/>
            <p:nvPr/>
          </p:nvSpPr>
          <p:spPr>
            <a:xfrm>
              <a:off x="4076261" y="17018844"/>
              <a:ext cx="12328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solidFill>
                    <a:schemeClr val="tx1"/>
                  </a:solidFill>
                </a:rPr>
                <a:t>SVG</a:t>
              </a:r>
              <a:endParaRPr lang="en-US" sz="2800" dirty="0">
                <a:solidFill>
                  <a:schemeClr val="tx1"/>
                </a:solidFill>
              </a:endParaRPr>
            </a:p>
          </p:txBody>
        </p:sp>
        <p:sp>
          <p:nvSpPr>
            <p:cNvPr id="79" name="Right Arrow 78"/>
            <p:cNvSpPr/>
            <p:nvPr/>
          </p:nvSpPr>
          <p:spPr>
            <a:xfrm>
              <a:off x="2501266" y="17439261"/>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0" name="Rectangle 79"/>
            <p:cNvSpPr/>
            <p:nvPr/>
          </p:nvSpPr>
          <p:spPr>
            <a:xfrm>
              <a:off x="6957594" y="1707402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037" name="Flowchart: Magnetic Disk 1036"/>
            <p:cNvSpPr/>
            <p:nvPr/>
          </p:nvSpPr>
          <p:spPr>
            <a:xfrm>
              <a:off x="782965" y="18807485"/>
              <a:ext cx="1382895" cy="111117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LMDB</a:t>
              </a:r>
              <a:endParaRPr lang="en-US" sz="3600" dirty="0"/>
            </a:p>
          </p:txBody>
        </p:sp>
        <p:sp>
          <p:nvSpPr>
            <p:cNvPr id="84" name="Right Arrow 83"/>
            <p:cNvSpPr/>
            <p:nvPr/>
          </p:nvSpPr>
          <p:spPr>
            <a:xfrm>
              <a:off x="5477974" y="17431018"/>
              <a:ext cx="1410749" cy="3348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ectangle 63"/>
            <p:cNvSpPr/>
            <p:nvPr/>
          </p:nvSpPr>
          <p:spPr>
            <a:xfrm>
              <a:off x="4160390" y="18721992"/>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63" name="TextBox 62"/>
            <p:cNvSpPr txBox="1"/>
            <p:nvPr/>
          </p:nvSpPr>
          <p:spPr>
            <a:xfrm>
              <a:off x="2577422" y="17081479"/>
              <a:ext cx="1037463" cy="400110"/>
            </a:xfrm>
            <a:prstGeom prst="rect">
              <a:avLst/>
            </a:prstGeom>
            <a:noFill/>
          </p:spPr>
          <p:txBody>
            <a:bodyPr wrap="none" rtlCol="0">
              <a:spAutoFit/>
            </a:bodyPr>
            <a:lstStyle/>
            <a:p>
              <a:r>
                <a:rPr lang="en-US" sz="2000" dirty="0" err="1" smtClean="0">
                  <a:ln w="0"/>
                  <a:effectLst>
                    <a:outerShdw blurRad="38100" dist="25400" dir="5400000" algn="ctr" rotWithShape="0">
                      <a:srgbClr val="6E747A">
                        <a:alpha val="43000"/>
                      </a:srgbClr>
                    </a:outerShdw>
                  </a:effectLst>
                </a:rPr>
                <a:t>Nodejs</a:t>
              </a:r>
              <a:endParaRPr lang="en-US" sz="2000" dirty="0">
                <a:ln w="0"/>
                <a:effectLst>
                  <a:outerShdw blurRad="38100" dist="25400" dir="5400000" algn="ctr" rotWithShape="0">
                    <a:srgbClr val="6E747A">
                      <a:alpha val="43000"/>
                    </a:srgbClr>
                  </a:outerShdw>
                </a:effectLst>
              </a:endParaRPr>
            </a:p>
          </p:txBody>
        </p:sp>
        <p:sp>
          <p:nvSpPr>
            <p:cNvPr id="65" name="TextBox 64"/>
            <p:cNvSpPr txBox="1"/>
            <p:nvPr/>
          </p:nvSpPr>
          <p:spPr>
            <a:xfrm>
              <a:off x="5459523" y="17127646"/>
              <a:ext cx="1401346" cy="307777"/>
            </a:xfrm>
            <a:prstGeom prst="rect">
              <a:avLst/>
            </a:prstGeom>
            <a:noFill/>
          </p:spPr>
          <p:txBody>
            <a:bodyPr wrap="none" rtlCol="0">
              <a:spAutoFit/>
            </a:bodyPr>
            <a:lstStyle/>
            <a:p>
              <a:r>
                <a:rPr lang="en-US" altLang="zh-CN" sz="1400" dirty="0" err="1" smtClean="0">
                  <a:ln w="0"/>
                  <a:effectLst>
                    <a:outerShdw blurRad="38100" dist="25400" dir="5400000" algn="ctr" rotWithShape="0">
                      <a:srgbClr val="6E747A">
                        <a:alpha val="43000"/>
                      </a:srgbClr>
                    </a:outerShdw>
                  </a:effectLst>
                </a:rPr>
                <a:t>imagemagick</a:t>
              </a:r>
              <a:endParaRPr lang="en-US" sz="1400" dirty="0">
                <a:ln w="0"/>
                <a:effectLst>
                  <a:outerShdw blurRad="38100" dist="25400" dir="5400000" algn="ctr" rotWithShape="0">
                    <a:srgbClr val="6E747A">
                      <a:alpha val="43000"/>
                    </a:srgbClr>
                  </a:outerShdw>
                </a:effectLst>
              </a:endParaRPr>
            </a:p>
          </p:txBody>
        </p:sp>
        <p:sp>
          <p:nvSpPr>
            <p:cNvPr id="133" name="TextBox 132"/>
            <p:cNvSpPr txBox="1"/>
            <p:nvPr/>
          </p:nvSpPr>
          <p:spPr>
            <a:xfrm>
              <a:off x="2636886" y="18653086"/>
              <a:ext cx="1085554" cy="523220"/>
            </a:xfrm>
            <a:prstGeom prst="rect">
              <a:avLst/>
            </a:prstGeom>
            <a:noFill/>
          </p:spPr>
          <p:txBody>
            <a:bodyPr wrap="none" rtlCol="0">
              <a:spAutoFit/>
            </a:bodyPr>
            <a:lstStyle/>
            <a:p>
              <a:r>
                <a:rPr lang="en-US" altLang="zh-CN" sz="1400" dirty="0" smtClean="0">
                  <a:ln w="0"/>
                  <a:effectLst>
                    <a:outerShdw blurRad="38100" dist="25400" dir="5400000" algn="ctr" rotWithShape="0">
                      <a:srgbClr val="6E747A">
                        <a:alpha val="43000"/>
                      </a:srgbClr>
                    </a:outerShdw>
                  </a:effectLst>
                </a:rPr>
                <a:t>convert</a:t>
              </a:r>
            </a:p>
            <a:p>
              <a:r>
                <a:rPr lang="en-US" altLang="zh-CN" sz="1400" dirty="0" err="1" smtClean="0">
                  <a:ln w="0"/>
                  <a:effectLst>
                    <a:outerShdw blurRad="38100" dist="25400" dir="5400000" algn="ctr" rotWithShape="0">
                      <a:srgbClr val="6E747A">
                        <a:alpha val="43000"/>
                      </a:srgbClr>
                    </a:outerShdw>
                  </a:effectLst>
                </a:rPr>
                <a:t>image_set</a:t>
              </a:r>
              <a:endParaRPr lang="en-US" sz="1400" dirty="0">
                <a:ln w="0"/>
                <a:effectLst>
                  <a:outerShdw blurRad="38100" dist="25400" dir="5400000" algn="ctr" rotWithShape="0">
                    <a:srgbClr val="6E747A">
                      <a:alpha val="43000"/>
                    </a:srgbClr>
                  </a:outerShdw>
                </a:effectLst>
              </a:endParaRPr>
            </a:p>
          </p:txBody>
        </p:sp>
        <p:sp>
          <p:nvSpPr>
            <p:cNvPr id="107" name="Flowchart: Magnetic Disk 106"/>
            <p:cNvSpPr/>
            <p:nvPr/>
          </p:nvSpPr>
          <p:spPr>
            <a:xfrm>
              <a:off x="782965" y="17048110"/>
              <a:ext cx="1378245" cy="108791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err="1" smtClean="0">
                  <a:solidFill>
                    <a:schemeClr val="tx1"/>
                  </a:solidFill>
                </a:rPr>
                <a:t>CouchDB</a:t>
              </a:r>
              <a:endParaRPr lang="en-US" altLang="zh-CN" sz="1800" dirty="0">
                <a:solidFill>
                  <a:schemeClr val="tx1"/>
                </a:solidFill>
              </a:endParaRPr>
            </a:p>
          </p:txBody>
        </p:sp>
        <p:sp>
          <p:nvSpPr>
            <p:cNvPr id="135" name="Right Arrow 134"/>
            <p:cNvSpPr/>
            <p:nvPr/>
          </p:nvSpPr>
          <p:spPr>
            <a:xfrm rot="10800000">
              <a:off x="2491097"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7" name="Right Arrow 136"/>
            <p:cNvSpPr/>
            <p:nvPr/>
          </p:nvSpPr>
          <p:spPr>
            <a:xfrm rot="5400000">
              <a:off x="7385311" y="18063123"/>
              <a:ext cx="277508" cy="8221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8" name="TextBox 107"/>
            <p:cNvSpPr txBox="1"/>
            <p:nvPr/>
          </p:nvSpPr>
          <p:spPr>
            <a:xfrm>
              <a:off x="642134" y="20233121"/>
              <a:ext cx="8018360"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We use </a:t>
              </a:r>
              <a:r>
                <a:rPr lang="en-US" sz="1600" dirty="0" err="1"/>
                <a:t>N</a:t>
              </a:r>
              <a:r>
                <a:rPr lang="en-US" sz="1600" dirty="0" err="1" smtClean="0"/>
                <a:t>odejs</a:t>
              </a:r>
              <a:r>
                <a:rPr lang="en-US" sz="1600" dirty="0" smtClean="0"/>
                <a:t> to convert </a:t>
              </a:r>
              <a:r>
                <a:rPr lang="en-US" sz="1600" dirty="0" err="1" smtClean="0"/>
                <a:t>CouchDB</a:t>
              </a:r>
              <a:r>
                <a:rPr lang="en-US" sz="1600" dirty="0" smtClean="0"/>
                <a:t> data to SVG and make the stroke border.</a:t>
              </a:r>
            </a:p>
            <a:p>
              <a:pPr marL="342900" indent="-342900">
                <a:buFont typeface="Arial" panose="020B0604020202020204" pitchFamily="34" charset="0"/>
                <a:buChar char="•"/>
              </a:pPr>
              <a:r>
                <a:rPr lang="en-US" sz="1600" dirty="0" smtClean="0"/>
                <a:t>We use </a:t>
              </a:r>
              <a:r>
                <a:rPr lang="en-US" sz="1600" dirty="0" err="1" smtClean="0"/>
                <a:t>imagemagick</a:t>
              </a:r>
              <a:r>
                <a:rPr lang="en-US" sz="1600" dirty="0" smtClean="0"/>
                <a:t> to negate, resize the image and convert it to </a:t>
              </a:r>
              <a:r>
                <a:rPr lang="en-US" sz="1600" dirty="0" err="1" smtClean="0"/>
                <a:t>png</a:t>
              </a:r>
              <a:endParaRPr lang="en-US" sz="1600" dirty="0" smtClean="0"/>
            </a:p>
            <a:p>
              <a:pPr marL="342900" indent="-342900">
                <a:buFont typeface="Arial" panose="020B0604020202020204" pitchFamily="34" charset="0"/>
                <a:buChar char="•"/>
              </a:pPr>
              <a:r>
                <a:rPr lang="en-US" sz="1600" dirty="0" smtClean="0"/>
                <a:t>We use python to crop the image and add our image.</a:t>
              </a:r>
            </a:p>
            <a:p>
              <a:pPr marL="342900" indent="-342900">
                <a:buFont typeface="Arial" panose="020B0604020202020204" pitchFamily="34" charset="0"/>
                <a:buChar char="•"/>
              </a:pPr>
              <a:r>
                <a:rPr lang="en-US" sz="1600" dirty="0" smtClean="0"/>
                <a:t>We balance the training and testing data set by resampling</a:t>
              </a:r>
            </a:p>
            <a:p>
              <a:pPr marL="342900" indent="-342900">
                <a:buFont typeface="Arial" panose="020B0604020202020204" pitchFamily="34" charset="0"/>
                <a:buChar char="•"/>
              </a:pPr>
              <a:r>
                <a:rPr lang="en-US" sz="1600" dirty="0" smtClean="0"/>
                <a:t>The last step is to use </a:t>
              </a:r>
              <a:r>
                <a:rPr lang="en-US" sz="1600" dirty="0" err="1"/>
                <a:t>C</a:t>
              </a:r>
              <a:r>
                <a:rPr lang="en-US" sz="1600" dirty="0" err="1" smtClean="0"/>
                <a:t>affe</a:t>
              </a:r>
              <a:r>
                <a:rPr lang="en-US" sz="1600" dirty="0" smtClean="0"/>
                <a:t> tool: </a:t>
              </a:r>
              <a:r>
                <a:rPr lang="en-US" sz="1600" dirty="0" err="1" smtClean="0"/>
                <a:t>conver_image_set</a:t>
              </a:r>
              <a:r>
                <a:rPr lang="en-US" sz="1600" dirty="0" smtClean="0"/>
                <a:t>,  to convert the image to </a:t>
              </a:r>
              <a:r>
                <a:rPr lang="en-US" sz="1600" dirty="0" err="1" smtClean="0"/>
                <a:t>lmdb</a:t>
              </a:r>
              <a:endParaRPr lang="en-US" sz="1600" dirty="0"/>
            </a:p>
          </p:txBody>
        </p:sp>
        <p:sp>
          <p:nvSpPr>
            <p:cNvPr id="145" name="Rectangle 144"/>
            <p:cNvSpPr/>
            <p:nvPr/>
          </p:nvSpPr>
          <p:spPr>
            <a:xfrm>
              <a:off x="6956927" y="18717954"/>
              <a:ext cx="1132943" cy="113294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smtClean="0"/>
                <a:t>PNG</a:t>
              </a:r>
              <a:endParaRPr lang="en-US" sz="2800" dirty="0"/>
            </a:p>
          </p:txBody>
        </p:sp>
        <p:sp>
          <p:nvSpPr>
            <p:cNvPr id="146" name="Right Arrow 145"/>
            <p:cNvSpPr/>
            <p:nvPr/>
          </p:nvSpPr>
          <p:spPr>
            <a:xfrm rot="10800000">
              <a:off x="5408840" y="19170027"/>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7" name="TextBox 146"/>
            <p:cNvSpPr txBox="1"/>
            <p:nvPr/>
          </p:nvSpPr>
          <p:spPr>
            <a:xfrm>
              <a:off x="5400347" y="18883918"/>
              <a:ext cx="1486304" cy="292388"/>
            </a:xfrm>
            <a:prstGeom prst="rect">
              <a:avLst/>
            </a:prstGeom>
            <a:noFill/>
          </p:spPr>
          <p:txBody>
            <a:bodyPr wrap="none" rtlCol="0">
              <a:spAutoFit/>
            </a:bodyPr>
            <a:lstStyle/>
            <a:p>
              <a:r>
                <a:rPr lang="en-US" sz="1300" dirty="0" smtClean="0">
                  <a:ln w="0"/>
                  <a:effectLst>
                    <a:outerShdw blurRad="38100" dist="25400" dir="5400000" algn="ctr" rotWithShape="0">
                      <a:srgbClr val="6E747A">
                        <a:alpha val="43000"/>
                      </a:srgbClr>
                    </a:outerShdw>
                  </a:effectLst>
                </a:rPr>
                <a:t>crop &amp; padding</a:t>
              </a:r>
            </a:p>
          </p:txBody>
        </p:sp>
      </p:grpSp>
      <p:grpSp>
        <p:nvGrpSpPr>
          <p:cNvPr id="42" name="Group 41"/>
          <p:cNvGrpSpPr/>
          <p:nvPr/>
        </p:nvGrpSpPr>
        <p:grpSpPr>
          <a:xfrm>
            <a:off x="9416779" y="10828863"/>
            <a:ext cx="8391646" cy="15174410"/>
            <a:chOff x="9416779" y="12038002"/>
            <a:chExt cx="8391646" cy="15174410"/>
          </a:xfrm>
        </p:grpSpPr>
        <p:sp>
          <p:nvSpPr>
            <p:cNvPr id="33" name="TextBox 32"/>
            <p:cNvSpPr txBox="1"/>
            <p:nvPr/>
          </p:nvSpPr>
          <p:spPr>
            <a:xfrm>
              <a:off x="13951958" y="13326684"/>
              <a:ext cx="1144865"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28x28x1</a:t>
              </a:r>
              <a:endParaRPr lang="en-US" sz="2000" dirty="0">
                <a:ln w="0"/>
                <a:solidFill>
                  <a:schemeClr val="accent1"/>
                </a:solidFill>
                <a:effectLst>
                  <a:outerShdw blurRad="38100" dist="25400" dir="5400000" algn="ctr" rotWithShape="0">
                    <a:srgbClr val="6E747A">
                      <a:alpha val="43000"/>
                    </a:srgbClr>
                  </a:outerShdw>
                </a:effectLst>
              </a:endParaRPr>
            </a:p>
          </p:txBody>
        </p:sp>
        <p:grpSp>
          <p:nvGrpSpPr>
            <p:cNvPr id="37" name="Group 36"/>
            <p:cNvGrpSpPr/>
            <p:nvPr/>
          </p:nvGrpSpPr>
          <p:grpSpPr>
            <a:xfrm>
              <a:off x="9416779" y="12038002"/>
              <a:ext cx="8391646" cy="15174410"/>
              <a:chOff x="9606987" y="12038002"/>
              <a:chExt cx="8391646" cy="15174410"/>
            </a:xfrm>
          </p:grpSpPr>
          <p:grpSp>
            <p:nvGrpSpPr>
              <p:cNvPr id="12" name="Group 11"/>
              <p:cNvGrpSpPr/>
              <p:nvPr/>
            </p:nvGrpSpPr>
            <p:grpSpPr>
              <a:xfrm>
                <a:off x="9606987" y="12038002"/>
                <a:ext cx="8391646" cy="15174410"/>
                <a:chOff x="9606987" y="4182168"/>
                <a:chExt cx="8391646" cy="15174410"/>
              </a:xfrm>
            </p:grpSpPr>
            <p:grpSp>
              <p:nvGrpSpPr>
                <p:cNvPr id="23" name="Group 22"/>
                <p:cNvGrpSpPr/>
                <p:nvPr/>
              </p:nvGrpSpPr>
              <p:grpSpPr>
                <a:xfrm>
                  <a:off x="9606987" y="5027119"/>
                  <a:ext cx="8391646" cy="14329459"/>
                  <a:chOff x="317500" y="2743199"/>
                  <a:chExt cx="8391646" cy="14329459"/>
                </a:xfrm>
              </p:grpSpPr>
              <p:grpSp>
                <p:nvGrpSpPr>
                  <p:cNvPr id="9" name="Group 8"/>
                  <p:cNvGrpSpPr/>
                  <p:nvPr/>
                </p:nvGrpSpPr>
                <p:grpSpPr>
                  <a:xfrm>
                    <a:off x="4516732" y="3242870"/>
                    <a:ext cx="3901440" cy="10170116"/>
                    <a:chOff x="3130366" y="4122547"/>
                    <a:chExt cx="3901440" cy="10170116"/>
                  </a:xfrm>
                </p:grpSpPr>
                <p:pic>
                  <p:nvPicPr>
                    <p:cNvPr id="2" name="Picture 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19915" y="4122547"/>
                      <a:ext cx="688340" cy="688340"/>
                    </a:xfrm>
                    <a:prstGeom prst="rect">
                      <a:avLst/>
                    </a:prstGeom>
                  </p:spPr>
                </p:pic>
                <p:pic>
                  <p:nvPicPr>
                    <p:cNvPr id="3" name="Picture 2"/>
                    <p:cNvPicPr>
                      <a:picLocks noChangeAspect="1"/>
                    </p:cNvPicPr>
                    <p:nvPr/>
                  </p:nvPicPr>
                  <p:blipFill rotWithShape="1">
                    <a:blip r:embed="rId22">
                      <a:extLst>
                        <a:ext uri="{28A0092B-C50C-407E-A947-70E740481C1C}">
                          <a14:useLocalDpi xmlns:a14="http://schemas.microsoft.com/office/drawing/2010/main" val="0"/>
                        </a:ext>
                      </a:extLst>
                    </a:blip>
                    <a:srcRect b="20469"/>
                    <a:stretch/>
                  </p:blipFill>
                  <p:spPr>
                    <a:xfrm>
                      <a:off x="3130366" y="6979029"/>
                      <a:ext cx="3901440" cy="3102854"/>
                    </a:xfrm>
                    <a:prstGeom prst="rect">
                      <a:avLst/>
                    </a:prstGeom>
                  </p:spPr>
                </p:pic>
                <p:pic>
                  <p:nvPicPr>
                    <p:cNvPr id="5" name="Picture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30366" y="10391223"/>
                      <a:ext cx="3901440" cy="3901440"/>
                    </a:xfrm>
                    <a:prstGeom prst="rect">
                      <a:avLst/>
                    </a:prstGeom>
                  </p:spPr>
                </p:pic>
                <p:pic>
                  <p:nvPicPr>
                    <p:cNvPr id="6" name="Picture 5"/>
                    <p:cNvPicPr>
                      <a:picLocks noChangeAspect="1"/>
                    </p:cNvPicPr>
                    <p:nvPr/>
                  </p:nvPicPr>
                  <p:blipFill rotWithShape="1">
                    <a:blip r:embed="rId24">
                      <a:extLst>
                        <a:ext uri="{28A0092B-C50C-407E-A947-70E740481C1C}">
                          <a14:useLocalDpi xmlns:a14="http://schemas.microsoft.com/office/drawing/2010/main" val="0"/>
                        </a:ext>
                      </a:extLst>
                    </a:blip>
                    <a:srcRect b="21295"/>
                    <a:stretch/>
                  </p:blipFill>
                  <p:spPr>
                    <a:xfrm>
                      <a:off x="4773410" y="5113452"/>
                      <a:ext cx="2251926" cy="1772378"/>
                    </a:xfrm>
                    <a:prstGeom prst="rect">
                      <a:avLst/>
                    </a:prstGeom>
                  </p:spPr>
                </p:pic>
              </p:grpSp>
              <p:sp>
                <p:nvSpPr>
                  <p:cNvPr id="21" name="Rectangle 20"/>
                  <p:cNvSpPr/>
                  <p:nvPr/>
                </p:nvSpPr>
                <p:spPr>
                  <a:xfrm>
                    <a:off x="317500" y="2743199"/>
                    <a:ext cx="8391646" cy="143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606987"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Convolutional Neural Network</a:t>
                  </a:r>
                </a:p>
              </p:txBody>
            </p:sp>
          </p:grpSp>
          <p:graphicFrame>
            <p:nvGraphicFramePr>
              <p:cNvPr id="18" name="Diagram 17"/>
              <p:cNvGraphicFramePr/>
              <p:nvPr>
                <p:extLst>
                  <p:ext uri="{D42A27DB-BD31-4B8C-83A1-F6EECF244321}">
                    <p14:modId xmlns:p14="http://schemas.microsoft.com/office/powerpoint/2010/main" val="1534351366"/>
                  </p:ext>
                </p:extLst>
              </p:nvPr>
            </p:nvGraphicFramePr>
            <p:xfrm>
              <a:off x="9989570" y="13385276"/>
              <a:ext cx="2668545" cy="12532048"/>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grpSp>
        <p:cxnSp>
          <p:nvCxnSpPr>
            <p:cNvPr id="27" name="Straight Arrow Connector 26"/>
            <p:cNvCxnSpPr>
              <a:stCxn id="2" idx="1"/>
            </p:cNvCxnSpPr>
            <p:nvPr/>
          </p:nvCxnSpPr>
          <p:spPr>
            <a:xfrm flipH="1">
              <a:off x="12382792" y="13726794"/>
              <a:ext cx="4322768"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2486248" y="14960868"/>
              <a:ext cx="2772807"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258782" y="14524564"/>
              <a:ext cx="1165704"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Weights</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41" name="Straight Arrow Connector 40"/>
            <p:cNvCxnSpPr/>
            <p:nvPr/>
          </p:nvCxnSpPr>
          <p:spPr>
            <a:xfrm>
              <a:off x="12452383" y="14960868"/>
              <a:ext cx="1682717" cy="11850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3478544">
              <a:off x="12597611" y="18043312"/>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90" name="Straight Arrow Connector 89"/>
            <p:cNvCxnSpPr/>
            <p:nvPr/>
          </p:nvCxnSpPr>
          <p:spPr>
            <a:xfrm>
              <a:off x="12392795" y="17592066"/>
              <a:ext cx="1272405" cy="2100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2124571">
              <a:off x="12983682" y="15196216"/>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pic>
          <p:nvPicPr>
            <p:cNvPr id="109" name="Picture 10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3379987" y="23862080"/>
              <a:ext cx="4280718" cy="3210539"/>
            </a:xfrm>
            <a:prstGeom prst="rect">
              <a:avLst/>
            </a:prstGeom>
          </p:spPr>
        </p:pic>
        <p:cxnSp>
          <p:nvCxnSpPr>
            <p:cNvPr id="111" name="Straight Arrow Connector 110"/>
            <p:cNvCxnSpPr/>
            <p:nvPr/>
          </p:nvCxnSpPr>
          <p:spPr>
            <a:xfrm>
              <a:off x="15259055" y="24884063"/>
              <a:ext cx="241900" cy="84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4801850" y="25744205"/>
              <a:ext cx="1673888" cy="646331"/>
            </a:xfrm>
            <a:prstGeom prst="rect">
              <a:avLst/>
            </a:prstGeom>
            <a:noFill/>
          </p:spPr>
          <p:txBody>
            <a:bodyPr wrap="square" rtlCol="0">
              <a:spAutoFit/>
            </a:bodyPr>
            <a:lstStyle/>
            <a:p>
              <a:pPr algn="ctr"/>
              <a:r>
                <a:rPr lang="en-US" sz="1200" b="1" dirty="0"/>
                <a:t>i</a:t>
              </a:r>
              <a:r>
                <a:rPr lang="en-US" sz="1200" b="1" dirty="0" smtClean="0"/>
                <a:t>ncrease batch size                  &amp;</a:t>
              </a:r>
            </a:p>
            <a:p>
              <a:r>
                <a:rPr lang="en-US" sz="1200" b="1" dirty="0" smtClean="0"/>
                <a:t> reset learning rate</a:t>
              </a:r>
              <a:endParaRPr lang="en-US" sz="1200" b="1" dirty="0"/>
            </a:p>
          </p:txBody>
        </p:sp>
        <p:sp>
          <p:nvSpPr>
            <p:cNvPr id="152" name="TextBox 151"/>
            <p:cNvSpPr txBox="1"/>
            <p:nvPr/>
          </p:nvSpPr>
          <p:spPr>
            <a:xfrm>
              <a:off x="15737622" y="24886192"/>
              <a:ext cx="1673888" cy="276999"/>
            </a:xfrm>
            <a:prstGeom prst="rect">
              <a:avLst/>
            </a:prstGeom>
            <a:noFill/>
          </p:spPr>
          <p:txBody>
            <a:bodyPr wrap="square" rtlCol="0">
              <a:spAutoFit/>
            </a:bodyPr>
            <a:lstStyle/>
            <a:p>
              <a:r>
                <a:rPr lang="en-US" sz="1200" b="1" dirty="0" smtClean="0"/>
                <a:t>reset leaning rate</a:t>
              </a:r>
              <a:endParaRPr lang="en-US" sz="1200" b="1" dirty="0"/>
            </a:p>
          </p:txBody>
        </p:sp>
        <p:cxnSp>
          <p:nvCxnSpPr>
            <p:cNvPr id="115" name="Straight Arrow Connector 114"/>
            <p:cNvCxnSpPr/>
            <p:nvPr/>
          </p:nvCxnSpPr>
          <p:spPr>
            <a:xfrm flipH="1">
              <a:off x="16744269" y="24450675"/>
              <a:ext cx="92774"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412278" y="4050911"/>
            <a:ext cx="8396147" cy="6515936"/>
            <a:chOff x="328878" y="4182168"/>
            <a:chExt cx="8396147" cy="6515936"/>
          </a:xfrm>
        </p:grpSpPr>
        <p:grpSp>
          <p:nvGrpSpPr>
            <p:cNvPr id="11" name="Group 10"/>
            <p:cNvGrpSpPr/>
            <p:nvPr/>
          </p:nvGrpSpPr>
          <p:grpSpPr>
            <a:xfrm>
              <a:off x="328878" y="4182168"/>
              <a:ext cx="8396147" cy="6515936"/>
              <a:chOff x="328878" y="4182168"/>
              <a:chExt cx="8396147" cy="6515936"/>
            </a:xfrm>
          </p:grpSpPr>
          <p:sp>
            <p:nvSpPr>
              <p:cNvPr id="17" name="Rectangle 16"/>
              <p:cNvSpPr/>
              <p:nvPr/>
            </p:nvSpPr>
            <p:spPr>
              <a:xfrm>
                <a:off x="328878" y="5027120"/>
                <a:ext cx="8391646" cy="5670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Segmentation</a:t>
                </a:r>
                <a:endParaRPr lang="en-US" sz="3600" dirty="0"/>
              </a:p>
            </p:txBody>
          </p:sp>
        </p:grpSp>
        <p:pic>
          <p:nvPicPr>
            <p:cNvPr id="8" name="Picture 7"/>
            <p:cNvPicPr>
              <a:picLocks noChangeAspect="1"/>
            </p:cNvPicPr>
            <p:nvPr/>
          </p:nvPicPr>
          <p:blipFill>
            <a:blip r:embed="rId31"/>
            <a:stretch>
              <a:fillRect/>
            </a:stretch>
          </p:blipFill>
          <p:spPr>
            <a:xfrm>
              <a:off x="6417555" y="5348004"/>
              <a:ext cx="2159750" cy="1991494"/>
            </a:xfrm>
            <a:prstGeom prst="rect">
              <a:avLst/>
            </a:prstGeom>
          </p:spPr>
        </p:pic>
        <p:pic>
          <p:nvPicPr>
            <p:cNvPr id="10" name="Picture 9"/>
            <p:cNvPicPr>
              <a:picLocks noChangeAspect="1"/>
            </p:cNvPicPr>
            <p:nvPr/>
          </p:nvPicPr>
          <p:blipFill>
            <a:blip r:embed="rId32"/>
            <a:stretch>
              <a:fillRect/>
            </a:stretch>
          </p:blipFill>
          <p:spPr>
            <a:xfrm>
              <a:off x="4336744" y="5348005"/>
              <a:ext cx="2017149" cy="1991494"/>
            </a:xfrm>
            <a:prstGeom prst="rect">
              <a:avLst/>
            </a:prstGeom>
          </p:spPr>
        </p:pic>
        <p:sp>
          <p:nvSpPr>
            <p:cNvPr id="15" name="Down Arrow 14"/>
            <p:cNvSpPr/>
            <p:nvPr/>
          </p:nvSpPr>
          <p:spPr>
            <a:xfrm>
              <a:off x="1990734" y="6258956"/>
              <a:ext cx="853578" cy="24128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41" name="TextBox 1040"/>
          <p:cNvSpPr txBox="1"/>
          <p:nvPr/>
        </p:nvSpPr>
        <p:spPr>
          <a:xfrm>
            <a:off x="9578893" y="7385290"/>
            <a:ext cx="8081812" cy="3108543"/>
          </a:xfrm>
          <a:prstGeom prst="rect">
            <a:avLst/>
          </a:prstGeom>
          <a:noFill/>
        </p:spPr>
        <p:txBody>
          <a:bodyPr wrap="square" rtlCol="0">
            <a:spAutoFit/>
          </a:bodyPr>
          <a:lstStyle/>
          <a:p>
            <a:r>
              <a:rPr lang="en-US" sz="2800" dirty="0" smtClean="0"/>
              <a:t>We use the spanning tree algorithm, which treat the image as a graph, and assign edge to every two adjacent pixels, according to their difference in color. After we construct the graph, we find the minimum spanning tree for this graph, and cut some edges with weights over a threshold to get a forest.</a:t>
            </a:r>
            <a:endParaRPr lang="en-US" sz="2800" dirty="0"/>
          </a:p>
        </p:txBody>
      </p:sp>
      <p:grpSp>
        <p:nvGrpSpPr>
          <p:cNvPr id="56" name="Group 55"/>
          <p:cNvGrpSpPr/>
          <p:nvPr/>
        </p:nvGrpSpPr>
        <p:grpSpPr>
          <a:xfrm>
            <a:off x="9761429" y="6417707"/>
            <a:ext cx="3478988" cy="800396"/>
            <a:chOff x="9761429" y="6597819"/>
            <a:chExt cx="3478988" cy="800396"/>
          </a:xfrm>
        </p:grpSpPr>
        <p:sp>
          <p:nvSpPr>
            <p:cNvPr id="91" name="Rounded Rectangle 90"/>
            <p:cNvSpPr/>
            <p:nvPr/>
          </p:nvSpPr>
          <p:spPr>
            <a:xfrm>
              <a:off x="9761429" y="6597819"/>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902146" y="6755501"/>
              <a:ext cx="3177574" cy="369249"/>
            </a:xfrm>
            <a:prstGeom prst="rect">
              <a:avLst/>
            </a:prstGeom>
          </p:spPr>
        </p:pic>
      </p:grpSp>
      <p:grpSp>
        <p:nvGrpSpPr>
          <p:cNvPr id="57" name="Group 56"/>
          <p:cNvGrpSpPr/>
          <p:nvPr/>
        </p:nvGrpSpPr>
        <p:grpSpPr>
          <a:xfrm>
            <a:off x="9756915" y="5257435"/>
            <a:ext cx="3478988" cy="800396"/>
            <a:chOff x="9729012" y="5257435"/>
            <a:chExt cx="3478988" cy="800396"/>
          </a:xfrm>
        </p:grpSpPr>
        <p:sp>
          <p:nvSpPr>
            <p:cNvPr id="29" name="Rounded Rectangle 28"/>
            <p:cNvSpPr/>
            <p:nvPr/>
          </p:nvSpPr>
          <p:spPr>
            <a:xfrm>
              <a:off x="9729012" y="5257435"/>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956896" y="5422564"/>
              <a:ext cx="3006595" cy="349380"/>
            </a:xfrm>
            <a:prstGeom prst="rect">
              <a:avLst/>
            </a:prstGeom>
          </p:spPr>
        </p:pic>
      </p:grpSp>
      <p:sp>
        <p:nvSpPr>
          <p:cNvPr id="58" name="TextBox 57"/>
          <p:cNvSpPr txBox="1"/>
          <p:nvPr/>
        </p:nvSpPr>
        <p:spPr>
          <a:xfrm rot="16200000">
            <a:off x="12780939" y="23928291"/>
            <a:ext cx="1173719" cy="338554"/>
          </a:xfrm>
          <a:prstGeom prst="rect">
            <a:avLst/>
          </a:prstGeom>
          <a:noFill/>
        </p:spPr>
        <p:txBody>
          <a:bodyPr wrap="none" rtlCol="0">
            <a:spAutoFit/>
          </a:bodyPr>
          <a:lstStyle/>
          <a:p>
            <a:r>
              <a:rPr lang="en-US" sz="1600" dirty="0" smtClean="0"/>
              <a:t>Accuracy</a:t>
            </a:r>
            <a:endParaRPr lang="en-US" sz="1600" dirty="0"/>
          </a:p>
        </p:txBody>
      </p:sp>
      <p:sp>
        <p:nvSpPr>
          <p:cNvPr id="60" name="TextBox 59"/>
          <p:cNvSpPr txBox="1"/>
          <p:nvPr/>
        </p:nvSpPr>
        <p:spPr>
          <a:xfrm>
            <a:off x="14063015" y="7170037"/>
            <a:ext cx="2986715" cy="276999"/>
          </a:xfrm>
          <a:prstGeom prst="rect">
            <a:avLst/>
          </a:prstGeom>
          <a:noFill/>
        </p:spPr>
        <p:txBody>
          <a:bodyPr wrap="none" rtlCol="0">
            <a:spAutoFit/>
          </a:bodyPr>
          <a:lstStyle/>
          <a:p>
            <a:r>
              <a:rPr lang="en-US" sz="1200" dirty="0" smtClean="0"/>
              <a:t>From: </a:t>
            </a:r>
            <a:r>
              <a:rPr lang="en-US" sz="1200" dirty="0" smtClean="0"/>
              <a:t>Prof. </a:t>
            </a:r>
            <a:r>
              <a:rPr lang="en-US" sz="1200" dirty="0" smtClean="0"/>
              <a:t>Crandall’s B657 course </a:t>
            </a:r>
            <a:r>
              <a:rPr lang="en-US" sz="1200" dirty="0" err="1" smtClean="0"/>
              <a:t>ppt</a:t>
            </a:r>
            <a:endParaRPr lang="en-US" sz="1200" dirty="0"/>
          </a:p>
        </p:txBody>
      </p:sp>
      <p:grpSp>
        <p:nvGrpSpPr>
          <p:cNvPr id="110" name="Group 109"/>
          <p:cNvGrpSpPr/>
          <p:nvPr/>
        </p:nvGrpSpPr>
        <p:grpSpPr>
          <a:xfrm>
            <a:off x="559921" y="15703106"/>
            <a:ext cx="8409005" cy="3350473"/>
            <a:chOff x="483535" y="21515475"/>
            <a:chExt cx="8409005" cy="3350473"/>
          </a:xfrm>
        </p:grpSpPr>
        <p:grpSp>
          <p:nvGrpSpPr>
            <p:cNvPr id="114" name="Group 113"/>
            <p:cNvGrpSpPr/>
            <p:nvPr/>
          </p:nvGrpSpPr>
          <p:grpSpPr>
            <a:xfrm>
              <a:off x="483535" y="21515475"/>
              <a:ext cx="8409005" cy="3350473"/>
              <a:chOff x="328878" y="3063759"/>
              <a:chExt cx="8396147" cy="3350473"/>
            </a:xfrm>
          </p:grpSpPr>
          <p:sp>
            <p:nvSpPr>
              <p:cNvPr id="119" name="Rectangle 118"/>
              <p:cNvSpPr/>
              <p:nvPr/>
            </p:nvSpPr>
            <p:spPr>
              <a:xfrm>
                <a:off x="328878" y="3918436"/>
                <a:ext cx="8391646" cy="2495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33379" y="3063759"/>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Result</a:t>
                </a:r>
                <a:endParaRPr lang="en-US" sz="3600" dirty="0"/>
              </a:p>
            </p:txBody>
          </p:sp>
        </p:grpSp>
        <p:sp>
          <p:nvSpPr>
            <p:cNvPr id="118" name="TextBox 117"/>
            <p:cNvSpPr txBox="1"/>
            <p:nvPr/>
          </p:nvSpPr>
          <p:spPr>
            <a:xfrm>
              <a:off x="574260" y="22569138"/>
              <a:ext cx="8185691" cy="338554"/>
            </a:xfrm>
            <a:prstGeom prst="rect">
              <a:avLst/>
            </a:prstGeom>
            <a:noFill/>
          </p:spPr>
          <p:txBody>
            <a:bodyPr wrap="square" rtlCol="0">
              <a:spAutoFit/>
            </a:bodyPr>
            <a:lstStyle/>
            <a:p>
              <a:endParaRPr lang="en-US" sz="1600" dirty="0"/>
            </a:p>
          </p:txBody>
        </p:sp>
      </p:grpSp>
      <p:sp>
        <p:nvSpPr>
          <p:cNvPr id="31" name="TextBox 30"/>
          <p:cNvSpPr txBox="1"/>
          <p:nvPr/>
        </p:nvSpPr>
        <p:spPr>
          <a:xfrm>
            <a:off x="709504" y="23933387"/>
            <a:ext cx="1693092" cy="430887"/>
          </a:xfrm>
          <a:prstGeom prst="rect">
            <a:avLst/>
          </a:prstGeom>
          <a:noFill/>
        </p:spPr>
        <p:txBody>
          <a:bodyPr wrap="none" rtlCol="0">
            <a:spAutoFit/>
          </a:bodyPr>
          <a:lstStyle/>
          <a:p>
            <a:r>
              <a:rPr lang="en-US" sz="2200" dirty="0" smtClean="0"/>
              <a:t>Reference:</a:t>
            </a:r>
            <a:endParaRPr lang="en-US" sz="2200" dirty="0"/>
          </a:p>
        </p:txBody>
      </p:sp>
      <p:sp>
        <p:nvSpPr>
          <p:cNvPr id="34" name="TextBox 33"/>
          <p:cNvSpPr txBox="1"/>
          <p:nvPr/>
        </p:nvSpPr>
        <p:spPr>
          <a:xfrm>
            <a:off x="665592" y="24496173"/>
            <a:ext cx="8170745" cy="2546851"/>
          </a:xfrm>
          <a:prstGeom prst="rect">
            <a:avLst/>
          </a:prstGeom>
          <a:noFill/>
        </p:spPr>
        <p:txBody>
          <a:bodyPr wrap="square" rtlCol="0">
            <a:spAutoFit/>
          </a:bodyPr>
          <a:lstStyle/>
          <a:p>
            <a:r>
              <a:rPr lang="en-US" sz="1450" dirty="0" smtClean="0"/>
              <a:t>[1</a:t>
            </a:r>
            <a:r>
              <a:rPr lang="en-US" sz="1450" dirty="0"/>
              <a:t>] Adam Coates, Blake Carpenter, Carl Case, Sanjeev </a:t>
            </a:r>
            <a:r>
              <a:rPr lang="en-US" sz="1450" dirty="0" err="1"/>
              <a:t>Satheesh</a:t>
            </a:r>
            <a:r>
              <a:rPr lang="en-US" sz="1450" dirty="0"/>
              <a:t>, </a:t>
            </a:r>
            <a:r>
              <a:rPr lang="en-US" sz="1450" dirty="0" err="1"/>
              <a:t>Bipin</a:t>
            </a:r>
            <a:r>
              <a:rPr lang="en-US" sz="1450" dirty="0"/>
              <a:t> Suresh</a:t>
            </a:r>
            <a:r>
              <a:rPr lang="en-US" sz="1450" dirty="0" smtClean="0"/>
              <a:t>, Tao </a:t>
            </a:r>
            <a:r>
              <a:rPr lang="en-US" sz="1450" dirty="0"/>
              <a:t>Wang, David J. Wu, and Andrew Y. Ng. Text detection and </a:t>
            </a:r>
            <a:r>
              <a:rPr lang="en-US" sz="1450" dirty="0" smtClean="0"/>
              <a:t>character </a:t>
            </a:r>
            <a:r>
              <a:rPr lang="en-US" sz="1450" dirty="0"/>
              <a:t>recognition in scene images with unsupervised feature learning. </a:t>
            </a:r>
            <a:r>
              <a:rPr lang="en-US" sz="1450" dirty="0" smtClean="0"/>
              <a:t>In Proceedings </a:t>
            </a:r>
            <a:r>
              <a:rPr lang="en-US" sz="1450" dirty="0"/>
              <a:t>of the 2011 International Conference on Document Analysis </a:t>
            </a:r>
            <a:r>
              <a:rPr lang="en-US" sz="1450" dirty="0" smtClean="0"/>
              <a:t>and Recognition, </a:t>
            </a:r>
            <a:r>
              <a:rPr lang="en-US" sz="1450" dirty="0"/>
              <a:t>ICDAR '11, pages 440{445, Washington, DC, USA, 2011. </a:t>
            </a:r>
            <a:r>
              <a:rPr lang="en-US" sz="1450" dirty="0" smtClean="0"/>
              <a:t>IEEE Computer </a:t>
            </a:r>
            <a:r>
              <a:rPr lang="en-US" sz="1450" dirty="0"/>
              <a:t>Society.</a:t>
            </a:r>
          </a:p>
          <a:p>
            <a:r>
              <a:rPr lang="en-US" sz="1450" dirty="0"/>
              <a:t>[2] Pedro F. </a:t>
            </a:r>
            <a:r>
              <a:rPr lang="en-US" sz="1450" dirty="0" err="1"/>
              <a:t>Felzenszwalb</a:t>
            </a:r>
            <a:r>
              <a:rPr lang="en-US" sz="1450" dirty="0"/>
              <a:t> and Daniel P. </a:t>
            </a:r>
            <a:r>
              <a:rPr lang="en-US" sz="1450" dirty="0" err="1"/>
              <a:t>Huttenlocher</a:t>
            </a:r>
            <a:r>
              <a:rPr lang="en-US" sz="1450" dirty="0"/>
              <a:t>. </a:t>
            </a:r>
            <a:r>
              <a:rPr lang="en-US" sz="1450" dirty="0" err="1"/>
              <a:t>Ecient</a:t>
            </a:r>
            <a:r>
              <a:rPr lang="en-US" sz="1450" dirty="0"/>
              <a:t> graph-based </a:t>
            </a:r>
            <a:r>
              <a:rPr lang="en-US" sz="1450" dirty="0" smtClean="0"/>
              <a:t>image segmentation. Int</a:t>
            </a:r>
            <a:r>
              <a:rPr lang="en-US" sz="1450" dirty="0"/>
              <a:t>. J. </a:t>
            </a:r>
            <a:r>
              <a:rPr lang="en-US" sz="1450" dirty="0" err="1"/>
              <a:t>Comput</a:t>
            </a:r>
            <a:r>
              <a:rPr lang="en-US" sz="1450" dirty="0"/>
              <a:t>. </a:t>
            </a:r>
            <a:r>
              <a:rPr lang="en-US" sz="1450" dirty="0" smtClean="0"/>
              <a:t>Vision , </a:t>
            </a:r>
            <a:r>
              <a:rPr lang="en-US" sz="1450" dirty="0"/>
              <a:t>59(2):167{181, September 2004.</a:t>
            </a:r>
          </a:p>
          <a:p>
            <a:r>
              <a:rPr lang="en-US" sz="1450" dirty="0" smtClean="0"/>
              <a:t>[3</a:t>
            </a:r>
            <a:r>
              <a:rPr lang="en-US" sz="1450" dirty="0"/>
              <a:t>] Lan Nguyen Nicolas D. Jimenez. Recognition of Handwritten </a:t>
            </a:r>
            <a:r>
              <a:rPr lang="en-US" sz="1450" dirty="0" smtClean="0"/>
              <a:t>Mathematical Symbols </a:t>
            </a:r>
            <a:r>
              <a:rPr lang="en-US" sz="1450" dirty="0"/>
              <a:t>with PHOG Features.</a:t>
            </a:r>
          </a:p>
          <a:p>
            <a:r>
              <a:rPr lang="en-US" sz="1450" dirty="0"/>
              <a:t>[4] Michael Nielsen. Neural Networks and Deep </a:t>
            </a:r>
            <a:r>
              <a:rPr lang="en-US" sz="1450" dirty="0" err="1"/>
              <a:t>LearningNeural</a:t>
            </a:r>
            <a:r>
              <a:rPr lang="en-US" sz="1450" dirty="0"/>
              <a:t> Networks </a:t>
            </a:r>
            <a:r>
              <a:rPr lang="en-US" sz="1450" dirty="0" smtClean="0"/>
              <a:t>and Deep Learning. http</a:t>
            </a:r>
            <a:r>
              <a:rPr lang="en-US" sz="1450" dirty="0"/>
              <a:t>://</a:t>
            </a:r>
            <a:r>
              <a:rPr lang="en-US" sz="1450" dirty="0" smtClean="0"/>
              <a:t>neuralnetworksanddeeplearning.com/chap6.html, 2016</a:t>
            </a:r>
            <a:r>
              <a:rPr lang="en-US" sz="1450" dirty="0"/>
              <a:t>.</a:t>
            </a:r>
          </a:p>
        </p:txBody>
      </p:sp>
    </p:spTree>
    <p:extLst>
      <p:ext uri="{BB962C8B-B14F-4D97-AF65-F5344CB8AC3E}">
        <p14:creationId xmlns:p14="http://schemas.microsoft.com/office/powerpoint/2010/main" val="2673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451</TotalTime>
  <Words>598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幼圆</vt:lpstr>
      <vt:lpstr>Arial</vt:lpstr>
      <vt:lpstr>Arial Rounded MT Bold</vt:lpstr>
      <vt:lpstr>Calibri</vt:lpstr>
      <vt:lpstr>Cambria Math</vt:lpstr>
      <vt:lpstr>Century Gothic</vt:lpstr>
      <vt:lpstr>Wingdings 3</vt:lpstr>
      <vt:lpstr>Wisp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Zhang</dc:creator>
  <cp:lastModifiedBy>Yang Zhang</cp:lastModifiedBy>
  <cp:revision>174</cp:revision>
  <dcterms:created xsi:type="dcterms:W3CDTF">2016-04-20T21:44:40Z</dcterms:created>
  <dcterms:modified xsi:type="dcterms:W3CDTF">2016-04-24T19:58:10Z</dcterms:modified>
</cp:coreProperties>
</file>