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3"/>
  </p:notes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 autoAdjust="0"/>
    <p:restoredTop sz="94694"/>
  </p:normalViewPr>
  <p:slideViewPr>
    <p:cSldViewPr snapToGrid="0" snapToObjects="1">
      <p:cViewPr varScale="1">
        <p:scale>
          <a:sx n="21" d="100"/>
          <a:sy n="21" d="100"/>
        </p:scale>
        <p:origin x="192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5BC3C-3078-4590-84EC-8E904473F3C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32606-D04A-40D0-8C72-021A2262873D}">
      <dgm:prSet phldrT="[Text]"/>
      <dgm:spPr/>
      <dgm:t>
        <a:bodyPr/>
        <a:lstStyle/>
        <a:p>
          <a:r>
            <a:rPr lang="en-US" dirty="0" smtClean="0"/>
            <a:t>Convolution1</a:t>
          </a:r>
        </a:p>
        <a:p>
          <a:r>
            <a:rPr lang="en-US" dirty="0" smtClean="0"/>
            <a:t>5x5/1, 20</a:t>
          </a:r>
          <a:endParaRPr lang="en-US" dirty="0"/>
        </a:p>
      </dgm:t>
    </dgm:pt>
    <dgm:pt modelId="{8AE27AAF-AF1B-45B5-B5AA-AFD160F32921}" type="parTrans" cxnId="{94A4233C-3858-456F-9B9F-EB2DAF68F328}">
      <dgm:prSet/>
      <dgm:spPr/>
      <dgm:t>
        <a:bodyPr/>
        <a:lstStyle/>
        <a:p>
          <a:endParaRPr lang="en-US"/>
        </a:p>
      </dgm:t>
    </dgm:pt>
    <dgm:pt modelId="{509E6158-A0EC-4166-9094-D4C51EFCE0A6}" type="sibTrans" cxnId="{94A4233C-3858-456F-9B9F-EB2DAF68F328}">
      <dgm:prSet/>
      <dgm:spPr/>
      <dgm:t>
        <a:bodyPr/>
        <a:lstStyle/>
        <a:p>
          <a:endParaRPr lang="en-US"/>
        </a:p>
      </dgm:t>
    </dgm:pt>
    <dgm:pt modelId="{068E3759-63DD-4896-A94D-9E65AA3C18A9}">
      <dgm:prSet phldrT="[Text]"/>
      <dgm:spPr/>
      <dgm:t>
        <a:bodyPr/>
        <a:lstStyle/>
        <a:p>
          <a:r>
            <a:rPr lang="en-US" dirty="0" smtClean="0"/>
            <a:t>Pooling1</a:t>
          </a:r>
        </a:p>
        <a:p>
          <a:r>
            <a:rPr lang="en-US" dirty="0" smtClean="0"/>
            <a:t>Max, 2x2/2</a:t>
          </a:r>
          <a:endParaRPr lang="en-US" dirty="0"/>
        </a:p>
      </dgm:t>
    </dgm:pt>
    <dgm:pt modelId="{6FA35866-EE9B-4773-B885-EADEBAC06A68}" type="parTrans" cxnId="{C4582689-4842-436C-904B-D6BB1E2A0185}">
      <dgm:prSet/>
      <dgm:spPr/>
      <dgm:t>
        <a:bodyPr/>
        <a:lstStyle/>
        <a:p>
          <a:endParaRPr lang="en-US"/>
        </a:p>
      </dgm:t>
    </dgm:pt>
    <dgm:pt modelId="{6799C9C2-146E-412C-AFA2-5D037D32CF49}" type="sibTrans" cxnId="{C4582689-4842-436C-904B-D6BB1E2A0185}">
      <dgm:prSet/>
      <dgm:spPr/>
      <dgm:t>
        <a:bodyPr/>
        <a:lstStyle/>
        <a:p>
          <a:endParaRPr lang="en-US"/>
        </a:p>
      </dgm:t>
    </dgm:pt>
    <dgm:pt modelId="{12D2C7EB-BF37-4861-9FC4-3499AEE6E0EA}">
      <dgm:prSet phldrT="[Text]"/>
      <dgm:spPr/>
      <dgm:t>
        <a:bodyPr/>
        <a:lstStyle/>
        <a:p>
          <a:r>
            <a:rPr lang="en-US" dirty="0" smtClean="0"/>
            <a:t>Convolution2</a:t>
          </a:r>
        </a:p>
        <a:p>
          <a:r>
            <a:rPr lang="en-US" dirty="0" smtClean="0"/>
            <a:t>5x5/1, 20</a:t>
          </a:r>
          <a:endParaRPr lang="en-US" dirty="0"/>
        </a:p>
      </dgm:t>
    </dgm:pt>
    <dgm:pt modelId="{76B720BB-EAAE-4E2E-BA3B-21EDEDA2984E}" type="parTrans" cxnId="{63767FC8-DFB7-40F5-B42C-37C7CC10E64B}">
      <dgm:prSet/>
      <dgm:spPr/>
      <dgm:t>
        <a:bodyPr/>
        <a:lstStyle/>
        <a:p>
          <a:endParaRPr lang="en-US"/>
        </a:p>
      </dgm:t>
    </dgm:pt>
    <dgm:pt modelId="{5DB71155-739C-44AE-9898-C878D7CB61BE}" type="sibTrans" cxnId="{63767FC8-DFB7-40F5-B42C-37C7CC10E64B}">
      <dgm:prSet/>
      <dgm:spPr/>
      <dgm:t>
        <a:bodyPr/>
        <a:lstStyle/>
        <a:p>
          <a:endParaRPr lang="en-US"/>
        </a:p>
      </dgm:t>
    </dgm:pt>
    <dgm:pt modelId="{AE3FA33F-C051-4CFB-91FE-4D90AF2C34BD}">
      <dgm:prSet phldrT="[Text]"/>
      <dgm:spPr/>
      <dgm:t>
        <a:bodyPr/>
        <a:lstStyle/>
        <a:p>
          <a:r>
            <a:rPr lang="en-US" dirty="0" smtClean="0"/>
            <a:t>Pooling2</a:t>
          </a:r>
        </a:p>
        <a:p>
          <a:r>
            <a:rPr lang="en-US" dirty="0" smtClean="0"/>
            <a:t>Max, 2x2/2</a:t>
          </a:r>
          <a:endParaRPr lang="en-US" dirty="0"/>
        </a:p>
      </dgm:t>
    </dgm:pt>
    <dgm:pt modelId="{7BC8E38A-75D9-4E8D-862E-E22C977F6A4F}" type="parTrans" cxnId="{D24A57C6-EF29-47D5-A5DB-0BF82E4533D4}">
      <dgm:prSet/>
      <dgm:spPr/>
      <dgm:t>
        <a:bodyPr/>
        <a:lstStyle/>
        <a:p>
          <a:endParaRPr lang="en-US"/>
        </a:p>
      </dgm:t>
    </dgm:pt>
    <dgm:pt modelId="{5304DF4A-3E1C-4AC7-95B5-790342E8A528}" type="sibTrans" cxnId="{D24A57C6-EF29-47D5-A5DB-0BF82E4533D4}">
      <dgm:prSet/>
      <dgm:spPr/>
      <dgm:t>
        <a:bodyPr/>
        <a:lstStyle/>
        <a:p>
          <a:endParaRPr lang="en-US"/>
        </a:p>
      </dgm:t>
    </dgm:pt>
    <dgm:pt modelId="{0AD1023A-A4AB-4CA1-90AF-610FEC1F8CCA}">
      <dgm:prSet phldrT="[Text]"/>
      <dgm:spPr/>
      <dgm:t>
        <a:bodyPr/>
        <a:lstStyle/>
        <a:p>
          <a:r>
            <a:rPr lang="en-US" dirty="0" smtClean="0"/>
            <a:t>Flatten</a:t>
          </a:r>
          <a:endParaRPr lang="en-US" dirty="0"/>
        </a:p>
      </dgm:t>
    </dgm:pt>
    <dgm:pt modelId="{6E509891-9F98-45E8-8E73-FC2B8D467BC1}" type="parTrans" cxnId="{76B45A83-2CA9-4003-A9BD-FF0C7AE4A7E2}">
      <dgm:prSet/>
      <dgm:spPr/>
      <dgm:t>
        <a:bodyPr/>
        <a:lstStyle/>
        <a:p>
          <a:endParaRPr lang="en-US"/>
        </a:p>
      </dgm:t>
    </dgm:pt>
    <dgm:pt modelId="{6CC74341-9AF7-421C-A0CD-C41950CC7394}" type="sibTrans" cxnId="{76B45A83-2CA9-4003-A9BD-FF0C7AE4A7E2}">
      <dgm:prSet/>
      <dgm:spPr/>
      <dgm:t>
        <a:bodyPr/>
        <a:lstStyle/>
        <a:p>
          <a:endParaRPr lang="en-US"/>
        </a:p>
      </dgm:t>
    </dgm:pt>
    <dgm:pt modelId="{2F977DFB-15DF-4232-AC33-3D25A36FDA07}">
      <dgm:prSet phldrT="[Text]"/>
      <dgm:spPr/>
      <dgm:t>
        <a:bodyPr/>
        <a:lstStyle/>
        <a:p>
          <a:r>
            <a:rPr lang="en-US" dirty="0" err="1" smtClean="0"/>
            <a:t>FullyConnected</a:t>
          </a:r>
          <a:endParaRPr lang="en-US" dirty="0" smtClean="0"/>
        </a:p>
        <a:p>
          <a:r>
            <a:rPr lang="en-US" dirty="0" smtClean="0"/>
            <a:t>500</a:t>
          </a:r>
          <a:endParaRPr lang="en-US" dirty="0"/>
        </a:p>
      </dgm:t>
    </dgm:pt>
    <dgm:pt modelId="{02B61230-660B-4CB0-AF32-1D623D9FC3C8}" type="parTrans" cxnId="{198B8E24-C854-4119-8BBF-0FD4CF66CE1B}">
      <dgm:prSet/>
      <dgm:spPr/>
      <dgm:t>
        <a:bodyPr/>
        <a:lstStyle/>
        <a:p>
          <a:endParaRPr lang="en-US"/>
        </a:p>
      </dgm:t>
    </dgm:pt>
    <dgm:pt modelId="{F771E2D1-7F91-4A66-832E-00DF606FCDCA}" type="sibTrans" cxnId="{198B8E24-C854-4119-8BBF-0FD4CF66CE1B}">
      <dgm:prSet/>
      <dgm:spPr/>
      <dgm:t>
        <a:bodyPr/>
        <a:lstStyle/>
        <a:p>
          <a:endParaRPr lang="en-US"/>
        </a:p>
      </dgm:t>
    </dgm:pt>
    <dgm:pt modelId="{1FC2B61B-3719-4BE7-AAD8-C73FD4CBD272}">
      <dgm:prSet phldrT="[Text]"/>
      <dgm:spPr/>
      <dgm:t>
        <a:bodyPr/>
        <a:lstStyle/>
        <a:p>
          <a:r>
            <a:rPr lang="en-US" dirty="0" smtClean="0"/>
            <a:t>Activation</a:t>
          </a:r>
        </a:p>
        <a:p>
          <a:r>
            <a:rPr lang="en-US" dirty="0" err="1" smtClean="0"/>
            <a:t>Tanh</a:t>
          </a:r>
          <a:endParaRPr lang="en-US" dirty="0"/>
        </a:p>
      </dgm:t>
    </dgm:pt>
    <dgm:pt modelId="{4FECFE66-91D7-4CD1-B6C4-C77E15CF1791}" type="parTrans" cxnId="{2901BC91-0A48-43B8-98DE-5AF2507B9D1A}">
      <dgm:prSet/>
      <dgm:spPr/>
      <dgm:t>
        <a:bodyPr/>
        <a:lstStyle/>
        <a:p>
          <a:endParaRPr lang="en-US"/>
        </a:p>
      </dgm:t>
    </dgm:pt>
    <dgm:pt modelId="{0D99397A-FF43-41EB-B154-5371C2884A0A}" type="sibTrans" cxnId="{2901BC91-0A48-43B8-98DE-5AF2507B9D1A}">
      <dgm:prSet/>
      <dgm:spPr/>
      <dgm:t>
        <a:bodyPr/>
        <a:lstStyle/>
        <a:p>
          <a:endParaRPr lang="en-US"/>
        </a:p>
      </dgm:t>
    </dgm:pt>
    <dgm:pt modelId="{8582A342-8DBB-47DA-8F18-4BAA601E1C7E}">
      <dgm:prSet phldrT="[Text]"/>
      <dgm:spPr/>
      <dgm:t>
        <a:bodyPr/>
        <a:lstStyle/>
        <a:p>
          <a:r>
            <a:rPr lang="en-US" dirty="0" err="1" smtClean="0"/>
            <a:t>FullyConnected</a:t>
          </a:r>
          <a:endParaRPr lang="en-US" dirty="0" smtClean="0"/>
        </a:p>
        <a:p>
          <a:r>
            <a:rPr lang="en-US" dirty="0" smtClean="0"/>
            <a:t>101</a:t>
          </a:r>
          <a:endParaRPr lang="en-US" dirty="0"/>
        </a:p>
      </dgm:t>
    </dgm:pt>
    <dgm:pt modelId="{9936A47A-2AC9-47C9-AB84-79E86B279980}" type="parTrans" cxnId="{1F3CD2E8-7F8C-4880-B191-6655796525AB}">
      <dgm:prSet/>
      <dgm:spPr/>
      <dgm:t>
        <a:bodyPr/>
        <a:lstStyle/>
        <a:p>
          <a:endParaRPr lang="en-US"/>
        </a:p>
      </dgm:t>
    </dgm:pt>
    <dgm:pt modelId="{6DE6A9D8-A704-4B2D-A86C-89AEBB3108CE}" type="sibTrans" cxnId="{1F3CD2E8-7F8C-4880-B191-6655796525AB}">
      <dgm:prSet/>
      <dgm:spPr/>
      <dgm:t>
        <a:bodyPr/>
        <a:lstStyle/>
        <a:p>
          <a:endParaRPr lang="en-US"/>
        </a:p>
      </dgm:t>
    </dgm:pt>
    <dgm:pt modelId="{981DB6CD-A27B-4512-B6C9-0097108651FD}">
      <dgm:prSet phldrT="[Text]"/>
      <dgm:spPr/>
      <dgm:t>
        <a:bodyPr/>
        <a:lstStyle/>
        <a:p>
          <a:r>
            <a:rPr lang="en-US" dirty="0" err="1" smtClean="0"/>
            <a:t>SoftmaxOutput</a:t>
          </a:r>
          <a:endParaRPr lang="en-US" dirty="0"/>
        </a:p>
      </dgm:t>
    </dgm:pt>
    <dgm:pt modelId="{2EC53492-1DE7-499B-830C-A918527979BB}" type="parTrans" cxnId="{E0F82F6E-0422-49A5-940A-161C51F4A8CB}">
      <dgm:prSet/>
      <dgm:spPr/>
      <dgm:t>
        <a:bodyPr/>
        <a:lstStyle/>
        <a:p>
          <a:endParaRPr lang="en-US"/>
        </a:p>
      </dgm:t>
    </dgm:pt>
    <dgm:pt modelId="{6D6D331E-487F-4570-925A-D42E2FF70D0D}" type="sibTrans" cxnId="{E0F82F6E-0422-49A5-940A-161C51F4A8CB}">
      <dgm:prSet/>
      <dgm:spPr/>
      <dgm:t>
        <a:bodyPr/>
        <a:lstStyle/>
        <a:p>
          <a:endParaRPr lang="en-US"/>
        </a:p>
      </dgm:t>
    </dgm:pt>
    <dgm:pt modelId="{A79C3C62-D7C2-4E79-AFB0-A73EF3C4D564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A0D5BB2F-82ED-4C34-9D0A-DA4ABD3A5366}" type="parTrans" cxnId="{11C9DDE1-9C1F-4995-A564-2130581DB073}">
      <dgm:prSet/>
      <dgm:spPr/>
      <dgm:t>
        <a:bodyPr/>
        <a:lstStyle/>
        <a:p>
          <a:endParaRPr lang="en-US"/>
        </a:p>
      </dgm:t>
    </dgm:pt>
    <dgm:pt modelId="{E1C97D4C-7521-400D-9A7F-0BC2F0D4C89D}" type="sibTrans" cxnId="{11C9DDE1-9C1F-4995-A564-2130581DB073}">
      <dgm:prSet/>
      <dgm:spPr/>
      <dgm:t>
        <a:bodyPr/>
        <a:lstStyle/>
        <a:p>
          <a:endParaRPr lang="en-US"/>
        </a:p>
      </dgm:t>
    </dgm:pt>
    <dgm:pt modelId="{656EC0F0-B6E0-481C-ACA0-B9A7A95B2243}">
      <dgm:prSet phldrT="[Text]"/>
      <dgm:spPr/>
      <dgm:t>
        <a:bodyPr/>
        <a:lstStyle/>
        <a:p>
          <a:r>
            <a:rPr lang="en-US" dirty="0" smtClean="0"/>
            <a:t>Activation</a:t>
          </a:r>
        </a:p>
        <a:p>
          <a:r>
            <a:rPr lang="en-US" dirty="0" err="1" smtClean="0"/>
            <a:t>ReLu</a:t>
          </a:r>
          <a:endParaRPr lang="en-US" dirty="0"/>
        </a:p>
      </dgm:t>
    </dgm:pt>
    <dgm:pt modelId="{47C3FD39-63BB-47FA-9DD3-EB2CD70556DC}" type="parTrans" cxnId="{ABE94317-B16A-4D78-93FB-F64B99FFF788}">
      <dgm:prSet/>
      <dgm:spPr/>
      <dgm:t>
        <a:bodyPr/>
        <a:lstStyle/>
        <a:p>
          <a:endParaRPr lang="en-US"/>
        </a:p>
      </dgm:t>
    </dgm:pt>
    <dgm:pt modelId="{006B5180-57C5-4FB7-AD18-5FCFCF4223B2}" type="sibTrans" cxnId="{ABE94317-B16A-4D78-93FB-F64B99FFF788}">
      <dgm:prSet/>
      <dgm:spPr/>
      <dgm:t>
        <a:bodyPr/>
        <a:lstStyle/>
        <a:p>
          <a:endParaRPr lang="en-US"/>
        </a:p>
      </dgm:t>
    </dgm:pt>
    <dgm:pt modelId="{9ADC6C16-5C8D-4684-8211-077A7E784A85}" type="pres">
      <dgm:prSet presAssocID="{5305BC3C-3078-4590-84EC-8E904473F3C4}" presName="Name0" presStyleCnt="0">
        <dgm:presLayoutVars>
          <dgm:dir/>
          <dgm:animLvl val="lvl"/>
          <dgm:resizeHandles val="exact"/>
        </dgm:presLayoutVars>
      </dgm:prSet>
      <dgm:spPr/>
    </dgm:pt>
    <dgm:pt modelId="{17FD7C46-E6A3-40E6-9F55-7DCFD9E381C2}" type="pres">
      <dgm:prSet presAssocID="{981DB6CD-A27B-4512-B6C9-0097108651FD}" presName="boxAndChildren" presStyleCnt="0"/>
      <dgm:spPr/>
    </dgm:pt>
    <dgm:pt modelId="{7C57543A-ED28-4CFF-B093-E551673255D0}" type="pres">
      <dgm:prSet presAssocID="{981DB6CD-A27B-4512-B6C9-0097108651FD}" presName="parentTextBox" presStyleLbl="node1" presStyleIdx="0" presStyleCnt="11"/>
      <dgm:spPr/>
    </dgm:pt>
    <dgm:pt modelId="{CE699A21-2BAF-423F-9DCE-E489B4DDD4AA}" type="pres">
      <dgm:prSet presAssocID="{6DE6A9D8-A704-4B2D-A86C-89AEBB3108CE}" presName="sp" presStyleCnt="0"/>
      <dgm:spPr/>
    </dgm:pt>
    <dgm:pt modelId="{0016317C-C590-49CB-A921-1A1516B56404}" type="pres">
      <dgm:prSet presAssocID="{8582A342-8DBB-47DA-8F18-4BAA601E1C7E}" presName="arrowAndChildren" presStyleCnt="0"/>
      <dgm:spPr/>
    </dgm:pt>
    <dgm:pt modelId="{9767010E-1D5F-4337-9728-42DB28E8CF5A}" type="pres">
      <dgm:prSet presAssocID="{8582A342-8DBB-47DA-8F18-4BAA601E1C7E}" presName="parentTextArrow" presStyleLbl="node1" presStyleIdx="1" presStyleCnt="11"/>
      <dgm:spPr/>
    </dgm:pt>
    <dgm:pt modelId="{0351350D-F57E-4E46-A578-69DF4E8ADF99}" type="pres">
      <dgm:prSet presAssocID="{0D99397A-FF43-41EB-B154-5371C2884A0A}" presName="sp" presStyleCnt="0"/>
      <dgm:spPr/>
    </dgm:pt>
    <dgm:pt modelId="{64E962E8-F1E9-4427-AEE4-1792D298D174}" type="pres">
      <dgm:prSet presAssocID="{1FC2B61B-3719-4BE7-AAD8-C73FD4CBD272}" presName="arrowAndChildren" presStyleCnt="0"/>
      <dgm:spPr/>
    </dgm:pt>
    <dgm:pt modelId="{FC27AB8D-CB55-4A4B-8F35-D05607D8A323}" type="pres">
      <dgm:prSet presAssocID="{1FC2B61B-3719-4BE7-AAD8-C73FD4CBD272}" presName="parentTextArrow" presStyleLbl="node1" presStyleIdx="2" presStyleCnt="11"/>
      <dgm:spPr/>
    </dgm:pt>
    <dgm:pt modelId="{E0E0AD5E-DBF0-45E3-A40E-5ECEE6E32AB3}" type="pres">
      <dgm:prSet presAssocID="{F771E2D1-7F91-4A66-832E-00DF606FCDCA}" presName="sp" presStyleCnt="0"/>
      <dgm:spPr/>
    </dgm:pt>
    <dgm:pt modelId="{7B45F6B8-AD3F-49FF-A7DF-1657E0EE811A}" type="pres">
      <dgm:prSet presAssocID="{2F977DFB-15DF-4232-AC33-3D25A36FDA07}" presName="arrowAndChildren" presStyleCnt="0"/>
      <dgm:spPr/>
    </dgm:pt>
    <dgm:pt modelId="{56AE7A06-074B-4CB8-B04B-D6114174F388}" type="pres">
      <dgm:prSet presAssocID="{2F977DFB-15DF-4232-AC33-3D25A36FDA07}" presName="parentTextArrow" presStyleLbl="node1" presStyleIdx="3" presStyleCnt="11"/>
      <dgm:spPr/>
    </dgm:pt>
    <dgm:pt modelId="{F661F60C-6D7D-4465-B332-4A530F0E2543}" type="pres">
      <dgm:prSet presAssocID="{6CC74341-9AF7-421C-A0CD-C41950CC7394}" presName="sp" presStyleCnt="0"/>
      <dgm:spPr/>
    </dgm:pt>
    <dgm:pt modelId="{2881D5F0-5A99-400A-9766-98FF592EC20D}" type="pres">
      <dgm:prSet presAssocID="{0AD1023A-A4AB-4CA1-90AF-610FEC1F8CCA}" presName="arrowAndChildren" presStyleCnt="0"/>
      <dgm:spPr/>
    </dgm:pt>
    <dgm:pt modelId="{F70B6B05-8149-4D85-9360-43E69509DE87}" type="pres">
      <dgm:prSet presAssocID="{0AD1023A-A4AB-4CA1-90AF-610FEC1F8CCA}" presName="parentTextArrow" presStyleLbl="node1" presStyleIdx="4" presStyleCnt="11"/>
      <dgm:spPr/>
    </dgm:pt>
    <dgm:pt modelId="{04AF7657-C567-4322-85A3-37572E5DEEA3}" type="pres">
      <dgm:prSet presAssocID="{006B5180-57C5-4FB7-AD18-5FCFCF4223B2}" presName="sp" presStyleCnt="0"/>
      <dgm:spPr/>
    </dgm:pt>
    <dgm:pt modelId="{2973F222-9CC9-4277-8E7F-96DA3E911C7F}" type="pres">
      <dgm:prSet presAssocID="{656EC0F0-B6E0-481C-ACA0-B9A7A95B2243}" presName="arrowAndChildren" presStyleCnt="0"/>
      <dgm:spPr/>
    </dgm:pt>
    <dgm:pt modelId="{3058D14B-2F10-4E91-80CA-9290B7AE29FA}" type="pres">
      <dgm:prSet presAssocID="{656EC0F0-B6E0-481C-ACA0-B9A7A95B2243}" presName="parentTextArrow" presStyleLbl="node1" presStyleIdx="5" presStyleCnt="11"/>
      <dgm:spPr/>
      <dgm:t>
        <a:bodyPr/>
        <a:lstStyle/>
        <a:p>
          <a:endParaRPr lang="en-US"/>
        </a:p>
      </dgm:t>
    </dgm:pt>
    <dgm:pt modelId="{F2DA5356-12CE-43AA-83F0-C10A9F4DBE21}" type="pres">
      <dgm:prSet presAssocID="{5304DF4A-3E1C-4AC7-95B5-790342E8A528}" presName="sp" presStyleCnt="0"/>
      <dgm:spPr/>
    </dgm:pt>
    <dgm:pt modelId="{42A47215-4619-48AF-BE28-C47B3D05C837}" type="pres">
      <dgm:prSet presAssocID="{AE3FA33F-C051-4CFB-91FE-4D90AF2C34BD}" presName="arrowAndChildren" presStyleCnt="0"/>
      <dgm:spPr/>
    </dgm:pt>
    <dgm:pt modelId="{3A9C8C40-585A-47AA-93DF-4220EB1A94A4}" type="pres">
      <dgm:prSet presAssocID="{AE3FA33F-C051-4CFB-91FE-4D90AF2C34BD}" presName="parentTextArrow" presStyleLbl="node1" presStyleIdx="6" presStyleCnt="11"/>
      <dgm:spPr/>
    </dgm:pt>
    <dgm:pt modelId="{BCBC46D3-F5C8-495C-A9D2-E1F51A90C400}" type="pres">
      <dgm:prSet presAssocID="{5DB71155-739C-44AE-9898-C878D7CB61BE}" presName="sp" presStyleCnt="0"/>
      <dgm:spPr/>
    </dgm:pt>
    <dgm:pt modelId="{96B3D2D5-9237-4CD5-B311-C029DE03BD55}" type="pres">
      <dgm:prSet presAssocID="{12D2C7EB-BF37-4861-9FC4-3499AEE6E0EA}" presName="arrowAndChildren" presStyleCnt="0"/>
      <dgm:spPr/>
    </dgm:pt>
    <dgm:pt modelId="{2D06382B-A0F3-4A43-9A02-B0FA57AF8AD2}" type="pres">
      <dgm:prSet presAssocID="{12D2C7EB-BF37-4861-9FC4-3499AEE6E0EA}" presName="parentTextArrow" presStyleLbl="node1" presStyleIdx="7" presStyleCnt="11"/>
      <dgm:spPr/>
    </dgm:pt>
    <dgm:pt modelId="{AEB6EE7F-BF0E-47E6-920C-E53EB9DE5EEE}" type="pres">
      <dgm:prSet presAssocID="{6799C9C2-146E-412C-AFA2-5D037D32CF49}" presName="sp" presStyleCnt="0"/>
      <dgm:spPr/>
    </dgm:pt>
    <dgm:pt modelId="{170036C7-548F-4B56-AB56-269C246E2FD5}" type="pres">
      <dgm:prSet presAssocID="{068E3759-63DD-4896-A94D-9E65AA3C18A9}" presName="arrowAndChildren" presStyleCnt="0"/>
      <dgm:spPr/>
    </dgm:pt>
    <dgm:pt modelId="{62336800-8315-4086-85D7-DDDE579119DE}" type="pres">
      <dgm:prSet presAssocID="{068E3759-63DD-4896-A94D-9E65AA3C18A9}" presName="parentTextArrow" presStyleLbl="node1" presStyleIdx="8" presStyleCnt="11"/>
      <dgm:spPr/>
    </dgm:pt>
    <dgm:pt modelId="{9C91C4CA-0EB8-4DC0-BFD9-6DA9D62D4799}" type="pres">
      <dgm:prSet presAssocID="{509E6158-A0EC-4166-9094-D4C51EFCE0A6}" presName="sp" presStyleCnt="0"/>
      <dgm:spPr/>
    </dgm:pt>
    <dgm:pt modelId="{46F5720E-B6C6-420D-B390-53AB9A00B99A}" type="pres">
      <dgm:prSet presAssocID="{0C532606-D04A-40D0-8C72-021A2262873D}" presName="arrowAndChildren" presStyleCnt="0"/>
      <dgm:spPr/>
    </dgm:pt>
    <dgm:pt modelId="{03EA0F1D-D3AC-4023-859E-3B4FED21DBF3}" type="pres">
      <dgm:prSet presAssocID="{0C532606-D04A-40D0-8C72-021A2262873D}" presName="parentTextArrow" presStyleLbl="node1" presStyleIdx="9" presStyleCnt="11" custAng="0" custLinFactNeighborY="1694"/>
      <dgm:spPr/>
    </dgm:pt>
    <dgm:pt modelId="{5F6A6F57-8355-467F-8452-2308CADD87F8}" type="pres">
      <dgm:prSet presAssocID="{E1C97D4C-7521-400D-9A7F-0BC2F0D4C89D}" presName="sp" presStyleCnt="0"/>
      <dgm:spPr/>
    </dgm:pt>
    <dgm:pt modelId="{CB948E60-18BE-4D0C-8948-2BE5B52DFAD7}" type="pres">
      <dgm:prSet presAssocID="{A79C3C62-D7C2-4E79-AFB0-A73EF3C4D564}" presName="arrowAndChildren" presStyleCnt="0"/>
      <dgm:spPr/>
    </dgm:pt>
    <dgm:pt modelId="{0D64D249-E921-494A-A29A-8E7418376101}" type="pres">
      <dgm:prSet presAssocID="{A79C3C62-D7C2-4E79-AFB0-A73EF3C4D564}" presName="parentTextArrow" presStyleLbl="node1" presStyleIdx="10" presStyleCnt="11" custLinFactNeighborY="-3419"/>
      <dgm:spPr/>
    </dgm:pt>
  </dgm:ptLst>
  <dgm:cxnLst>
    <dgm:cxn modelId="{B4C682FC-4FCF-463B-BA35-331DC132DB39}" type="presOf" srcId="{12D2C7EB-BF37-4861-9FC4-3499AEE6E0EA}" destId="{2D06382B-A0F3-4A43-9A02-B0FA57AF8AD2}" srcOrd="0" destOrd="0" presId="urn:microsoft.com/office/officeart/2005/8/layout/process4"/>
    <dgm:cxn modelId="{0E2AA1C5-D2F6-4D02-9D3F-3E16D584D817}" type="presOf" srcId="{981DB6CD-A27B-4512-B6C9-0097108651FD}" destId="{7C57543A-ED28-4CFF-B093-E551673255D0}" srcOrd="0" destOrd="0" presId="urn:microsoft.com/office/officeart/2005/8/layout/process4"/>
    <dgm:cxn modelId="{05DBC47C-21C4-4F69-9267-0F5AE269795C}" type="presOf" srcId="{2F977DFB-15DF-4232-AC33-3D25A36FDA07}" destId="{56AE7A06-074B-4CB8-B04B-D6114174F388}" srcOrd="0" destOrd="0" presId="urn:microsoft.com/office/officeart/2005/8/layout/process4"/>
    <dgm:cxn modelId="{9DA64CA6-3F14-462C-98B7-DD59D6F8655B}" type="presOf" srcId="{AE3FA33F-C051-4CFB-91FE-4D90AF2C34BD}" destId="{3A9C8C40-585A-47AA-93DF-4220EB1A94A4}" srcOrd="0" destOrd="0" presId="urn:microsoft.com/office/officeart/2005/8/layout/process4"/>
    <dgm:cxn modelId="{11C9DDE1-9C1F-4995-A564-2130581DB073}" srcId="{5305BC3C-3078-4590-84EC-8E904473F3C4}" destId="{A79C3C62-D7C2-4E79-AFB0-A73EF3C4D564}" srcOrd="0" destOrd="0" parTransId="{A0D5BB2F-82ED-4C34-9D0A-DA4ABD3A5366}" sibTransId="{E1C97D4C-7521-400D-9A7F-0BC2F0D4C89D}"/>
    <dgm:cxn modelId="{C4582689-4842-436C-904B-D6BB1E2A0185}" srcId="{5305BC3C-3078-4590-84EC-8E904473F3C4}" destId="{068E3759-63DD-4896-A94D-9E65AA3C18A9}" srcOrd="2" destOrd="0" parTransId="{6FA35866-EE9B-4773-B885-EADEBAC06A68}" sibTransId="{6799C9C2-146E-412C-AFA2-5D037D32CF49}"/>
    <dgm:cxn modelId="{79869829-1061-4074-9B08-1FD8C81CF263}" type="presOf" srcId="{0C532606-D04A-40D0-8C72-021A2262873D}" destId="{03EA0F1D-D3AC-4023-859E-3B4FED21DBF3}" srcOrd="0" destOrd="0" presId="urn:microsoft.com/office/officeart/2005/8/layout/process4"/>
    <dgm:cxn modelId="{76B45A83-2CA9-4003-A9BD-FF0C7AE4A7E2}" srcId="{5305BC3C-3078-4590-84EC-8E904473F3C4}" destId="{0AD1023A-A4AB-4CA1-90AF-610FEC1F8CCA}" srcOrd="6" destOrd="0" parTransId="{6E509891-9F98-45E8-8E73-FC2B8D467BC1}" sibTransId="{6CC74341-9AF7-421C-A0CD-C41950CC7394}"/>
    <dgm:cxn modelId="{27E74CAE-AB38-4B2C-B04A-7C86B9F78233}" type="presOf" srcId="{656EC0F0-B6E0-481C-ACA0-B9A7A95B2243}" destId="{3058D14B-2F10-4E91-80CA-9290B7AE29FA}" srcOrd="0" destOrd="0" presId="urn:microsoft.com/office/officeart/2005/8/layout/process4"/>
    <dgm:cxn modelId="{656621C9-A715-4207-8365-0776FE6017B1}" type="presOf" srcId="{068E3759-63DD-4896-A94D-9E65AA3C18A9}" destId="{62336800-8315-4086-85D7-DDDE579119DE}" srcOrd="0" destOrd="0" presId="urn:microsoft.com/office/officeart/2005/8/layout/process4"/>
    <dgm:cxn modelId="{63767FC8-DFB7-40F5-B42C-37C7CC10E64B}" srcId="{5305BC3C-3078-4590-84EC-8E904473F3C4}" destId="{12D2C7EB-BF37-4861-9FC4-3499AEE6E0EA}" srcOrd="3" destOrd="0" parTransId="{76B720BB-EAAE-4E2E-BA3B-21EDEDA2984E}" sibTransId="{5DB71155-739C-44AE-9898-C878D7CB61BE}"/>
    <dgm:cxn modelId="{ABE94317-B16A-4D78-93FB-F64B99FFF788}" srcId="{5305BC3C-3078-4590-84EC-8E904473F3C4}" destId="{656EC0F0-B6E0-481C-ACA0-B9A7A95B2243}" srcOrd="5" destOrd="0" parTransId="{47C3FD39-63BB-47FA-9DD3-EB2CD70556DC}" sibTransId="{006B5180-57C5-4FB7-AD18-5FCFCF4223B2}"/>
    <dgm:cxn modelId="{D24A57C6-EF29-47D5-A5DB-0BF82E4533D4}" srcId="{5305BC3C-3078-4590-84EC-8E904473F3C4}" destId="{AE3FA33F-C051-4CFB-91FE-4D90AF2C34BD}" srcOrd="4" destOrd="0" parTransId="{7BC8E38A-75D9-4E8D-862E-E22C977F6A4F}" sibTransId="{5304DF4A-3E1C-4AC7-95B5-790342E8A528}"/>
    <dgm:cxn modelId="{2901BC91-0A48-43B8-98DE-5AF2507B9D1A}" srcId="{5305BC3C-3078-4590-84EC-8E904473F3C4}" destId="{1FC2B61B-3719-4BE7-AAD8-C73FD4CBD272}" srcOrd="8" destOrd="0" parTransId="{4FECFE66-91D7-4CD1-B6C4-C77E15CF1791}" sibTransId="{0D99397A-FF43-41EB-B154-5371C2884A0A}"/>
    <dgm:cxn modelId="{1F3CD2E8-7F8C-4880-B191-6655796525AB}" srcId="{5305BC3C-3078-4590-84EC-8E904473F3C4}" destId="{8582A342-8DBB-47DA-8F18-4BAA601E1C7E}" srcOrd="9" destOrd="0" parTransId="{9936A47A-2AC9-47C9-AB84-79E86B279980}" sibTransId="{6DE6A9D8-A704-4B2D-A86C-89AEBB3108CE}"/>
    <dgm:cxn modelId="{E0F82F6E-0422-49A5-940A-161C51F4A8CB}" srcId="{5305BC3C-3078-4590-84EC-8E904473F3C4}" destId="{981DB6CD-A27B-4512-B6C9-0097108651FD}" srcOrd="10" destOrd="0" parTransId="{2EC53492-1DE7-499B-830C-A918527979BB}" sibTransId="{6D6D331E-487F-4570-925A-D42E2FF70D0D}"/>
    <dgm:cxn modelId="{E984FAED-2221-482C-B24A-D4B85D019408}" type="presOf" srcId="{1FC2B61B-3719-4BE7-AAD8-C73FD4CBD272}" destId="{FC27AB8D-CB55-4A4B-8F35-D05607D8A323}" srcOrd="0" destOrd="0" presId="urn:microsoft.com/office/officeart/2005/8/layout/process4"/>
    <dgm:cxn modelId="{D61680B1-8E49-4F2F-BC95-67D13694D2C1}" type="presOf" srcId="{8582A342-8DBB-47DA-8F18-4BAA601E1C7E}" destId="{9767010E-1D5F-4337-9728-42DB28E8CF5A}" srcOrd="0" destOrd="0" presId="urn:microsoft.com/office/officeart/2005/8/layout/process4"/>
    <dgm:cxn modelId="{30C6EE46-672A-45EE-97A4-5EA92A8AFAAB}" type="presOf" srcId="{5305BC3C-3078-4590-84EC-8E904473F3C4}" destId="{9ADC6C16-5C8D-4684-8211-077A7E784A85}" srcOrd="0" destOrd="0" presId="urn:microsoft.com/office/officeart/2005/8/layout/process4"/>
    <dgm:cxn modelId="{6BBB59F1-9533-4DC0-AA8F-12DD71361F5E}" type="presOf" srcId="{A79C3C62-D7C2-4E79-AFB0-A73EF3C4D564}" destId="{0D64D249-E921-494A-A29A-8E7418376101}" srcOrd="0" destOrd="0" presId="urn:microsoft.com/office/officeart/2005/8/layout/process4"/>
    <dgm:cxn modelId="{2873FCFF-ECBB-496F-8593-D864CBC282E6}" type="presOf" srcId="{0AD1023A-A4AB-4CA1-90AF-610FEC1F8CCA}" destId="{F70B6B05-8149-4D85-9360-43E69509DE87}" srcOrd="0" destOrd="0" presId="urn:microsoft.com/office/officeart/2005/8/layout/process4"/>
    <dgm:cxn modelId="{198B8E24-C854-4119-8BBF-0FD4CF66CE1B}" srcId="{5305BC3C-3078-4590-84EC-8E904473F3C4}" destId="{2F977DFB-15DF-4232-AC33-3D25A36FDA07}" srcOrd="7" destOrd="0" parTransId="{02B61230-660B-4CB0-AF32-1D623D9FC3C8}" sibTransId="{F771E2D1-7F91-4A66-832E-00DF606FCDCA}"/>
    <dgm:cxn modelId="{94A4233C-3858-456F-9B9F-EB2DAF68F328}" srcId="{5305BC3C-3078-4590-84EC-8E904473F3C4}" destId="{0C532606-D04A-40D0-8C72-021A2262873D}" srcOrd="1" destOrd="0" parTransId="{8AE27AAF-AF1B-45B5-B5AA-AFD160F32921}" sibTransId="{509E6158-A0EC-4166-9094-D4C51EFCE0A6}"/>
    <dgm:cxn modelId="{48164B1A-4018-4F07-BECB-2B41A04FB367}" type="presParOf" srcId="{9ADC6C16-5C8D-4684-8211-077A7E784A85}" destId="{17FD7C46-E6A3-40E6-9F55-7DCFD9E381C2}" srcOrd="0" destOrd="0" presId="urn:microsoft.com/office/officeart/2005/8/layout/process4"/>
    <dgm:cxn modelId="{7A7CCE0C-1C59-4754-92E1-05D0E483F6A1}" type="presParOf" srcId="{17FD7C46-E6A3-40E6-9F55-7DCFD9E381C2}" destId="{7C57543A-ED28-4CFF-B093-E551673255D0}" srcOrd="0" destOrd="0" presId="urn:microsoft.com/office/officeart/2005/8/layout/process4"/>
    <dgm:cxn modelId="{7310C7F8-E791-4D3D-AF83-FB23CB3E1596}" type="presParOf" srcId="{9ADC6C16-5C8D-4684-8211-077A7E784A85}" destId="{CE699A21-2BAF-423F-9DCE-E489B4DDD4AA}" srcOrd="1" destOrd="0" presId="urn:microsoft.com/office/officeart/2005/8/layout/process4"/>
    <dgm:cxn modelId="{F57F319D-1F2A-4062-851A-F9D4AB2B5E3D}" type="presParOf" srcId="{9ADC6C16-5C8D-4684-8211-077A7E784A85}" destId="{0016317C-C590-49CB-A921-1A1516B56404}" srcOrd="2" destOrd="0" presId="urn:microsoft.com/office/officeart/2005/8/layout/process4"/>
    <dgm:cxn modelId="{9FF38B23-3B2D-4A22-BEEB-BDB364DEBB45}" type="presParOf" srcId="{0016317C-C590-49CB-A921-1A1516B56404}" destId="{9767010E-1D5F-4337-9728-42DB28E8CF5A}" srcOrd="0" destOrd="0" presId="urn:microsoft.com/office/officeart/2005/8/layout/process4"/>
    <dgm:cxn modelId="{1D41E469-76BB-4B9E-8E4C-51C2B49A0A80}" type="presParOf" srcId="{9ADC6C16-5C8D-4684-8211-077A7E784A85}" destId="{0351350D-F57E-4E46-A578-69DF4E8ADF99}" srcOrd="3" destOrd="0" presId="urn:microsoft.com/office/officeart/2005/8/layout/process4"/>
    <dgm:cxn modelId="{A4AA67A7-9C19-49F6-B89F-0D58F1126E7B}" type="presParOf" srcId="{9ADC6C16-5C8D-4684-8211-077A7E784A85}" destId="{64E962E8-F1E9-4427-AEE4-1792D298D174}" srcOrd="4" destOrd="0" presId="urn:microsoft.com/office/officeart/2005/8/layout/process4"/>
    <dgm:cxn modelId="{CCBC3185-1D58-40E0-95DF-98667FF244F0}" type="presParOf" srcId="{64E962E8-F1E9-4427-AEE4-1792D298D174}" destId="{FC27AB8D-CB55-4A4B-8F35-D05607D8A323}" srcOrd="0" destOrd="0" presId="urn:microsoft.com/office/officeart/2005/8/layout/process4"/>
    <dgm:cxn modelId="{D9B102D5-7BE5-40A1-9B7D-28AF6C100843}" type="presParOf" srcId="{9ADC6C16-5C8D-4684-8211-077A7E784A85}" destId="{E0E0AD5E-DBF0-45E3-A40E-5ECEE6E32AB3}" srcOrd="5" destOrd="0" presId="urn:microsoft.com/office/officeart/2005/8/layout/process4"/>
    <dgm:cxn modelId="{2BE0E133-531F-4726-B853-3DBAE4647670}" type="presParOf" srcId="{9ADC6C16-5C8D-4684-8211-077A7E784A85}" destId="{7B45F6B8-AD3F-49FF-A7DF-1657E0EE811A}" srcOrd="6" destOrd="0" presId="urn:microsoft.com/office/officeart/2005/8/layout/process4"/>
    <dgm:cxn modelId="{B6AB86BF-F086-48E4-B1CC-15AF7A97786A}" type="presParOf" srcId="{7B45F6B8-AD3F-49FF-A7DF-1657E0EE811A}" destId="{56AE7A06-074B-4CB8-B04B-D6114174F388}" srcOrd="0" destOrd="0" presId="urn:microsoft.com/office/officeart/2005/8/layout/process4"/>
    <dgm:cxn modelId="{C0024BCD-EF55-49CF-A39B-A70F56B30978}" type="presParOf" srcId="{9ADC6C16-5C8D-4684-8211-077A7E784A85}" destId="{F661F60C-6D7D-4465-B332-4A530F0E2543}" srcOrd="7" destOrd="0" presId="urn:microsoft.com/office/officeart/2005/8/layout/process4"/>
    <dgm:cxn modelId="{ED3B7143-2B2A-42AD-9D4E-F9ADEFFBBA47}" type="presParOf" srcId="{9ADC6C16-5C8D-4684-8211-077A7E784A85}" destId="{2881D5F0-5A99-400A-9766-98FF592EC20D}" srcOrd="8" destOrd="0" presId="urn:microsoft.com/office/officeart/2005/8/layout/process4"/>
    <dgm:cxn modelId="{0D430CB6-0F69-453D-B5F6-9C3157858CE7}" type="presParOf" srcId="{2881D5F0-5A99-400A-9766-98FF592EC20D}" destId="{F70B6B05-8149-4D85-9360-43E69509DE87}" srcOrd="0" destOrd="0" presId="urn:microsoft.com/office/officeart/2005/8/layout/process4"/>
    <dgm:cxn modelId="{0E63CD5D-3851-4A45-A487-13F63C662092}" type="presParOf" srcId="{9ADC6C16-5C8D-4684-8211-077A7E784A85}" destId="{04AF7657-C567-4322-85A3-37572E5DEEA3}" srcOrd="9" destOrd="0" presId="urn:microsoft.com/office/officeart/2005/8/layout/process4"/>
    <dgm:cxn modelId="{8AFACFBC-19F7-4156-9BEF-42D299E9E2CD}" type="presParOf" srcId="{9ADC6C16-5C8D-4684-8211-077A7E784A85}" destId="{2973F222-9CC9-4277-8E7F-96DA3E911C7F}" srcOrd="10" destOrd="0" presId="urn:microsoft.com/office/officeart/2005/8/layout/process4"/>
    <dgm:cxn modelId="{8D7F2F2C-C681-4AB3-B817-164425CDBFDB}" type="presParOf" srcId="{2973F222-9CC9-4277-8E7F-96DA3E911C7F}" destId="{3058D14B-2F10-4E91-80CA-9290B7AE29FA}" srcOrd="0" destOrd="0" presId="urn:microsoft.com/office/officeart/2005/8/layout/process4"/>
    <dgm:cxn modelId="{E4D0FD3A-1BFD-41F7-8EA4-DD43222D0CE8}" type="presParOf" srcId="{9ADC6C16-5C8D-4684-8211-077A7E784A85}" destId="{F2DA5356-12CE-43AA-83F0-C10A9F4DBE21}" srcOrd="11" destOrd="0" presId="urn:microsoft.com/office/officeart/2005/8/layout/process4"/>
    <dgm:cxn modelId="{5EDC50BE-3FE5-48AF-9510-56D93CFD3EEF}" type="presParOf" srcId="{9ADC6C16-5C8D-4684-8211-077A7E784A85}" destId="{42A47215-4619-48AF-BE28-C47B3D05C837}" srcOrd="12" destOrd="0" presId="urn:microsoft.com/office/officeart/2005/8/layout/process4"/>
    <dgm:cxn modelId="{DCE52B8C-1090-4B62-A6B4-C5091FC12EF0}" type="presParOf" srcId="{42A47215-4619-48AF-BE28-C47B3D05C837}" destId="{3A9C8C40-585A-47AA-93DF-4220EB1A94A4}" srcOrd="0" destOrd="0" presId="urn:microsoft.com/office/officeart/2005/8/layout/process4"/>
    <dgm:cxn modelId="{270890FA-6B5C-4714-9829-9FF742180C62}" type="presParOf" srcId="{9ADC6C16-5C8D-4684-8211-077A7E784A85}" destId="{BCBC46D3-F5C8-495C-A9D2-E1F51A90C400}" srcOrd="13" destOrd="0" presId="urn:microsoft.com/office/officeart/2005/8/layout/process4"/>
    <dgm:cxn modelId="{7927A356-4ABC-4FC6-A18D-D7F3190C0928}" type="presParOf" srcId="{9ADC6C16-5C8D-4684-8211-077A7E784A85}" destId="{96B3D2D5-9237-4CD5-B311-C029DE03BD55}" srcOrd="14" destOrd="0" presId="urn:microsoft.com/office/officeart/2005/8/layout/process4"/>
    <dgm:cxn modelId="{208E89E2-449F-4101-ABBE-F70562D4A3B2}" type="presParOf" srcId="{96B3D2D5-9237-4CD5-B311-C029DE03BD55}" destId="{2D06382B-A0F3-4A43-9A02-B0FA57AF8AD2}" srcOrd="0" destOrd="0" presId="urn:microsoft.com/office/officeart/2005/8/layout/process4"/>
    <dgm:cxn modelId="{8EE97E0C-AA23-4ACF-8E9E-A32125BB776A}" type="presParOf" srcId="{9ADC6C16-5C8D-4684-8211-077A7E784A85}" destId="{AEB6EE7F-BF0E-47E6-920C-E53EB9DE5EEE}" srcOrd="15" destOrd="0" presId="urn:microsoft.com/office/officeart/2005/8/layout/process4"/>
    <dgm:cxn modelId="{1BFD3378-66CF-4196-A349-35DB6DAF878B}" type="presParOf" srcId="{9ADC6C16-5C8D-4684-8211-077A7E784A85}" destId="{170036C7-548F-4B56-AB56-269C246E2FD5}" srcOrd="16" destOrd="0" presId="urn:microsoft.com/office/officeart/2005/8/layout/process4"/>
    <dgm:cxn modelId="{A73D141F-D695-4D55-A83C-259C99BB3719}" type="presParOf" srcId="{170036C7-548F-4B56-AB56-269C246E2FD5}" destId="{62336800-8315-4086-85D7-DDDE579119DE}" srcOrd="0" destOrd="0" presId="urn:microsoft.com/office/officeart/2005/8/layout/process4"/>
    <dgm:cxn modelId="{62D8AA6B-F66B-4880-B808-DFC5E149689D}" type="presParOf" srcId="{9ADC6C16-5C8D-4684-8211-077A7E784A85}" destId="{9C91C4CA-0EB8-4DC0-BFD9-6DA9D62D4799}" srcOrd="17" destOrd="0" presId="urn:microsoft.com/office/officeart/2005/8/layout/process4"/>
    <dgm:cxn modelId="{594969EE-1996-466D-9EBE-55D4C6CB70F2}" type="presParOf" srcId="{9ADC6C16-5C8D-4684-8211-077A7E784A85}" destId="{46F5720E-B6C6-420D-B390-53AB9A00B99A}" srcOrd="18" destOrd="0" presId="urn:microsoft.com/office/officeart/2005/8/layout/process4"/>
    <dgm:cxn modelId="{0B93CA28-21C1-4375-9AE4-A0E8B4299FFC}" type="presParOf" srcId="{46F5720E-B6C6-420D-B390-53AB9A00B99A}" destId="{03EA0F1D-D3AC-4023-859E-3B4FED21DBF3}" srcOrd="0" destOrd="0" presId="urn:microsoft.com/office/officeart/2005/8/layout/process4"/>
    <dgm:cxn modelId="{0C672C76-994C-4D32-B73B-ACB7B766E5DB}" type="presParOf" srcId="{9ADC6C16-5C8D-4684-8211-077A7E784A85}" destId="{5F6A6F57-8355-467F-8452-2308CADD87F8}" srcOrd="19" destOrd="0" presId="urn:microsoft.com/office/officeart/2005/8/layout/process4"/>
    <dgm:cxn modelId="{64D3F8D3-DD68-4984-B8BA-55885DCF33C2}" type="presParOf" srcId="{9ADC6C16-5C8D-4684-8211-077A7E784A85}" destId="{CB948E60-18BE-4D0C-8948-2BE5B52DFAD7}" srcOrd="20" destOrd="0" presId="urn:microsoft.com/office/officeart/2005/8/layout/process4"/>
    <dgm:cxn modelId="{AD562F7E-4D73-4A8E-A005-7517028423E8}" type="presParOf" srcId="{CB948E60-18BE-4D0C-8948-2BE5B52DFAD7}" destId="{0D64D249-E921-494A-A29A-8E741837610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7543A-ED28-4CFF-B093-E551673255D0}">
      <dsp:nvSpPr>
        <dsp:cNvPr id="0" name=""/>
        <dsp:cNvSpPr/>
      </dsp:nvSpPr>
      <dsp:spPr>
        <a:xfrm>
          <a:off x="0" y="11757235"/>
          <a:ext cx="2668545" cy="771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SoftmaxOutput</a:t>
          </a:r>
          <a:endParaRPr lang="en-US" sz="1600" kern="1200" dirty="0"/>
        </a:p>
      </dsp:txBody>
      <dsp:txXfrm>
        <a:off x="0" y="11757235"/>
        <a:ext cx="2668545" cy="771779"/>
      </dsp:txXfrm>
    </dsp:sp>
    <dsp:sp modelId="{9767010E-1D5F-4337-9728-42DB28E8CF5A}">
      <dsp:nvSpPr>
        <dsp:cNvPr id="0" name=""/>
        <dsp:cNvSpPr/>
      </dsp:nvSpPr>
      <dsp:spPr>
        <a:xfrm rot="10800000">
          <a:off x="0" y="10581815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FullyConnected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101</a:t>
          </a:r>
          <a:endParaRPr lang="en-US" sz="1600" kern="1200" dirty="0"/>
        </a:p>
      </dsp:txBody>
      <dsp:txXfrm rot="10800000">
        <a:off x="0" y="10581815"/>
        <a:ext cx="2668545" cy="771274"/>
      </dsp:txXfrm>
    </dsp:sp>
    <dsp:sp modelId="{FC27AB8D-CB55-4A4B-8F35-D05607D8A323}">
      <dsp:nvSpPr>
        <dsp:cNvPr id="0" name=""/>
        <dsp:cNvSpPr/>
      </dsp:nvSpPr>
      <dsp:spPr>
        <a:xfrm rot="10800000">
          <a:off x="0" y="9406395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Tanh</a:t>
          </a:r>
          <a:endParaRPr lang="en-US" sz="1600" kern="1200" dirty="0"/>
        </a:p>
      </dsp:txBody>
      <dsp:txXfrm rot="10800000">
        <a:off x="0" y="9406395"/>
        <a:ext cx="2668545" cy="771274"/>
      </dsp:txXfrm>
    </dsp:sp>
    <dsp:sp modelId="{56AE7A06-074B-4CB8-B04B-D6114174F388}">
      <dsp:nvSpPr>
        <dsp:cNvPr id="0" name=""/>
        <dsp:cNvSpPr/>
      </dsp:nvSpPr>
      <dsp:spPr>
        <a:xfrm rot="10800000">
          <a:off x="0" y="823097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FullyConnected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500</a:t>
          </a:r>
          <a:endParaRPr lang="en-US" sz="1600" kern="1200" dirty="0"/>
        </a:p>
      </dsp:txBody>
      <dsp:txXfrm rot="10800000">
        <a:off x="0" y="8230974"/>
        <a:ext cx="2668545" cy="771274"/>
      </dsp:txXfrm>
    </dsp:sp>
    <dsp:sp modelId="{F70B6B05-8149-4D85-9360-43E69509DE87}">
      <dsp:nvSpPr>
        <dsp:cNvPr id="0" name=""/>
        <dsp:cNvSpPr/>
      </dsp:nvSpPr>
      <dsp:spPr>
        <a:xfrm rot="10800000">
          <a:off x="0" y="705555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Flatten</a:t>
          </a:r>
          <a:endParaRPr lang="en-US" sz="1600" kern="1200" dirty="0"/>
        </a:p>
      </dsp:txBody>
      <dsp:txXfrm rot="10800000">
        <a:off x="0" y="7055554"/>
        <a:ext cx="2668545" cy="771274"/>
      </dsp:txXfrm>
    </dsp:sp>
    <dsp:sp modelId="{3058D14B-2F10-4E91-80CA-9290B7AE29FA}">
      <dsp:nvSpPr>
        <dsp:cNvPr id="0" name=""/>
        <dsp:cNvSpPr/>
      </dsp:nvSpPr>
      <dsp:spPr>
        <a:xfrm rot="10800000">
          <a:off x="0" y="588013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ReLu</a:t>
          </a:r>
          <a:endParaRPr lang="en-US" sz="1600" kern="1200" dirty="0"/>
        </a:p>
      </dsp:txBody>
      <dsp:txXfrm rot="10800000">
        <a:off x="0" y="5880134"/>
        <a:ext cx="2668545" cy="771274"/>
      </dsp:txXfrm>
    </dsp:sp>
    <dsp:sp modelId="{3A9C8C40-585A-47AA-93DF-4220EB1A94A4}">
      <dsp:nvSpPr>
        <dsp:cNvPr id="0" name=""/>
        <dsp:cNvSpPr/>
      </dsp:nvSpPr>
      <dsp:spPr>
        <a:xfrm rot="10800000">
          <a:off x="0" y="470471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Pooling2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Max, 2x2/2</a:t>
          </a:r>
          <a:endParaRPr lang="en-US" sz="1600" kern="1200" dirty="0"/>
        </a:p>
      </dsp:txBody>
      <dsp:txXfrm rot="10800000">
        <a:off x="0" y="4704713"/>
        <a:ext cx="2668545" cy="771274"/>
      </dsp:txXfrm>
    </dsp:sp>
    <dsp:sp modelId="{2D06382B-A0F3-4A43-9A02-B0FA57AF8AD2}">
      <dsp:nvSpPr>
        <dsp:cNvPr id="0" name=""/>
        <dsp:cNvSpPr/>
      </dsp:nvSpPr>
      <dsp:spPr>
        <a:xfrm rot="10800000">
          <a:off x="0" y="352929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Convolution2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5x5/1, 20</a:t>
          </a:r>
          <a:endParaRPr lang="en-US" sz="1600" kern="1200" dirty="0"/>
        </a:p>
      </dsp:txBody>
      <dsp:txXfrm rot="10800000">
        <a:off x="0" y="3529293"/>
        <a:ext cx="2668545" cy="771274"/>
      </dsp:txXfrm>
    </dsp:sp>
    <dsp:sp modelId="{62336800-8315-4086-85D7-DDDE579119DE}">
      <dsp:nvSpPr>
        <dsp:cNvPr id="0" name=""/>
        <dsp:cNvSpPr/>
      </dsp:nvSpPr>
      <dsp:spPr>
        <a:xfrm rot="10800000">
          <a:off x="0" y="235387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Pooling1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Max, 2x2/2</a:t>
          </a:r>
          <a:endParaRPr lang="en-US" sz="1600" kern="1200" dirty="0"/>
        </a:p>
      </dsp:txBody>
      <dsp:txXfrm rot="10800000">
        <a:off x="0" y="2353873"/>
        <a:ext cx="2668545" cy="771274"/>
      </dsp:txXfrm>
    </dsp:sp>
    <dsp:sp modelId="{03EA0F1D-D3AC-4023-859E-3B4FED21DBF3}">
      <dsp:nvSpPr>
        <dsp:cNvPr id="0" name=""/>
        <dsp:cNvSpPr/>
      </dsp:nvSpPr>
      <dsp:spPr>
        <a:xfrm rot="10800000">
          <a:off x="0" y="1198560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Convolution1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5x5/1, 20</a:t>
          </a:r>
          <a:endParaRPr lang="en-US" sz="1600" kern="1200" dirty="0"/>
        </a:p>
      </dsp:txBody>
      <dsp:txXfrm rot="10800000">
        <a:off x="0" y="1198560"/>
        <a:ext cx="2668545" cy="771274"/>
      </dsp:txXfrm>
    </dsp:sp>
    <dsp:sp modelId="{0D64D249-E921-494A-A29A-8E7418376101}">
      <dsp:nvSpPr>
        <dsp:cNvPr id="0" name=""/>
        <dsp:cNvSpPr/>
      </dsp:nvSpPr>
      <dsp:spPr>
        <a:xfrm rot="10800000">
          <a:off x="0" y="0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 rot="10800000">
        <a:off x="0" y="0"/>
        <a:ext cx="2668545" cy="771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F5B2-628C-AD47-AC61-4B2157D02B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72D6-0869-C64F-B333-17B7CABE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72D6-0869-C64F-B333-17B7CABEC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4833" y="10058406"/>
            <a:ext cx="13200902" cy="9051124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833" y="19109522"/>
            <a:ext cx="13200902" cy="450513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63437" y="17284634"/>
            <a:ext cx="2790946" cy="3127124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68" y="18118166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2438400"/>
            <a:ext cx="13183970" cy="1246816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31944" y="14020800"/>
            <a:ext cx="11307776" cy="1524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39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9753606"/>
            <a:ext cx="13183970" cy="10899380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0" y="17373600"/>
            <a:ext cx="13376584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20726400"/>
            <a:ext cx="13376584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58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2" y="2509628"/>
            <a:ext cx="13183968" cy="11520080"/>
          </a:xfrm>
        </p:spPr>
        <p:txBody>
          <a:bodyPr anchor="ctr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1" y="17373600"/>
            <a:ext cx="13183970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57070" y="2509626"/>
            <a:ext cx="3312264" cy="2113526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4832" y="2509626"/>
            <a:ext cx="9432696" cy="211352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3" y="2496440"/>
            <a:ext cx="13178398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831" y="8534400"/>
            <a:ext cx="13183970" cy="15110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8298248"/>
            <a:ext cx="13183970" cy="587520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4325600"/>
            <a:ext cx="13183970" cy="34416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4833" y="8546826"/>
            <a:ext cx="6395062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74615" y="8546826"/>
            <a:ext cx="6394186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0704" y="8906504"/>
            <a:ext cx="5749192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4830" y="11211554"/>
            <a:ext cx="6395064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12309" y="8893592"/>
            <a:ext cx="5746478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7430" y="11198642"/>
            <a:ext cx="6391360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0" y="1784352"/>
            <a:ext cx="5259168" cy="3905248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988" y="1784358"/>
            <a:ext cx="7581812" cy="2165985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6394452"/>
            <a:ext cx="5259168" cy="1704974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19202400"/>
            <a:ext cx="13183970" cy="2266952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4831" y="2539860"/>
            <a:ext cx="13183970" cy="1541988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1469352"/>
            <a:ext cx="13183970" cy="19748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" y="914400"/>
            <a:ext cx="3962400" cy="26554512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40842" y="1140"/>
            <a:ext cx="3904544" cy="2741187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365760" cy="2743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8534400"/>
            <a:ext cx="13183970" cy="155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0" y="24540358"/>
            <a:ext cx="1532760" cy="1480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4830" y="24543238"/>
            <a:ext cx="1143297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22456" y="3151134"/>
            <a:ext cx="116995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rgbClr val="FEFFFF"/>
                </a:solidFill>
              </a:defRPr>
            </a:lvl1pPr>
          </a:lstStyle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1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diagramData" Target="../diagrams/data1.xml"/><Relationship Id="rId10" Type="http://schemas.openxmlformats.org/officeDocument/2006/relationships/image" Target="../media/image8.png"/><Relationship Id="rId19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288000" cy="368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5400" dirty="0" smtClean="0"/>
              <a:t>  </a:t>
            </a:r>
            <a:r>
              <a:rPr lang="en-US" sz="5400" dirty="0" smtClean="0">
                <a:latin typeface="Arial Rounded MT Bold" panose="020F0704030504030204" pitchFamily="34" charset="0"/>
              </a:rPr>
              <a:t>Offline Mathematical Expression Recognizer</a:t>
            </a:r>
            <a:endParaRPr lang="en-US" sz="5400" dirty="0">
              <a:latin typeface="Arial Rounded MT Bold" panose="020F0704030504030204" pitchFamily="34" charset="0"/>
            </a:endParaRPr>
          </a:p>
          <a:p>
            <a:r>
              <a:rPr lang="en-US" sz="5400" dirty="0"/>
              <a:t> </a:t>
            </a:r>
            <a:r>
              <a:rPr lang="en-US" sz="5400" dirty="0" smtClean="0"/>
              <a:t> </a:t>
            </a:r>
            <a:r>
              <a:rPr lang="en-US" sz="2800" dirty="0" smtClean="0"/>
              <a:t>Shawn Peng: yisupeng@iu.edu	                          2016 Spring B657 Computer Vision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 smtClean="0"/>
              <a:t>  Yang Zhang: zhang505@Indiana.edu	                           Prof. David Crandall</a:t>
            </a:r>
            <a:endParaRPr lang="en-US" sz="2800" dirty="0" smtClean="0"/>
          </a:p>
        </p:txBody>
      </p:sp>
      <p:pic>
        <p:nvPicPr>
          <p:cNvPr id="1026" name="Picture 2" descr="http://podcast.iu.edu/upload/InterCollAthletics/images/IU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498" y="930966"/>
            <a:ext cx="1776224" cy="177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9412278" y="5219501"/>
            <a:ext cx="8396147" cy="6515936"/>
            <a:chOff x="328878" y="4182168"/>
            <a:chExt cx="8396147" cy="6515936"/>
          </a:xfrm>
        </p:grpSpPr>
        <p:sp>
          <p:nvSpPr>
            <p:cNvPr id="14" name="Rounded Rectangle 13"/>
            <p:cNvSpPr/>
            <p:nvPr/>
          </p:nvSpPr>
          <p:spPr>
            <a:xfrm>
              <a:off x="509286" y="5369421"/>
              <a:ext cx="3426106" cy="745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909822" y="6231791"/>
              <a:ext cx="497711" cy="4498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9023" y="6798210"/>
              <a:ext cx="3426106" cy="745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8878" y="4182168"/>
              <a:ext cx="8396147" cy="6515936"/>
              <a:chOff x="328878" y="4182168"/>
              <a:chExt cx="8396147" cy="65159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8878" y="5027120"/>
                <a:ext cx="8391646" cy="56709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33379" y="4182168"/>
                <a:ext cx="8391646" cy="84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Segmentation</a:t>
                </a:r>
                <a:endParaRPr lang="en-US" sz="3600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555" y="5371152"/>
              <a:ext cx="2159750" cy="19914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6744" y="5371153"/>
              <a:ext cx="2017149" cy="1991494"/>
            </a:xfrm>
            <a:prstGeom prst="rect">
              <a:avLst/>
            </a:prstGeom>
          </p:spPr>
        </p:pic>
      </p:grpSp>
      <p:sp>
        <p:nvSpPr>
          <p:cNvPr id="26" name="AutoShape 10" descr="NodeJS icon"/>
          <p:cNvSpPr>
            <a:spLocks noChangeAspect="1" noChangeArrowheads="1"/>
          </p:cNvSpPr>
          <p:nvPr/>
        </p:nvSpPr>
        <p:spPr bwMode="auto">
          <a:xfrm>
            <a:off x="10261601" y="7440276"/>
            <a:ext cx="372427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544300" y="3889081"/>
            <a:ext cx="6090756" cy="1256571"/>
            <a:chOff x="9518176" y="3731681"/>
            <a:chExt cx="8679746" cy="1790700"/>
          </a:xfrm>
        </p:grpSpPr>
        <p:pic>
          <p:nvPicPr>
            <p:cNvPr id="1028" name="Picture 4" descr="http://rebelbox.com/wp-content/uploads/2013/07/c-logo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7610" y="3760104"/>
              <a:ext cx="1450312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unixstickers.com/image/data/stickers/binbash/Bash-new.s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6910" y="3731681"/>
              <a:ext cx="1790700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42896" y="3829264"/>
              <a:ext cx="1494471" cy="1524000"/>
            </a:xfrm>
            <a:prstGeom prst="rect">
              <a:avLst/>
            </a:prstGeom>
          </p:spPr>
        </p:pic>
        <p:pic>
          <p:nvPicPr>
            <p:cNvPr id="1038" name="Picture 14" descr="http://pythonhow.com/wp-content/uploads/2016/01/python-logo-python-how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8861" y="3871744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18176" y="4240710"/>
              <a:ext cx="1805667" cy="904875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3951958" y="1332668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28x28x1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416779" y="12038002"/>
            <a:ext cx="8391646" cy="15174410"/>
            <a:chOff x="9606987" y="12038002"/>
            <a:chExt cx="8391646" cy="15174410"/>
          </a:xfrm>
        </p:grpSpPr>
        <p:grpSp>
          <p:nvGrpSpPr>
            <p:cNvPr id="37" name="Group 36"/>
            <p:cNvGrpSpPr/>
            <p:nvPr/>
          </p:nvGrpSpPr>
          <p:grpSpPr>
            <a:xfrm>
              <a:off x="9606987" y="12038002"/>
              <a:ext cx="8391646" cy="15174410"/>
              <a:chOff x="9606987" y="12038002"/>
              <a:chExt cx="8391646" cy="1517441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606987" y="12038002"/>
                <a:ext cx="8391646" cy="15174410"/>
                <a:chOff x="9606987" y="4182168"/>
                <a:chExt cx="8391646" cy="1517441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9606987" y="5027119"/>
                  <a:ext cx="8391646" cy="14329459"/>
                  <a:chOff x="317500" y="2743199"/>
                  <a:chExt cx="8391646" cy="14329459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4516732" y="3242870"/>
                    <a:ext cx="3901440" cy="10170116"/>
                    <a:chOff x="3130366" y="4122547"/>
                    <a:chExt cx="3901440" cy="10170116"/>
                  </a:xfrm>
                </p:grpSpPr>
                <p:pic>
                  <p:nvPicPr>
                    <p:cNvPr id="2" name="Picture 1"/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19915" y="4122547"/>
                      <a:ext cx="688340" cy="6883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 rotWithShape="1"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b="20469"/>
                    <a:stretch/>
                  </p:blipFill>
                  <p:spPr>
                    <a:xfrm>
                      <a:off x="3130366" y="6979029"/>
                      <a:ext cx="3901440" cy="310285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30366" y="10391223"/>
                      <a:ext cx="3901440" cy="39014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b="21295"/>
                    <a:stretch/>
                  </p:blipFill>
                  <p:spPr>
                    <a:xfrm>
                      <a:off x="4773410" y="5113452"/>
                      <a:ext cx="2251926" cy="177237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Rectangle 20"/>
                  <p:cNvSpPr/>
                  <p:nvPr/>
                </p:nvSpPr>
                <p:spPr>
                  <a:xfrm>
                    <a:off x="317500" y="2743199"/>
                    <a:ext cx="8391646" cy="1432945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" name="Rectangle 6"/>
                <p:cNvSpPr/>
                <p:nvPr/>
              </p:nvSpPr>
              <p:spPr>
                <a:xfrm>
                  <a:off x="9606987" y="4182168"/>
                  <a:ext cx="8391646" cy="8449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Convolutional</a:t>
                  </a:r>
                  <a:r>
                    <a:rPr lang="en-US" sz="3600" dirty="0"/>
                    <a:t> Neural Network</a:t>
                  </a:r>
                  <a:endParaRPr lang="en-US" sz="3600" dirty="0"/>
                </a:p>
              </p:txBody>
            </p:sp>
          </p:grpSp>
          <p:graphicFrame>
            <p:nvGraphicFramePr>
              <p:cNvPr id="18" name="Diagram 17"/>
              <p:cNvGraphicFramePr/>
              <p:nvPr>
                <p:extLst>
                  <p:ext uri="{D42A27DB-BD31-4B8C-83A1-F6EECF244321}">
                    <p14:modId xmlns:p14="http://schemas.microsoft.com/office/powerpoint/2010/main" val="1534351366"/>
                  </p:ext>
                </p:extLst>
              </p:nvPr>
            </p:nvGraphicFramePr>
            <p:xfrm>
              <a:off x="9989570" y="13385276"/>
              <a:ext cx="2668545" cy="1253204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</p:grpSp>
        <p:cxnSp>
          <p:nvCxnSpPr>
            <p:cNvPr id="27" name="Straight Arrow Connector 26"/>
            <p:cNvCxnSpPr>
              <a:stCxn id="2" idx="1"/>
            </p:cNvCxnSpPr>
            <p:nvPr/>
          </p:nvCxnSpPr>
          <p:spPr>
            <a:xfrm flipH="1">
              <a:off x="12573000" y="13726794"/>
              <a:ext cx="4322768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2642591" y="24371934"/>
              <a:ext cx="1005494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21699" y="22396077"/>
            <a:ext cx="8396147" cy="4816335"/>
            <a:chOff x="328878" y="4182168"/>
            <a:chExt cx="8396147" cy="4816335"/>
          </a:xfrm>
        </p:grpSpPr>
        <p:sp>
          <p:nvSpPr>
            <p:cNvPr id="47" name="Rectangle 46"/>
            <p:cNvSpPr/>
            <p:nvPr/>
          </p:nvSpPr>
          <p:spPr>
            <a:xfrm>
              <a:off x="328878" y="5027120"/>
              <a:ext cx="8391646" cy="39713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3379" y="4182168"/>
              <a:ext cx="8391646" cy="844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Reference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8043" y="15825016"/>
            <a:ext cx="8409380" cy="6303835"/>
            <a:chOff x="328878" y="4182168"/>
            <a:chExt cx="8396147" cy="6065134"/>
          </a:xfrm>
        </p:grpSpPr>
        <p:sp>
          <p:nvSpPr>
            <p:cNvPr id="50" name="Rectangle 49"/>
            <p:cNvSpPr/>
            <p:nvPr/>
          </p:nvSpPr>
          <p:spPr>
            <a:xfrm>
              <a:off x="328878" y="5027120"/>
              <a:ext cx="8391646" cy="5220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3379" y="4182168"/>
              <a:ext cx="8391646" cy="844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Preprocessing</a:t>
              </a:r>
              <a:endParaRPr lang="en-US" sz="3600" dirty="0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488043" y="9427910"/>
            <a:ext cx="8396147" cy="6109270"/>
            <a:chOff x="488043" y="9427910"/>
            <a:chExt cx="8396147" cy="6109270"/>
          </a:xfrm>
        </p:grpSpPr>
        <p:grpSp>
          <p:nvGrpSpPr>
            <p:cNvPr id="62" name="Group 61"/>
            <p:cNvGrpSpPr/>
            <p:nvPr/>
          </p:nvGrpSpPr>
          <p:grpSpPr>
            <a:xfrm>
              <a:off x="488043" y="9427910"/>
              <a:ext cx="8396147" cy="6109270"/>
              <a:chOff x="488043" y="9427910"/>
              <a:chExt cx="8396147" cy="606513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88043" y="9427910"/>
                <a:ext cx="8396147" cy="6065134"/>
                <a:chOff x="328878" y="4182168"/>
                <a:chExt cx="8396147" cy="606513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28878" y="5027120"/>
                  <a:ext cx="8391646" cy="52201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33379" y="4182168"/>
                  <a:ext cx="8391646" cy="8449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Data</a:t>
                  </a:r>
                  <a:r>
                    <a:rPr lang="en-US" sz="3600" dirty="0"/>
                    <a:t> Set</a:t>
                  </a:r>
                  <a:endParaRPr lang="en-US" sz="3600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577340" y="10547271"/>
                <a:ext cx="7129425" cy="253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 smtClean="0"/>
                  <a:t>Digits          MNIST</a:t>
                </a:r>
                <a:br>
                  <a:rPr lang="en-US" sz="3200" dirty="0" smtClean="0"/>
                </a:br>
                <a:r>
                  <a:rPr lang="en-US" sz="3200" dirty="0" smtClean="0"/>
                  <a:t>English         Chars74K, Write-Math</a:t>
                </a:r>
                <a:br>
                  <a:rPr lang="en-US" sz="3200" dirty="0" smtClean="0"/>
                </a:br>
                <a:r>
                  <a:rPr lang="en-US" sz="3200" dirty="0" smtClean="0"/>
                  <a:t>Greek         </a:t>
                </a:r>
                <a:r>
                  <a:rPr lang="en-US" sz="3200" dirty="0" err="1" smtClean="0"/>
                  <a:t>Detexify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 smtClean="0"/>
                  <a:t>Math Symbols           Write-Math</a:t>
                </a:r>
                <a:br>
                  <a:rPr lang="en-US" sz="3200" dirty="0" smtClean="0"/>
                </a:br>
                <a:endParaRPr lang="en-US" sz="3200" dirty="0" smtClean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5" name="TextBox 1024"/>
                <p:cNvSpPr txBox="1"/>
                <p:nvPr/>
              </p:nvSpPr>
              <p:spPr>
                <a:xfrm>
                  <a:off x="853440" y="10566847"/>
                  <a:ext cx="723900" cy="2080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7</a:t>
                  </a:r>
                </a:p>
                <a:p>
                  <a:pPr algn="ctr"/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K</a:t>
                  </a:r>
                </a:p>
                <a:p>
                  <a:pPr algn="ctr"/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Ψ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∫</m:t>
                        </m:r>
                      </m:oMath>
                    </m:oMathPara>
                  </a14:m>
                  <a:endParaRPr lang="en-US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1025" name="TextBox 10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" y="10566847"/>
                  <a:ext cx="723900" cy="208089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2605" t="-4094" r="-7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1" name="Rectangle 1030"/>
          <p:cNvSpPr/>
          <p:nvPr/>
        </p:nvSpPr>
        <p:spPr>
          <a:xfrm>
            <a:off x="315194" y="16033010"/>
            <a:ext cx="18473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1042" name="Group 1041"/>
          <p:cNvGrpSpPr/>
          <p:nvPr/>
        </p:nvGrpSpPr>
        <p:grpSpPr>
          <a:xfrm>
            <a:off x="672477" y="17176830"/>
            <a:ext cx="8040724" cy="1132943"/>
            <a:chOff x="-2279886" y="17176829"/>
            <a:chExt cx="11002059" cy="1550197"/>
          </a:xfrm>
        </p:grpSpPr>
        <p:sp>
          <p:nvSpPr>
            <p:cNvPr id="1035" name="Rectangle 1034"/>
            <p:cNvSpPr/>
            <p:nvPr/>
          </p:nvSpPr>
          <p:spPr>
            <a:xfrm>
              <a:off x="-2279886" y="17176829"/>
              <a:ext cx="1550197" cy="15501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ight Arrow 1035"/>
            <p:cNvSpPr/>
            <p:nvPr/>
          </p:nvSpPr>
          <p:spPr>
            <a:xfrm>
              <a:off x="-515867" y="17676611"/>
              <a:ext cx="1145467" cy="47461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2413" y="17176829"/>
              <a:ext cx="1550197" cy="15501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Arrow 78"/>
            <p:cNvSpPr/>
            <p:nvPr/>
          </p:nvSpPr>
          <p:spPr>
            <a:xfrm>
              <a:off x="2543836" y="17676611"/>
              <a:ext cx="1145467" cy="47461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32119" y="17176829"/>
              <a:ext cx="1550197" cy="15501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lowchart: Magnetic Disk 1036"/>
            <p:cNvSpPr/>
            <p:nvPr/>
          </p:nvSpPr>
          <p:spPr>
            <a:xfrm>
              <a:off x="6829969" y="17206611"/>
              <a:ext cx="1892204" cy="152041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LMDB</a:t>
              </a:r>
              <a:endParaRPr lang="en-US" sz="3600" dirty="0"/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520212" y="17714620"/>
              <a:ext cx="1145467" cy="47461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TextBox 1040"/>
          <p:cNvSpPr txBox="1"/>
          <p:nvPr/>
        </p:nvSpPr>
        <p:spPr>
          <a:xfrm>
            <a:off x="9572423" y="9062977"/>
            <a:ext cx="7938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use the spanning tree algorithm, which treat the image as a graph, and assign edge to every two adjacent pixels, according to their difference in color. </a:t>
            </a:r>
            <a:endParaRPr lang="en-US" sz="2800" dirty="0"/>
          </a:p>
        </p:txBody>
      </p:sp>
      <p:sp>
        <p:nvSpPr>
          <p:cNvPr id="1043" name="Rectangle 1042"/>
          <p:cNvSpPr/>
          <p:nvPr/>
        </p:nvSpPr>
        <p:spPr>
          <a:xfrm>
            <a:off x="492551" y="4140122"/>
            <a:ext cx="8387138" cy="1682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Diagram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92551" y="6169297"/>
            <a:ext cx="8387138" cy="2893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Expression recognition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90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幼圆</vt:lpstr>
      <vt:lpstr>Arial</vt:lpstr>
      <vt:lpstr>Arial Rounded MT Bold</vt:lpstr>
      <vt:lpstr>Calibri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Zhang</dc:creator>
  <cp:lastModifiedBy>Yang Zhang</cp:lastModifiedBy>
  <cp:revision>44</cp:revision>
  <dcterms:created xsi:type="dcterms:W3CDTF">2016-04-20T21:44:40Z</dcterms:created>
  <dcterms:modified xsi:type="dcterms:W3CDTF">2016-04-22T09:13:14Z</dcterms:modified>
</cp:coreProperties>
</file>