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8288000" cy="27432000"/>
  <p:notesSz cx="6858000" cy="9144000"/>
  <p:defaultTextStyle>
    <a:defPPr>
      <a:defRPr lang="en-US"/>
    </a:defPPr>
    <a:lvl1pPr marL="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1pPr>
    <a:lvl2pPr marL="109728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2pPr>
    <a:lvl3pPr marL="219456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3pPr>
    <a:lvl4pPr marL="329184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4pPr>
    <a:lvl5pPr marL="438912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5pPr>
    <a:lvl6pPr marL="548640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6pPr>
    <a:lvl7pPr marL="658368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7pPr>
    <a:lvl8pPr marL="768096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8pPr>
    <a:lvl9pPr marL="877824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4"/>
  </p:normalViewPr>
  <p:slideViewPr>
    <p:cSldViewPr snapToGrid="0" snapToObjects="1">
      <p:cViewPr>
        <p:scale>
          <a:sx n="65" d="100"/>
          <a:sy n="65" d="100"/>
        </p:scale>
        <p:origin x="62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4F5B2-628C-AD47-AC61-4B2157D02BF7}" type="datetimeFigureOut">
              <a:rPr lang="en-US" smtClean="0"/>
              <a:t>4/20/16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7072D6-0869-C64F-B333-17B7CABEC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3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109728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219456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329184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438912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548640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658368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768096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877824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072D6-0869-C64F-B333-17B7CABEC8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06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489452"/>
            <a:ext cx="15544800" cy="95504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14408152"/>
            <a:ext cx="13716000" cy="6623048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38D3-01E9-BE4F-8B6D-32D27699DBB9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8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38D3-01E9-BE4F-8B6D-32D27699DBB9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28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1460500"/>
            <a:ext cx="3943350" cy="232473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1460500"/>
            <a:ext cx="11601450" cy="232473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38D3-01E9-BE4F-8B6D-32D27699DBB9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1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38D3-01E9-BE4F-8B6D-32D27699DBB9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72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6838958"/>
            <a:ext cx="15773400" cy="11410948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8357858"/>
            <a:ext cx="15773400" cy="6000748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38D3-01E9-BE4F-8B6D-32D27699DBB9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56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7302500"/>
            <a:ext cx="7772400" cy="17405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7302500"/>
            <a:ext cx="7772400" cy="17405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38D3-01E9-BE4F-8B6D-32D27699DBB9}" type="datetimeFigureOut">
              <a:rPr lang="en-US" smtClean="0"/>
              <a:t>4/20/16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0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460506"/>
            <a:ext cx="15773400" cy="53022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6724652"/>
            <a:ext cx="7736680" cy="3295648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10020300"/>
            <a:ext cx="7736680" cy="14738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6724652"/>
            <a:ext cx="7774782" cy="3295648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10020300"/>
            <a:ext cx="7774782" cy="14738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38D3-01E9-BE4F-8B6D-32D27699DBB9}" type="datetimeFigureOut">
              <a:rPr lang="en-US" smtClean="0"/>
              <a:t>4/20/16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96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38D3-01E9-BE4F-8B6D-32D27699DBB9}" type="datetimeFigureOut">
              <a:rPr lang="en-US" smtClean="0"/>
              <a:t>4/20/16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84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38D3-01E9-BE4F-8B6D-32D27699DBB9}" type="datetimeFigureOut">
              <a:rPr lang="en-US" smtClean="0"/>
              <a:t>4/20/16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22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828800"/>
            <a:ext cx="5898356" cy="64008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3949706"/>
            <a:ext cx="9258300" cy="1949450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8229600"/>
            <a:ext cx="5898356" cy="15246352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38D3-01E9-BE4F-8B6D-32D27699DBB9}" type="datetimeFigureOut">
              <a:rPr lang="en-US" smtClean="0"/>
              <a:t>4/20/16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52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828800"/>
            <a:ext cx="5898356" cy="64008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3949706"/>
            <a:ext cx="9258300" cy="1949450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8229600"/>
            <a:ext cx="5898356" cy="15246352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38D3-01E9-BE4F-8B6D-32D27699DBB9}" type="datetimeFigureOut">
              <a:rPr lang="en-US" smtClean="0"/>
              <a:t>4/20/16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2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1460506"/>
            <a:ext cx="157734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7302500"/>
            <a:ext cx="157734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25425406"/>
            <a:ext cx="41148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138D3-01E9-BE4F-8B6D-32D27699DBB9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25425406"/>
            <a:ext cx="6172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25425406"/>
            <a:ext cx="41148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46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06240" y="4632960"/>
            <a:ext cx="1441998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MAth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2</Words>
  <Application>Microsoft Macintosh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Zhang</dc:creator>
  <cp:lastModifiedBy>Yang Zhang</cp:lastModifiedBy>
  <cp:revision>2</cp:revision>
  <dcterms:created xsi:type="dcterms:W3CDTF">2016-04-20T21:44:40Z</dcterms:created>
  <dcterms:modified xsi:type="dcterms:W3CDTF">2016-04-20T21:47:37Z</dcterms:modified>
</cp:coreProperties>
</file>