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94694"/>
  </p:normalViewPr>
  <p:slideViewPr>
    <p:cSldViewPr snapToGrid="0" snapToObjects="1">
      <p:cViewPr>
        <p:scale>
          <a:sx n="70" d="100"/>
          <a:sy n="70" d="100"/>
        </p:scale>
        <p:origin x="22" y="-8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BC3C-3078-4590-84EC-8E904473F3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2606-D04A-40D0-8C72-021A2262873D}">
      <dgm:prSet phldrT="[Text]"/>
      <dgm:spPr/>
      <dgm:t>
        <a:bodyPr/>
        <a:lstStyle/>
        <a:p>
          <a:r>
            <a:rPr lang="en-US" dirty="0" smtClean="0"/>
            <a:t>Convolution1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8AE27AAF-AF1B-45B5-B5AA-AFD160F32921}" type="parTrans" cxnId="{94A4233C-3858-456F-9B9F-EB2DAF68F328}">
      <dgm:prSet/>
      <dgm:spPr/>
      <dgm:t>
        <a:bodyPr/>
        <a:lstStyle/>
        <a:p>
          <a:endParaRPr lang="en-US"/>
        </a:p>
      </dgm:t>
    </dgm:pt>
    <dgm:pt modelId="{509E6158-A0EC-4166-9094-D4C51EFCE0A6}" type="sibTrans" cxnId="{94A4233C-3858-456F-9B9F-EB2DAF68F328}">
      <dgm:prSet/>
      <dgm:spPr/>
      <dgm:t>
        <a:bodyPr/>
        <a:lstStyle/>
        <a:p>
          <a:endParaRPr lang="en-US"/>
        </a:p>
      </dgm:t>
    </dgm:pt>
    <dgm:pt modelId="{068E3759-63DD-4896-A94D-9E65AA3C18A9}">
      <dgm:prSet phldrT="[Text]"/>
      <dgm:spPr/>
      <dgm:t>
        <a:bodyPr/>
        <a:lstStyle/>
        <a:p>
          <a:r>
            <a:rPr lang="en-US" dirty="0" smtClean="0"/>
            <a:t>Pooling1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6FA35866-EE9B-4773-B885-EADEBAC06A68}" type="parTrans" cxnId="{C4582689-4842-436C-904B-D6BB1E2A0185}">
      <dgm:prSet/>
      <dgm:spPr/>
      <dgm:t>
        <a:bodyPr/>
        <a:lstStyle/>
        <a:p>
          <a:endParaRPr lang="en-US"/>
        </a:p>
      </dgm:t>
    </dgm:pt>
    <dgm:pt modelId="{6799C9C2-146E-412C-AFA2-5D037D32CF49}" type="sibTrans" cxnId="{C4582689-4842-436C-904B-D6BB1E2A0185}">
      <dgm:prSet/>
      <dgm:spPr/>
      <dgm:t>
        <a:bodyPr/>
        <a:lstStyle/>
        <a:p>
          <a:endParaRPr lang="en-US"/>
        </a:p>
      </dgm:t>
    </dgm:pt>
    <dgm:pt modelId="{12D2C7EB-BF37-4861-9FC4-3499AEE6E0EA}">
      <dgm:prSet phldrT="[Text]"/>
      <dgm:spPr/>
      <dgm:t>
        <a:bodyPr/>
        <a:lstStyle/>
        <a:p>
          <a:r>
            <a:rPr lang="en-US" dirty="0" smtClean="0"/>
            <a:t>Convolution2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76B720BB-EAAE-4E2E-BA3B-21EDEDA2984E}" type="parTrans" cxnId="{63767FC8-DFB7-40F5-B42C-37C7CC10E64B}">
      <dgm:prSet/>
      <dgm:spPr/>
      <dgm:t>
        <a:bodyPr/>
        <a:lstStyle/>
        <a:p>
          <a:endParaRPr lang="en-US"/>
        </a:p>
      </dgm:t>
    </dgm:pt>
    <dgm:pt modelId="{5DB71155-739C-44AE-9898-C878D7CB61BE}" type="sibTrans" cxnId="{63767FC8-DFB7-40F5-B42C-37C7CC10E64B}">
      <dgm:prSet/>
      <dgm:spPr/>
      <dgm:t>
        <a:bodyPr/>
        <a:lstStyle/>
        <a:p>
          <a:endParaRPr lang="en-US"/>
        </a:p>
      </dgm:t>
    </dgm:pt>
    <dgm:pt modelId="{AE3FA33F-C051-4CFB-91FE-4D90AF2C34BD}">
      <dgm:prSet phldrT="[Text]"/>
      <dgm:spPr/>
      <dgm:t>
        <a:bodyPr/>
        <a:lstStyle/>
        <a:p>
          <a:r>
            <a:rPr lang="en-US" dirty="0" smtClean="0"/>
            <a:t>Pooling2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7BC8E38A-75D9-4E8D-862E-E22C977F6A4F}" type="parTrans" cxnId="{D24A57C6-EF29-47D5-A5DB-0BF82E4533D4}">
      <dgm:prSet/>
      <dgm:spPr/>
      <dgm:t>
        <a:bodyPr/>
        <a:lstStyle/>
        <a:p>
          <a:endParaRPr lang="en-US"/>
        </a:p>
      </dgm:t>
    </dgm:pt>
    <dgm:pt modelId="{5304DF4A-3E1C-4AC7-95B5-790342E8A528}" type="sibTrans" cxnId="{D24A57C6-EF29-47D5-A5DB-0BF82E4533D4}">
      <dgm:prSet/>
      <dgm:spPr/>
      <dgm:t>
        <a:bodyPr/>
        <a:lstStyle/>
        <a:p>
          <a:endParaRPr lang="en-US"/>
        </a:p>
      </dgm:t>
    </dgm:pt>
    <dgm:pt modelId="{0AD1023A-A4AB-4CA1-90AF-610FEC1F8CCA}">
      <dgm:prSet phldrT="[Text]"/>
      <dgm:spPr/>
      <dgm:t>
        <a:bodyPr/>
        <a:lstStyle/>
        <a:p>
          <a:r>
            <a:rPr lang="en-US" dirty="0" smtClean="0"/>
            <a:t>Flatten</a:t>
          </a:r>
          <a:endParaRPr lang="en-US" dirty="0"/>
        </a:p>
      </dgm:t>
    </dgm:pt>
    <dgm:pt modelId="{6E509891-9F98-45E8-8E73-FC2B8D467BC1}" type="parTrans" cxnId="{76B45A83-2CA9-4003-A9BD-FF0C7AE4A7E2}">
      <dgm:prSet/>
      <dgm:spPr/>
      <dgm:t>
        <a:bodyPr/>
        <a:lstStyle/>
        <a:p>
          <a:endParaRPr lang="en-US"/>
        </a:p>
      </dgm:t>
    </dgm:pt>
    <dgm:pt modelId="{6CC74341-9AF7-421C-A0CD-C41950CC7394}" type="sibTrans" cxnId="{76B45A83-2CA9-4003-A9BD-FF0C7AE4A7E2}">
      <dgm:prSet/>
      <dgm:spPr/>
      <dgm:t>
        <a:bodyPr/>
        <a:lstStyle/>
        <a:p>
          <a:endParaRPr lang="en-US"/>
        </a:p>
      </dgm:t>
    </dgm:pt>
    <dgm:pt modelId="{2F977DFB-15DF-4232-AC33-3D25A36FDA07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500</a:t>
          </a:r>
          <a:endParaRPr lang="en-US" dirty="0"/>
        </a:p>
      </dgm:t>
    </dgm:pt>
    <dgm:pt modelId="{02B61230-660B-4CB0-AF32-1D623D9FC3C8}" type="parTrans" cxnId="{198B8E24-C854-4119-8BBF-0FD4CF66CE1B}">
      <dgm:prSet/>
      <dgm:spPr/>
      <dgm:t>
        <a:bodyPr/>
        <a:lstStyle/>
        <a:p>
          <a:endParaRPr lang="en-US"/>
        </a:p>
      </dgm:t>
    </dgm:pt>
    <dgm:pt modelId="{F771E2D1-7F91-4A66-832E-00DF606FCDCA}" type="sibTrans" cxnId="{198B8E24-C854-4119-8BBF-0FD4CF66CE1B}">
      <dgm:prSet/>
      <dgm:spPr/>
      <dgm:t>
        <a:bodyPr/>
        <a:lstStyle/>
        <a:p>
          <a:endParaRPr lang="en-US"/>
        </a:p>
      </dgm:t>
    </dgm:pt>
    <dgm:pt modelId="{1FC2B61B-3719-4BE7-AAD8-C73FD4CBD272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Tanh</a:t>
          </a:r>
          <a:endParaRPr lang="en-US" dirty="0"/>
        </a:p>
      </dgm:t>
    </dgm:pt>
    <dgm:pt modelId="{4FECFE66-91D7-4CD1-B6C4-C77E15CF1791}" type="parTrans" cxnId="{2901BC91-0A48-43B8-98DE-5AF2507B9D1A}">
      <dgm:prSet/>
      <dgm:spPr/>
      <dgm:t>
        <a:bodyPr/>
        <a:lstStyle/>
        <a:p>
          <a:endParaRPr lang="en-US"/>
        </a:p>
      </dgm:t>
    </dgm:pt>
    <dgm:pt modelId="{0D99397A-FF43-41EB-B154-5371C2884A0A}" type="sibTrans" cxnId="{2901BC91-0A48-43B8-98DE-5AF2507B9D1A}">
      <dgm:prSet/>
      <dgm:spPr/>
      <dgm:t>
        <a:bodyPr/>
        <a:lstStyle/>
        <a:p>
          <a:endParaRPr lang="en-US"/>
        </a:p>
      </dgm:t>
    </dgm:pt>
    <dgm:pt modelId="{8582A342-8DBB-47DA-8F18-4BAA601E1C7E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101</a:t>
          </a:r>
          <a:endParaRPr lang="en-US" dirty="0"/>
        </a:p>
      </dgm:t>
    </dgm:pt>
    <dgm:pt modelId="{9936A47A-2AC9-47C9-AB84-79E86B279980}" type="parTrans" cxnId="{1F3CD2E8-7F8C-4880-B191-6655796525AB}">
      <dgm:prSet/>
      <dgm:spPr/>
      <dgm:t>
        <a:bodyPr/>
        <a:lstStyle/>
        <a:p>
          <a:endParaRPr lang="en-US"/>
        </a:p>
      </dgm:t>
    </dgm:pt>
    <dgm:pt modelId="{6DE6A9D8-A704-4B2D-A86C-89AEBB3108CE}" type="sibTrans" cxnId="{1F3CD2E8-7F8C-4880-B191-6655796525AB}">
      <dgm:prSet/>
      <dgm:spPr/>
      <dgm:t>
        <a:bodyPr/>
        <a:lstStyle/>
        <a:p>
          <a:endParaRPr lang="en-US"/>
        </a:p>
      </dgm:t>
    </dgm:pt>
    <dgm:pt modelId="{981DB6CD-A27B-4512-B6C9-0097108651FD}">
      <dgm:prSet phldrT="[Text]"/>
      <dgm:spPr/>
      <dgm:t>
        <a:bodyPr/>
        <a:lstStyle/>
        <a:p>
          <a:r>
            <a:rPr lang="en-US" dirty="0" err="1" smtClean="0"/>
            <a:t>SoftmaxOutput</a:t>
          </a:r>
          <a:endParaRPr lang="en-US" dirty="0"/>
        </a:p>
      </dgm:t>
    </dgm:pt>
    <dgm:pt modelId="{2EC53492-1DE7-499B-830C-A918527979BB}" type="parTrans" cxnId="{E0F82F6E-0422-49A5-940A-161C51F4A8CB}">
      <dgm:prSet/>
      <dgm:spPr/>
      <dgm:t>
        <a:bodyPr/>
        <a:lstStyle/>
        <a:p>
          <a:endParaRPr lang="en-US"/>
        </a:p>
      </dgm:t>
    </dgm:pt>
    <dgm:pt modelId="{6D6D331E-487F-4570-925A-D42E2FF70D0D}" type="sibTrans" cxnId="{E0F82F6E-0422-49A5-940A-161C51F4A8CB}">
      <dgm:prSet/>
      <dgm:spPr/>
      <dgm:t>
        <a:bodyPr/>
        <a:lstStyle/>
        <a:p>
          <a:endParaRPr lang="en-US"/>
        </a:p>
      </dgm:t>
    </dgm:pt>
    <dgm:pt modelId="{A79C3C62-D7C2-4E79-AFB0-A73EF3C4D564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A0D5BB2F-82ED-4C34-9D0A-DA4ABD3A5366}" type="parTrans" cxnId="{11C9DDE1-9C1F-4995-A564-2130581DB073}">
      <dgm:prSet/>
      <dgm:spPr/>
      <dgm:t>
        <a:bodyPr/>
        <a:lstStyle/>
        <a:p>
          <a:endParaRPr lang="en-US"/>
        </a:p>
      </dgm:t>
    </dgm:pt>
    <dgm:pt modelId="{E1C97D4C-7521-400D-9A7F-0BC2F0D4C89D}" type="sibTrans" cxnId="{11C9DDE1-9C1F-4995-A564-2130581DB073}">
      <dgm:prSet/>
      <dgm:spPr/>
      <dgm:t>
        <a:bodyPr/>
        <a:lstStyle/>
        <a:p>
          <a:endParaRPr lang="en-US"/>
        </a:p>
      </dgm:t>
    </dgm:pt>
    <dgm:pt modelId="{656EC0F0-B6E0-481C-ACA0-B9A7A95B2243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ReLu</a:t>
          </a:r>
          <a:endParaRPr lang="en-US" dirty="0"/>
        </a:p>
      </dgm:t>
    </dgm:pt>
    <dgm:pt modelId="{47C3FD39-63BB-47FA-9DD3-EB2CD70556DC}" type="parTrans" cxnId="{ABE94317-B16A-4D78-93FB-F64B99FFF788}">
      <dgm:prSet/>
      <dgm:spPr/>
      <dgm:t>
        <a:bodyPr/>
        <a:lstStyle/>
        <a:p>
          <a:endParaRPr lang="en-US"/>
        </a:p>
      </dgm:t>
    </dgm:pt>
    <dgm:pt modelId="{006B5180-57C5-4FB7-AD18-5FCFCF4223B2}" type="sibTrans" cxnId="{ABE94317-B16A-4D78-93FB-F64B99FFF788}">
      <dgm:prSet/>
      <dgm:spPr/>
      <dgm:t>
        <a:bodyPr/>
        <a:lstStyle/>
        <a:p>
          <a:endParaRPr lang="en-US"/>
        </a:p>
      </dgm:t>
    </dgm:pt>
    <dgm:pt modelId="{9ADC6C16-5C8D-4684-8211-077A7E784A85}" type="pres">
      <dgm:prSet presAssocID="{5305BC3C-3078-4590-84EC-8E904473F3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FD7C46-E6A3-40E6-9F55-7DCFD9E381C2}" type="pres">
      <dgm:prSet presAssocID="{981DB6CD-A27B-4512-B6C9-0097108651FD}" presName="boxAndChildren" presStyleCnt="0"/>
      <dgm:spPr/>
    </dgm:pt>
    <dgm:pt modelId="{7C57543A-ED28-4CFF-B093-E551673255D0}" type="pres">
      <dgm:prSet presAssocID="{981DB6CD-A27B-4512-B6C9-0097108651FD}" presName="parentTextBox" presStyleLbl="node1" presStyleIdx="0" presStyleCnt="11"/>
      <dgm:spPr/>
      <dgm:t>
        <a:bodyPr/>
        <a:lstStyle/>
        <a:p>
          <a:endParaRPr lang="en-US"/>
        </a:p>
      </dgm:t>
    </dgm:pt>
    <dgm:pt modelId="{CE699A21-2BAF-423F-9DCE-E489B4DDD4AA}" type="pres">
      <dgm:prSet presAssocID="{6DE6A9D8-A704-4B2D-A86C-89AEBB3108CE}" presName="sp" presStyleCnt="0"/>
      <dgm:spPr/>
    </dgm:pt>
    <dgm:pt modelId="{0016317C-C590-49CB-A921-1A1516B56404}" type="pres">
      <dgm:prSet presAssocID="{8582A342-8DBB-47DA-8F18-4BAA601E1C7E}" presName="arrowAndChildren" presStyleCnt="0"/>
      <dgm:spPr/>
    </dgm:pt>
    <dgm:pt modelId="{9767010E-1D5F-4337-9728-42DB28E8CF5A}" type="pres">
      <dgm:prSet presAssocID="{8582A342-8DBB-47DA-8F18-4BAA601E1C7E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0351350D-F57E-4E46-A578-69DF4E8ADF99}" type="pres">
      <dgm:prSet presAssocID="{0D99397A-FF43-41EB-B154-5371C2884A0A}" presName="sp" presStyleCnt="0"/>
      <dgm:spPr/>
    </dgm:pt>
    <dgm:pt modelId="{64E962E8-F1E9-4427-AEE4-1792D298D174}" type="pres">
      <dgm:prSet presAssocID="{1FC2B61B-3719-4BE7-AAD8-C73FD4CBD272}" presName="arrowAndChildren" presStyleCnt="0"/>
      <dgm:spPr/>
    </dgm:pt>
    <dgm:pt modelId="{FC27AB8D-CB55-4A4B-8F35-D05607D8A323}" type="pres">
      <dgm:prSet presAssocID="{1FC2B61B-3719-4BE7-AAD8-C73FD4CBD272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E0E0AD5E-DBF0-45E3-A40E-5ECEE6E32AB3}" type="pres">
      <dgm:prSet presAssocID="{F771E2D1-7F91-4A66-832E-00DF606FCDCA}" presName="sp" presStyleCnt="0"/>
      <dgm:spPr/>
    </dgm:pt>
    <dgm:pt modelId="{7B45F6B8-AD3F-49FF-A7DF-1657E0EE811A}" type="pres">
      <dgm:prSet presAssocID="{2F977DFB-15DF-4232-AC33-3D25A36FDA07}" presName="arrowAndChildren" presStyleCnt="0"/>
      <dgm:spPr/>
    </dgm:pt>
    <dgm:pt modelId="{56AE7A06-074B-4CB8-B04B-D6114174F388}" type="pres">
      <dgm:prSet presAssocID="{2F977DFB-15DF-4232-AC33-3D25A36FDA07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F661F60C-6D7D-4465-B332-4A530F0E2543}" type="pres">
      <dgm:prSet presAssocID="{6CC74341-9AF7-421C-A0CD-C41950CC7394}" presName="sp" presStyleCnt="0"/>
      <dgm:spPr/>
    </dgm:pt>
    <dgm:pt modelId="{2881D5F0-5A99-400A-9766-98FF592EC20D}" type="pres">
      <dgm:prSet presAssocID="{0AD1023A-A4AB-4CA1-90AF-610FEC1F8CCA}" presName="arrowAndChildren" presStyleCnt="0"/>
      <dgm:spPr/>
    </dgm:pt>
    <dgm:pt modelId="{F70B6B05-8149-4D85-9360-43E69509DE87}" type="pres">
      <dgm:prSet presAssocID="{0AD1023A-A4AB-4CA1-90AF-610FEC1F8CCA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04AF7657-C567-4322-85A3-37572E5DEEA3}" type="pres">
      <dgm:prSet presAssocID="{006B5180-57C5-4FB7-AD18-5FCFCF4223B2}" presName="sp" presStyleCnt="0"/>
      <dgm:spPr/>
    </dgm:pt>
    <dgm:pt modelId="{2973F222-9CC9-4277-8E7F-96DA3E911C7F}" type="pres">
      <dgm:prSet presAssocID="{656EC0F0-B6E0-481C-ACA0-B9A7A95B2243}" presName="arrowAndChildren" presStyleCnt="0"/>
      <dgm:spPr/>
    </dgm:pt>
    <dgm:pt modelId="{3058D14B-2F10-4E91-80CA-9290B7AE29FA}" type="pres">
      <dgm:prSet presAssocID="{656EC0F0-B6E0-481C-ACA0-B9A7A95B2243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F2DA5356-12CE-43AA-83F0-C10A9F4DBE21}" type="pres">
      <dgm:prSet presAssocID="{5304DF4A-3E1C-4AC7-95B5-790342E8A528}" presName="sp" presStyleCnt="0"/>
      <dgm:spPr/>
    </dgm:pt>
    <dgm:pt modelId="{42A47215-4619-48AF-BE28-C47B3D05C837}" type="pres">
      <dgm:prSet presAssocID="{AE3FA33F-C051-4CFB-91FE-4D90AF2C34BD}" presName="arrowAndChildren" presStyleCnt="0"/>
      <dgm:spPr/>
    </dgm:pt>
    <dgm:pt modelId="{3A9C8C40-585A-47AA-93DF-4220EB1A94A4}" type="pres">
      <dgm:prSet presAssocID="{AE3FA33F-C051-4CFB-91FE-4D90AF2C34BD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BCBC46D3-F5C8-495C-A9D2-E1F51A90C400}" type="pres">
      <dgm:prSet presAssocID="{5DB71155-739C-44AE-9898-C878D7CB61BE}" presName="sp" presStyleCnt="0"/>
      <dgm:spPr/>
    </dgm:pt>
    <dgm:pt modelId="{96B3D2D5-9237-4CD5-B311-C029DE03BD55}" type="pres">
      <dgm:prSet presAssocID="{12D2C7EB-BF37-4861-9FC4-3499AEE6E0EA}" presName="arrowAndChildren" presStyleCnt="0"/>
      <dgm:spPr/>
    </dgm:pt>
    <dgm:pt modelId="{2D06382B-A0F3-4A43-9A02-B0FA57AF8AD2}" type="pres">
      <dgm:prSet presAssocID="{12D2C7EB-BF37-4861-9FC4-3499AEE6E0EA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AEB6EE7F-BF0E-47E6-920C-E53EB9DE5EEE}" type="pres">
      <dgm:prSet presAssocID="{6799C9C2-146E-412C-AFA2-5D037D32CF49}" presName="sp" presStyleCnt="0"/>
      <dgm:spPr/>
    </dgm:pt>
    <dgm:pt modelId="{170036C7-548F-4B56-AB56-269C246E2FD5}" type="pres">
      <dgm:prSet presAssocID="{068E3759-63DD-4896-A94D-9E65AA3C18A9}" presName="arrowAndChildren" presStyleCnt="0"/>
      <dgm:spPr/>
    </dgm:pt>
    <dgm:pt modelId="{62336800-8315-4086-85D7-DDDE579119DE}" type="pres">
      <dgm:prSet presAssocID="{068E3759-63DD-4896-A94D-9E65AA3C18A9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9C91C4CA-0EB8-4DC0-BFD9-6DA9D62D4799}" type="pres">
      <dgm:prSet presAssocID="{509E6158-A0EC-4166-9094-D4C51EFCE0A6}" presName="sp" presStyleCnt="0"/>
      <dgm:spPr/>
    </dgm:pt>
    <dgm:pt modelId="{46F5720E-B6C6-420D-B390-53AB9A00B99A}" type="pres">
      <dgm:prSet presAssocID="{0C532606-D04A-40D0-8C72-021A2262873D}" presName="arrowAndChildren" presStyleCnt="0"/>
      <dgm:spPr/>
    </dgm:pt>
    <dgm:pt modelId="{03EA0F1D-D3AC-4023-859E-3B4FED21DBF3}" type="pres">
      <dgm:prSet presAssocID="{0C532606-D04A-40D0-8C72-021A2262873D}" presName="parentTextArrow" presStyleLbl="node1" presStyleIdx="9" presStyleCnt="11" custAng="0" custLinFactNeighborY="1694"/>
      <dgm:spPr/>
      <dgm:t>
        <a:bodyPr/>
        <a:lstStyle/>
        <a:p>
          <a:endParaRPr lang="en-US"/>
        </a:p>
      </dgm:t>
    </dgm:pt>
    <dgm:pt modelId="{5F6A6F57-8355-467F-8452-2308CADD87F8}" type="pres">
      <dgm:prSet presAssocID="{E1C97D4C-7521-400D-9A7F-0BC2F0D4C89D}" presName="sp" presStyleCnt="0"/>
      <dgm:spPr/>
    </dgm:pt>
    <dgm:pt modelId="{CB948E60-18BE-4D0C-8948-2BE5B52DFAD7}" type="pres">
      <dgm:prSet presAssocID="{A79C3C62-D7C2-4E79-AFB0-A73EF3C4D564}" presName="arrowAndChildren" presStyleCnt="0"/>
      <dgm:spPr/>
    </dgm:pt>
    <dgm:pt modelId="{0D64D249-E921-494A-A29A-8E7418376101}" type="pres">
      <dgm:prSet presAssocID="{A79C3C62-D7C2-4E79-AFB0-A73EF3C4D564}" presName="parentTextArrow" presStyleLbl="node1" presStyleIdx="10" presStyleCnt="11" custLinFactNeighborY="-3419"/>
      <dgm:spPr/>
      <dgm:t>
        <a:bodyPr/>
        <a:lstStyle/>
        <a:p>
          <a:endParaRPr lang="en-US"/>
        </a:p>
      </dgm:t>
    </dgm:pt>
  </dgm:ptLst>
  <dgm:cxnLst>
    <dgm:cxn modelId="{27E74CAE-AB38-4B2C-B04A-7C86B9F78233}" type="presOf" srcId="{656EC0F0-B6E0-481C-ACA0-B9A7A95B2243}" destId="{3058D14B-2F10-4E91-80CA-9290B7AE29FA}" srcOrd="0" destOrd="0" presId="urn:microsoft.com/office/officeart/2005/8/layout/process4"/>
    <dgm:cxn modelId="{79869829-1061-4074-9B08-1FD8C81CF263}" type="presOf" srcId="{0C532606-D04A-40D0-8C72-021A2262873D}" destId="{03EA0F1D-D3AC-4023-859E-3B4FED21DBF3}" srcOrd="0" destOrd="0" presId="urn:microsoft.com/office/officeart/2005/8/layout/process4"/>
    <dgm:cxn modelId="{D24A57C6-EF29-47D5-A5DB-0BF82E4533D4}" srcId="{5305BC3C-3078-4590-84EC-8E904473F3C4}" destId="{AE3FA33F-C051-4CFB-91FE-4D90AF2C34BD}" srcOrd="4" destOrd="0" parTransId="{7BC8E38A-75D9-4E8D-862E-E22C977F6A4F}" sibTransId="{5304DF4A-3E1C-4AC7-95B5-790342E8A528}"/>
    <dgm:cxn modelId="{1F3CD2E8-7F8C-4880-B191-6655796525AB}" srcId="{5305BC3C-3078-4590-84EC-8E904473F3C4}" destId="{8582A342-8DBB-47DA-8F18-4BAA601E1C7E}" srcOrd="9" destOrd="0" parTransId="{9936A47A-2AC9-47C9-AB84-79E86B279980}" sibTransId="{6DE6A9D8-A704-4B2D-A86C-89AEBB3108CE}"/>
    <dgm:cxn modelId="{76B45A83-2CA9-4003-A9BD-FF0C7AE4A7E2}" srcId="{5305BC3C-3078-4590-84EC-8E904473F3C4}" destId="{0AD1023A-A4AB-4CA1-90AF-610FEC1F8CCA}" srcOrd="6" destOrd="0" parTransId="{6E509891-9F98-45E8-8E73-FC2B8D467BC1}" sibTransId="{6CC74341-9AF7-421C-A0CD-C41950CC7394}"/>
    <dgm:cxn modelId="{11C9DDE1-9C1F-4995-A564-2130581DB073}" srcId="{5305BC3C-3078-4590-84EC-8E904473F3C4}" destId="{A79C3C62-D7C2-4E79-AFB0-A73EF3C4D564}" srcOrd="0" destOrd="0" parTransId="{A0D5BB2F-82ED-4C34-9D0A-DA4ABD3A5366}" sibTransId="{E1C97D4C-7521-400D-9A7F-0BC2F0D4C89D}"/>
    <dgm:cxn modelId="{2901BC91-0A48-43B8-98DE-5AF2507B9D1A}" srcId="{5305BC3C-3078-4590-84EC-8E904473F3C4}" destId="{1FC2B61B-3719-4BE7-AAD8-C73FD4CBD272}" srcOrd="8" destOrd="0" parTransId="{4FECFE66-91D7-4CD1-B6C4-C77E15CF1791}" sibTransId="{0D99397A-FF43-41EB-B154-5371C2884A0A}"/>
    <dgm:cxn modelId="{ABE94317-B16A-4D78-93FB-F64B99FFF788}" srcId="{5305BC3C-3078-4590-84EC-8E904473F3C4}" destId="{656EC0F0-B6E0-481C-ACA0-B9A7A95B2243}" srcOrd="5" destOrd="0" parTransId="{47C3FD39-63BB-47FA-9DD3-EB2CD70556DC}" sibTransId="{006B5180-57C5-4FB7-AD18-5FCFCF4223B2}"/>
    <dgm:cxn modelId="{E0F82F6E-0422-49A5-940A-161C51F4A8CB}" srcId="{5305BC3C-3078-4590-84EC-8E904473F3C4}" destId="{981DB6CD-A27B-4512-B6C9-0097108651FD}" srcOrd="10" destOrd="0" parTransId="{2EC53492-1DE7-499B-830C-A918527979BB}" sibTransId="{6D6D331E-487F-4570-925A-D42E2FF70D0D}"/>
    <dgm:cxn modelId="{0E2AA1C5-D2F6-4D02-9D3F-3E16D584D817}" type="presOf" srcId="{981DB6CD-A27B-4512-B6C9-0097108651FD}" destId="{7C57543A-ED28-4CFF-B093-E551673255D0}" srcOrd="0" destOrd="0" presId="urn:microsoft.com/office/officeart/2005/8/layout/process4"/>
    <dgm:cxn modelId="{63767FC8-DFB7-40F5-B42C-37C7CC10E64B}" srcId="{5305BC3C-3078-4590-84EC-8E904473F3C4}" destId="{12D2C7EB-BF37-4861-9FC4-3499AEE6E0EA}" srcOrd="3" destOrd="0" parTransId="{76B720BB-EAAE-4E2E-BA3B-21EDEDA2984E}" sibTransId="{5DB71155-739C-44AE-9898-C878D7CB61BE}"/>
    <dgm:cxn modelId="{6BBB59F1-9533-4DC0-AA8F-12DD71361F5E}" type="presOf" srcId="{A79C3C62-D7C2-4E79-AFB0-A73EF3C4D564}" destId="{0D64D249-E921-494A-A29A-8E7418376101}" srcOrd="0" destOrd="0" presId="urn:microsoft.com/office/officeart/2005/8/layout/process4"/>
    <dgm:cxn modelId="{656621C9-A715-4207-8365-0776FE6017B1}" type="presOf" srcId="{068E3759-63DD-4896-A94D-9E65AA3C18A9}" destId="{62336800-8315-4086-85D7-DDDE579119DE}" srcOrd="0" destOrd="0" presId="urn:microsoft.com/office/officeart/2005/8/layout/process4"/>
    <dgm:cxn modelId="{9DA64CA6-3F14-462C-98B7-DD59D6F8655B}" type="presOf" srcId="{AE3FA33F-C051-4CFB-91FE-4D90AF2C34BD}" destId="{3A9C8C40-585A-47AA-93DF-4220EB1A94A4}" srcOrd="0" destOrd="0" presId="urn:microsoft.com/office/officeart/2005/8/layout/process4"/>
    <dgm:cxn modelId="{E984FAED-2221-482C-B24A-D4B85D019408}" type="presOf" srcId="{1FC2B61B-3719-4BE7-AAD8-C73FD4CBD272}" destId="{FC27AB8D-CB55-4A4B-8F35-D05607D8A323}" srcOrd="0" destOrd="0" presId="urn:microsoft.com/office/officeart/2005/8/layout/process4"/>
    <dgm:cxn modelId="{B4C682FC-4FCF-463B-BA35-331DC132DB39}" type="presOf" srcId="{12D2C7EB-BF37-4861-9FC4-3499AEE6E0EA}" destId="{2D06382B-A0F3-4A43-9A02-B0FA57AF8AD2}" srcOrd="0" destOrd="0" presId="urn:microsoft.com/office/officeart/2005/8/layout/process4"/>
    <dgm:cxn modelId="{30C6EE46-672A-45EE-97A4-5EA92A8AFAAB}" type="presOf" srcId="{5305BC3C-3078-4590-84EC-8E904473F3C4}" destId="{9ADC6C16-5C8D-4684-8211-077A7E784A85}" srcOrd="0" destOrd="0" presId="urn:microsoft.com/office/officeart/2005/8/layout/process4"/>
    <dgm:cxn modelId="{2873FCFF-ECBB-496F-8593-D864CBC282E6}" type="presOf" srcId="{0AD1023A-A4AB-4CA1-90AF-610FEC1F8CCA}" destId="{F70B6B05-8149-4D85-9360-43E69509DE87}" srcOrd="0" destOrd="0" presId="urn:microsoft.com/office/officeart/2005/8/layout/process4"/>
    <dgm:cxn modelId="{D61680B1-8E49-4F2F-BC95-67D13694D2C1}" type="presOf" srcId="{8582A342-8DBB-47DA-8F18-4BAA601E1C7E}" destId="{9767010E-1D5F-4337-9728-42DB28E8CF5A}" srcOrd="0" destOrd="0" presId="urn:microsoft.com/office/officeart/2005/8/layout/process4"/>
    <dgm:cxn modelId="{C4582689-4842-436C-904B-D6BB1E2A0185}" srcId="{5305BC3C-3078-4590-84EC-8E904473F3C4}" destId="{068E3759-63DD-4896-A94D-9E65AA3C18A9}" srcOrd="2" destOrd="0" parTransId="{6FA35866-EE9B-4773-B885-EADEBAC06A68}" sibTransId="{6799C9C2-146E-412C-AFA2-5D037D32CF49}"/>
    <dgm:cxn modelId="{05DBC47C-21C4-4F69-9267-0F5AE269795C}" type="presOf" srcId="{2F977DFB-15DF-4232-AC33-3D25A36FDA07}" destId="{56AE7A06-074B-4CB8-B04B-D6114174F388}" srcOrd="0" destOrd="0" presId="urn:microsoft.com/office/officeart/2005/8/layout/process4"/>
    <dgm:cxn modelId="{198B8E24-C854-4119-8BBF-0FD4CF66CE1B}" srcId="{5305BC3C-3078-4590-84EC-8E904473F3C4}" destId="{2F977DFB-15DF-4232-AC33-3D25A36FDA07}" srcOrd="7" destOrd="0" parTransId="{02B61230-660B-4CB0-AF32-1D623D9FC3C8}" sibTransId="{F771E2D1-7F91-4A66-832E-00DF606FCDCA}"/>
    <dgm:cxn modelId="{94A4233C-3858-456F-9B9F-EB2DAF68F328}" srcId="{5305BC3C-3078-4590-84EC-8E904473F3C4}" destId="{0C532606-D04A-40D0-8C72-021A2262873D}" srcOrd="1" destOrd="0" parTransId="{8AE27AAF-AF1B-45B5-B5AA-AFD160F32921}" sibTransId="{509E6158-A0EC-4166-9094-D4C51EFCE0A6}"/>
    <dgm:cxn modelId="{48164B1A-4018-4F07-BECB-2B41A04FB367}" type="presParOf" srcId="{9ADC6C16-5C8D-4684-8211-077A7E784A85}" destId="{17FD7C46-E6A3-40E6-9F55-7DCFD9E381C2}" srcOrd="0" destOrd="0" presId="urn:microsoft.com/office/officeart/2005/8/layout/process4"/>
    <dgm:cxn modelId="{7A7CCE0C-1C59-4754-92E1-05D0E483F6A1}" type="presParOf" srcId="{17FD7C46-E6A3-40E6-9F55-7DCFD9E381C2}" destId="{7C57543A-ED28-4CFF-B093-E551673255D0}" srcOrd="0" destOrd="0" presId="urn:microsoft.com/office/officeart/2005/8/layout/process4"/>
    <dgm:cxn modelId="{7310C7F8-E791-4D3D-AF83-FB23CB3E1596}" type="presParOf" srcId="{9ADC6C16-5C8D-4684-8211-077A7E784A85}" destId="{CE699A21-2BAF-423F-9DCE-E489B4DDD4AA}" srcOrd="1" destOrd="0" presId="urn:microsoft.com/office/officeart/2005/8/layout/process4"/>
    <dgm:cxn modelId="{F57F319D-1F2A-4062-851A-F9D4AB2B5E3D}" type="presParOf" srcId="{9ADC6C16-5C8D-4684-8211-077A7E784A85}" destId="{0016317C-C590-49CB-A921-1A1516B56404}" srcOrd="2" destOrd="0" presId="urn:microsoft.com/office/officeart/2005/8/layout/process4"/>
    <dgm:cxn modelId="{9FF38B23-3B2D-4A22-BEEB-BDB364DEBB45}" type="presParOf" srcId="{0016317C-C590-49CB-A921-1A1516B56404}" destId="{9767010E-1D5F-4337-9728-42DB28E8CF5A}" srcOrd="0" destOrd="0" presId="urn:microsoft.com/office/officeart/2005/8/layout/process4"/>
    <dgm:cxn modelId="{1D41E469-76BB-4B9E-8E4C-51C2B49A0A80}" type="presParOf" srcId="{9ADC6C16-5C8D-4684-8211-077A7E784A85}" destId="{0351350D-F57E-4E46-A578-69DF4E8ADF99}" srcOrd="3" destOrd="0" presId="urn:microsoft.com/office/officeart/2005/8/layout/process4"/>
    <dgm:cxn modelId="{A4AA67A7-9C19-49F6-B89F-0D58F1126E7B}" type="presParOf" srcId="{9ADC6C16-5C8D-4684-8211-077A7E784A85}" destId="{64E962E8-F1E9-4427-AEE4-1792D298D174}" srcOrd="4" destOrd="0" presId="urn:microsoft.com/office/officeart/2005/8/layout/process4"/>
    <dgm:cxn modelId="{CCBC3185-1D58-40E0-95DF-98667FF244F0}" type="presParOf" srcId="{64E962E8-F1E9-4427-AEE4-1792D298D174}" destId="{FC27AB8D-CB55-4A4B-8F35-D05607D8A323}" srcOrd="0" destOrd="0" presId="urn:microsoft.com/office/officeart/2005/8/layout/process4"/>
    <dgm:cxn modelId="{D9B102D5-7BE5-40A1-9B7D-28AF6C100843}" type="presParOf" srcId="{9ADC6C16-5C8D-4684-8211-077A7E784A85}" destId="{E0E0AD5E-DBF0-45E3-A40E-5ECEE6E32AB3}" srcOrd="5" destOrd="0" presId="urn:microsoft.com/office/officeart/2005/8/layout/process4"/>
    <dgm:cxn modelId="{2BE0E133-531F-4726-B853-3DBAE4647670}" type="presParOf" srcId="{9ADC6C16-5C8D-4684-8211-077A7E784A85}" destId="{7B45F6B8-AD3F-49FF-A7DF-1657E0EE811A}" srcOrd="6" destOrd="0" presId="urn:microsoft.com/office/officeart/2005/8/layout/process4"/>
    <dgm:cxn modelId="{B6AB86BF-F086-48E4-B1CC-15AF7A97786A}" type="presParOf" srcId="{7B45F6B8-AD3F-49FF-A7DF-1657E0EE811A}" destId="{56AE7A06-074B-4CB8-B04B-D6114174F388}" srcOrd="0" destOrd="0" presId="urn:microsoft.com/office/officeart/2005/8/layout/process4"/>
    <dgm:cxn modelId="{C0024BCD-EF55-49CF-A39B-A70F56B30978}" type="presParOf" srcId="{9ADC6C16-5C8D-4684-8211-077A7E784A85}" destId="{F661F60C-6D7D-4465-B332-4A530F0E2543}" srcOrd="7" destOrd="0" presId="urn:microsoft.com/office/officeart/2005/8/layout/process4"/>
    <dgm:cxn modelId="{ED3B7143-2B2A-42AD-9D4E-F9ADEFFBBA47}" type="presParOf" srcId="{9ADC6C16-5C8D-4684-8211-077A7E784A85}" destId="{2881D5F0-5A99-400A-9766-98FF592EC20D}" srcOrd="8" destOrd="0" presId="urn:microsoft.com/office/officeart/2005/8/layout/process4"/>
    <dgm:cxn modelId="{0D430CB6-0F69-453D-B5F6-9C3157858CE7}" type="presParOf" srcId="{2881D5F0-5A99-400A-9766-98FF592EC20D}" destId="{F70B6B05-8149-4D85-9360-43E69509DE87}" srcOrd="0" destOrd="0" presId="urn:microsoft.com/office/officeart/2005/8/layout/process4"/>
    <dgm:cxn modelId="{0E63CD5D-3851-4A45-A487-13F63C662092}" type="presParOf" srcId="{9ADC6C16-5C8D-4684-8211-077A7E784A85}" destId="{04AF7657-C567-4322-85A3-37572E5DEEA3}" srcOrd="9" destOrd="0" presId="urn:microsoft.com/office/officeart/2005/8/layout/process4"/>
    <dgm:cxn modelId="{8AFACFBC-19F7-4156-9BEF-42D299E9E2CD}" type="presParOf" srcId="{9ADC6C16-5C8D-4684-8211-077A7E784A85}" destId="{2973F222-9CC9-4277-8E7F-96DA3E911C7F}" srcOrd="10" destOrd="0" presId="urn:microsoft.com/office/officeart/2005/8/layout/process4"/>
    <dgm:cxn modelId="{8D7F2F2C-C681-4AB3-B817-164425CDBFDB}" type="presParOf" srcId="{2973F222-9CC9-4277-8E7F-96DA3E911C7F}" destId="{3058D14B-2F10-4E91-80CA-9290B7AE29FA}" srcOrd="0" destOrd="0" presId="urn:microsoft.com/office/officeart/2005/8/layout/process4"/>
    <dgm:cxn modelId="{E4D0FD3A-1BFD-41F7-8EA4-DD43222D0CE8}" type="presParOf" srcId="{9ADC6C16-5C8D-4684-8211-077A7E784A85}" destId="{F2DA5356-12CE-43AA-83F0-C10A9F4DBE21}" srcOrd="11" destOrd="0" presId="urn:microsoft.com/office/officeart/2005/8/layout/process4"/>
    <dgm:cxn modelId="{5EDC50BE-3FE5-48AF-9510-56D93CFD3EEF}" type="presParOf" srcId="{9ADC6C16-5C8D-4684-8211-077A7E784A85}" destId="{42A47215-4619-48AF-BE28-C47B3D05C837}" srcOrd="12" destOrd="0" presId="urn:microsoft.com/office/officeart/2005/8/layout/process4"/>
    <dgm:cxn modelId="{DCE52B8C-1090-4B62-A6B4-C5091FC12EF0}" type="presParOf" srcId="{42A47215-4619-48AF-BE28-C47B3D05C837}" destId="{3A9C8C40-585A-47AA-93DF-4220EB1A94A4}" srcOrd="0" destOrd="0" presId="urn:microsoft.com/office/officeart/2005/8/layout/process4"/>
    <dgm:cxn modelId="{270890FA-6B5C-4714-9829-9FF742180C62}" type="presParOf" srcId="{9ADC6C16-5C8D-4684-8211-077A7E784A85}" destId="{BCBC46D3-F5C8-495C-A9D2-E1F51A90C400}" srcOrd="13" destOrd="0" presId="urn:microsoft.com/office/officeart/2005/8/layout/process4"/>
    <dgm:cxn modelId="{7927A356-4ABC-4FC6-A18D-D7F3190C0928}" type="presParOf" srcId="{9ADC6C16-5C8D-4684-8211-077A7E784A85}" destId="{96B3D2D5-9237-4CD5-B311-C029DE03BD55}" srcOrd="14" destOrd="0" presId="urn:microsoft.com/office/officeart/2005/8/layout/process4"/>
    <dgm:cxn modelId="{208E89E2-449F-4101-ABBE-F70562D4A3B2}" type="presParOf" srcId="{96B3D2D5-9237-4CD5-B311-C029DE03BD55}" destId="{2D06382B-A0F3-4A43-9A02-B0FA57AF8AD2}" srcOrd="0" destOrd="0" presId="urn:microsoft.com/office/officeart/2005/8/layout/process4"/>
    <dgm:cxn modelId="{8EE97E0C-AA23-4ACF-8E9E-A32125BB776A}" type="presParOf" srcId="{9ADC6C16-5C8D-4684-8211-077A7E784A85}" destId="{AEB6EE7F-BF0E-47E6-920C-E53EB9DE5EEE}" srcOrd="15" destOrd="0" presId="urn:microsoft.com/office/officeart/2005/8/layout/process4"/>
    <dgm:cxn modelId="{1BFD3378-66CF-4196-A349-35DB6DAF878B}" type="presParOf" srcId="{9ADC6C16-5C8D-4684-8211-077A7E784A85}" destId="{170036C7-548F-4B56-AB56-269C246E2FD5}" srcOrd="16" destOrd="0" presId="urn:microsoft.com/office/officeart/2005/8/layout/process4"/>
    <dgm:cxn modelId="{A73D141F-D695-4D55-A83C-259C99BB3719}" type="presParOf" srcId="{170036C7-548F-4B56-AB56-269C246E2FD5}" destId="{62336800-8315-4086-85D7-DDDE579119DE}" srcOrd="0" destOrd="0" presId="urn:microsoft.com/office/officeart/2005/8/layout/process4"/>
    <dgm:cxn modelId="{62D8AA6B-F66B-4880-B808-DFC5E149689D}" type="presParOf" srcId="{9ADC6C16-5C8D-4684-8211-077A7E784A85}" destId="{9C91C4CA-0EB8-4DC0-BFD9-6DA9D62D4799}" srcOrd="17" destOrd="0" presId="urn:microsoft.com/office/officeart/2005/8/layout/process4"/>
    <dgm:cxn modelId="{594969EE-1996-466D-9EBE-55D4C6CB70F2}" type="presParOf" srcId="{9ADC6C16-5C8D-4684-8211-077A7E784A85}" destId="{46F5720E-B6C6-420D-B390-53AB9A00B99A}" srcOrd="18" destOrd="0" presId="urn:microsoft.com/office/officeart/2005/8/layout/process4"/>
    <dgm:cxn modelId="{0B93CA28-21C1-4375-9AE4-A0E8B4299FFC}" type="presParOf" srcId="{46F5720E-B6C6-420D-B390-53AB9A00B99A}" destId="{03EA0F1D-D3AC-4023-859E-3B4FED21DBF3}" srcOrd="0" destOrd="0" presId="urn:microsoft.com/office/officeart/2005/8/layout/process4"/>
    <dgm:cxn modelId="{0C672C76-994C-4D32-B73B-ACB7B766E5DB}" type="presParOf" srcId="{9ADC6C16-5C8D-4684-8211-077A7E784A85}" destId="{5F6A6F57-8355-467F-8452-2308CADD87F8}" srcOrd="19" destOrd="0" presId="urn:microsoft.com/office/officeart/2005/8/layout/process4"/>
    <dgm:cxn modelId="{64D3F8D3-DD68-4984-B8BA-55885DCF33C2}" type="presParOf" srcId="{9ADC6C16-5C8D-4684-8211-077A7E784A85}" destId="{CB948E60-18BE-4D0C-8948-2BE5B52DFAD7}" srcOrd="20" destOrd="0" presId="urn:microsoft.com/office/officeart/2005/8/layout/process4"/>
    <dgm:cxn modelId="{AD562F7E-4D73-4A8E-A005-7517028423E8}" type="presParOf" srcId="{CB948E60-18BE-4D0C-8948-2BE5B52DFAD7}" destId="{0D64D249-E921-494A-A29A-8E74183761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A51F7-1808-4048-BB09-9FA5DA6FE0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584B8D0-03F5-4956-AF86-C085D56B3783}">
      <dgm:prSet phldrT="[Text]"/>
      <dgm:spPr/>
      <dgm:t>
        <a:bodyPr/>
        <a:lstStyle/>
        <a:p>
          <a:r>
            <a:rPr lang="en-US" dirty="0" smtClean="0"/>
            <a:t>Formula image</a:t>
          </a:r>
          <a:endParaRPr lang="en-US" dirty="0"/>
        </a:p>
      </dgm:t>
    </dgm:pt>
    <dgm:pt modelId="{F22473AC-A50F-4114-A430-448C94972BB9}" type="parTrans" cxnId="{81E4D748-FC33-4A1B-B0D9-5776DA69C012}">
      <dgm:prSet/>
      <dgm:spPr/>
      <dgm:t>
        <a:bodyPr/>
        <a:lstStyle/>
        <a:p>
          <a:endParaRPr lang="en-US"/>
        </a:p>
      </dgm:t>
    </dgm:pt>
    <dgm:pt modelId="{58ACA46F-0EDE-461D-BEBD-29A61CB98173}" type="sibTrans" cxnId="{81E4D748-FC33-4A1B-B0D9-5776DA69C012}">
      <dgm:prSet/>
      <dgm:spPr/>
      <dgm:t>
        <a:bodyPr/>
        <a:lstStyle/>
        <a:p>
          <a:endParaRPr lang="en-US"/>
        </a:p>
      </dgm:t>
    </dgm:pt>
    <dgm:pt modelId="{A5043937-004D-425D-A429-28A7E31AD772}">
      <dgm:prSet phldrT="[Text]"/>
      <dgm:spPr/>
      <dgm:t>
        <a:bodyPr/>
        <a:lstStyle/>
        <a:p>
          <a:r>
            <a:rPr lang="en-US" dirty="0" smtClean="0"/>
            <a:t>Segmentation</a:t>
          </a:r>
          <a:endParaRPr lang="en-US" dirty="0"/>
        </a:p>
      </dgm:t>
    </dgm:pt>
    <dgm:pt modelId="{1E32AF5B-3105-43EB-8217-C1CAB94CE7FF}" type="parTrans" cxnId="{762F28C4-1806-41D0-AA0D-AC8BEA5FB08D}">
      <dgm:prSet/>
      <dgm:spPr/>
      <dgm:t>
        <a:bodyPr/>
        <a:lstStyle/>
        <a:p>
          <a:endParaRPr lang="en-US"/>
        </a:p>
      </dgm:t>
    </dgm:pt>
    <dgm:pt modelId="{6583D0E6-4C7B-471B-A79E-350811A7F94D}" type="sibTrans" cxnId="{762F28C4-1806-41D0-AA0D-AC8BEA5FB08D}">
      <dgm:prSet/>
      <dgm:spPr/>
      <dgm:t>
        <a:bodyPr/>
        <a:lstStyle/>
        <a:p>
          <a:endParaRPr lang="en-US"/>
        </a:p>
      </dgm:t>
    </dgm:pt>
    <dgm:pt modelId="{FD7DB4A5-0058-4630-8DC0-8525970CFA97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BCC13EA0-9C14-4CDA-9B99-EC4E6FB641FF}" type="parTrans" cxnId="{7DFA686E-8331-4ECB-901C-FE6220CAF036}">
      <dgm:prSet/>
      <dgm:spPr/>
      <dgm:t>
        <a:bodyPr/>
        <a:lstStyle/>
        <a:p>
          <a:endParaRPr lang="en-US"/>
        </a:p>
      </dgm:t>
    </dgm:pt>
    <dgm:pt modelId="{2C7C92A4-2FC4-4214-AC1D-8FD4A26C317C}" type="sibTrans" cxnId="{7DFA686E-8331-4ECB-901C-FE6220CAF036}">
      <dgm:prSet/>
      <dgm:spPr/>
      <dgm:t>
        <a:bodyPr/>
        <a:lstStyle/>
        <a:p>
          <a:endParaRPr lang="en-US"/>
        </a:p>
      </dgm:t>
    </dgm:pt>
    <dgm:pt modelId="{E860163B-3864-43F3-861A-2D1A035BB4C8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30DABF37-72A6-498C-A3E4-B71FCA4740CC}" type="parTrans" cxnId="{6A94D023-DF46-4D4B-AFA8-604AEE8977F7}">
      <dgm:prSet/>
      <dgm:spPr/>
      <dgm:t>
        <a:bodyPr/>
        <a:lstStyle/>
        <a:p>
          <a:endParaRPr lang="en-US"/>
        </a:p>
      </dgm:t>
    </dgm:pt>
    <dgm:pt modelId="{122590E7-F017-4653-8CD5-8B18BF6F96BD}" type="sibTrans" cxnId="{6A94D023-DF46-4D4B-AFA8-604AEE8977F7}">
      <dgm:prSet/>
      <dgm:spPr/>
      <dgm:t>
        <a:bodyPr/>
        <a:lstStyle/>
        <a:p>
          <a:endParaRPr lang="en-US"/>
        </a:p>
      </dgm:t>
    </dgm:pt>
    <dgm:pt modelId="{E6D38529-07CD-483A-9AED-B16B9F6BAC81}">
      <dgm:prSet phldrT="[Text]"/>
      <dgm:spPr/>
      <dgm:t>
        <a:bodyPr/>
        <a:lstStyle/>
        <a:p>
          <a:r>
            <a:rPr lang="en-US" dirty="0" smtClean="0"/>
            <a:t>Latex code</a:t>
          </a:r>
          <a:endParaRPr lang="en-US" dirty="0"/>
        </a:p>
      </dgm:t>
    </dgm:pt>
    <dgm:pt modelId="{B87575DE-2B02-4F77-9B38-3CFA50D339DF}" type="parTrans" cxnId="{C473A435-A194-4332-BF9E-388700C056D4}">
      <dgm:prSet/>
      <dgm:spPr/>
      <dgm:t>
        <a:bodyPr/>
        <a:lstStyle/>
        <a:p>
          <a:endParaRPr lang="en-US"/>
        </a:p>
      </dgm:t>
    </dgm:pt>
    <dgm:pt modelId="{4679E162-6E03-427C-B995-276997B7F09B}" type="sibTrans" cxnId="{C473A435-A194-4332-BF9E-388700C056D4}">
      <dgm:prSet/>
      <dgm:spPr/>
      <dgm:t>
        <a:bodyPr/>
        <a:lstStyle/>
        <a:p>
          <a:endParaRPr lang="en-US"/>
        </a:p>
      </dgm:t>
    </dgm:pt>
    <dgm:pt modelId="{80537756-DA4E-4D18-9576-37995128137A}" type="pres">
      <dgm:prSet presAssocID="{2CDA51F7-1808-4048-BB09-9FA5DA6FE0DB}" presName="Name0" presStyleCnt="0">
        <dgm:presLayoutVars>
          <dgm:dir/>
          <dgm:resizeHandles val="exact"/>
        </dgm:presLayoutVars>
      </dgm:prSet>
      <dgm:spPr/>
    </dgm:pt>
    <dgm:pt modelId="{BA1E340A-A61C-459A-AC63-FB930C9F30D5}" type="pres">
      <dgm:prSet presAssocID="{2584B8D0-03F5-4956-AF86-C085D56B37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6022A-D2AA-4A46-B4AE-71A78DF3EA33}" type="pres">
      <dgm:prSet presAssocID="{58ACA46F-0EDE-461D-BEBD-29A61CB98173}" presName="sibTrans" presStyleLbl="sibTrans2D1" presStyleIdx="0" presStyleCnt="4"/>
      <dgm:spPr/>
    </dgm:pt>
    <dgm:pt modelId="{44B2E350-D53D-4D67-BE98-2D9B43F14304}" type="pres">
      <dgm:prSet presAssocID="{58ACA46F-0EDE-461D-BEBD-29A61CB98173}" presName="connectorText" presStyleLbl="sibTrans2D1" presStyleIdx="0" presStyleCnt="4"/>
      <dgm:spPr/>
    </dgm:pt>
    <dgm:pt modelId="{C4C2BEF5-5C60-448E-89F5-4BD5CAED99FE}" type="pres">
      <dgm:prSet presAssocID="{A5043937-004D-425D-A429-28A7E31AD7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04C55-1006-4E9A-9416-5E2E5BC26564}" type="pres">
      <dgm:prSet presAssocID="{6583D0E6-4C7B-471B-A79E-350811A7F94D}" presName="sibTrans" presStyleLbl="sibTrans2D1" presStyleIdx="1" presStyleCnt="4"/>
      <dgm:spPr/>
    </dgm:pt>
    <dgm:pt modelId="{5AEE9CDC-EBB1-4743-B1C0-BDA83C72B06B}" type="pres">
      <dgm:prSet presAssocID="{6583D0E6-4C7B-471B-A79E-350811A7F94D}" presName="connectorText" presStyleLbl="sibTrans2D1" presStyleIdx="1" presStyleCnt="4"/>
      <dgm:spPr/>
    </dgm:pt>
    <dgm:pt modelId="{86296E7E-6EA3-4ABA-ACDF-D1AFBD1B63B5}" type="pres">
      <dgm:prSet presAssocID="{FD7DB4A5-0058-4630-8DC0-8525970CFA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1E9A9-E004-4605-98AD-2709FD8EEC4F}" type="pres">
      <dgm:prSet presAssocID="{2C7C92A4-2FC4-4214-AC1D-8FD4A26C317C}" presName="sibTrans" presStyleLbl="sibTrans2D1" presStyleIdx="2" presStyleCnt="4"/>
      <dgm:spPr/>
    </dgm:pt>
    <dgm:pt modelId="{91A4755F-0E8A-4C2C-B206-3FCCD171BECE}" type="pres">
      <dgm:prSet presAssocID="{2C7C92A4-2FC4-4214-AC1D-8FD4A26C317C}" presName="connectorText" presStyleLbl="sibTrans2D1" presStyleIdx="2" presStyleCnt="4"/>
      <dgm:spPr/>
    </dgm:pt>
    <dgm:pt modelId="{9318C361-EFD5-48E8-A5EF-C467CB4F2DB3}" type="pres">
      <dgm:prSet presAssocID="{E860163B-3864-43F3-861A-2D1A035BB4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FEBD5-A236-45E4-B06D-D00A846A1D05}" type="pres">
      <dgm:prSet presAssocID="{122590E7-F017-4653-8CD5-8B18BF6F96BD}" presName="sibTrans" presStyleLbl="sibTrans2D1" presStyleIdx="3" presStyleCnt="4"/>
      <dgm:spPr/>
    </dgm:pt>
    <dgm:pt modelId="{C0414C96-9679-4D57-82D8-AF2B39FA9366}" type="pres">
      <dgm:prSet presAssocID="{122590E7-F017-4653-8CD5-8B18BF6F96BD}" presName="connectorText" presStyleLbl="sibTrans2D1" presStyleIdx="3" presStyleCnt="4"/>
      <dgm:spPr/>
    </dgm:pt>
    <dgm:pt modelId="{C3454348-444B-4654-8526-7EE6D250856B}" type="pres">
      <dgm:prSet presAssocID="{E6D38529-07CD-483A-9AED-B16B9F6BAC81}" presName="node" presStyleLbl="node1" presStyleIdx="4" presStyleCnt="5">
        <dgm:presLayoutVars>
          <dgm:bulletEnabled val="1"/>
        </dgm:presLayoutVars>
      </dgm:prSet>
      <dgm:spPr/>
    </dgm:pt>
  </dgm:ptLst>
  <dgm:cxnLst>
    <dgm:cxn modelId="{452FF47A-5AD4-4447-9CE4-73457C45B876}" type="presOf" srcId="{2CDA51F7-1808-4048-BB09-9FA5DA6FE0DB}" destId="{80537756-DA4E-4D18-9576-37995128137A}" srcOrd="0" destOrd="0" presId="urn:microsoft.com/office/officeart/2005/8/layout/process1"/>
    <dgm:cxn modelId="{86019F0D-646D-4449-98E6-96F261D45008}" type="presOf" srcId="{2C7C92A4-2FC4-4214-AC1D-8FD4A26C317C}" destId="{91A4755F-0E8A-4C2C-B206-3FCCD171BECE}" srcOrd="1" destOrd="0" presId="urn:microsoft.com/office/officeart/2005/8/layout/process1"/>
    <dgm:cxn modelId="{762F28C4-1806-41D0-AA0D-AC8BEA5FB08D}" srcId="{2CDA51F7-1808-4048-BB09-9FA5DA6FE0DB}" destId="{A5043937-004D-425D-A429-28A7E31AD772}" srcOrd="1" destOrd="0" parTransId="{1E32AF5B-3105-43EB-8217-C1CAB94CE7FF}" sibTransId="{6583D0E6-4C7B-471B-A79E-350811A7F94D}"/>
    <dgm:cxn modelId="{4B61A7A5-2A85-4DB8-906B-48090252BEC0}" type="presOf" srcId="{122590E7-F017-4653-8CD5-8B18BF6F96BD}" destId="{C0414C96-9679-4D57-82D8-AF2B39FA9366}" srcOrd="1" destOrd="0" presId="urn:microsoft.com/office/officeart/2005/8/layout/process1"/>
    <dgm:cxn modelId="{6A94D023-DF46-4D4B-AFA8-604AEE8977F7}" srcId="{2CDA51F7-1808-4048-BB09-9FA5DA6FE0DB}" destId="{E860163B-3864-43F3-861A-2D1A035BB4C8}" srcOrd="3" destOrd="0" parTransId="{30DABF37-72A6-498C-A3E4-B71FCA4740CC}" sibTransId="{122590E7-F017-4653-8CD5-8B18BF6F96BD}"/>
    <dgm:cxn modelId="{265CBFCC-69D2-4824-B198-C190767F29F1}" type="presOf" srcId="{E6D38529-07CD-483A-9AED-B16B9F6BAC81}" destId="{C3454348-444B-4654-8526-7EE6D250856B}" srcOrd="0" destOrd="0" presId="urn:microsoft.com/office/officeart/2005/8/layout/process1"/>
    <dgm:cxn modelId="{618905D8-1B03-488B-B64A-FFC4E3197881}" type="presOf" srcId="{FD7DB4A5-0058-4630-8DC0-8525970CFA97}" destId="{86296E7E-6EA3-4ABA-ACDF-D1AFBD1B63B5}" srcOrd="0" destOrd="0" presId="urn:microsoft.com/office/officeart/2005/8/layout/process1"/>
    <dgm:cxn modelId="{EDA916FE-3951-4149-A051-E0DBD08310CC}" type="presOf" srcId="{A5043937-004D-425D-A429-28A7E31AD772}" destId="{C4C2BEF5-5C60-448E-89F5-4BD5CAED99FE}" srcOrd="0" destOrd="0" presId="urn:microsoft.com/office/officeart/2005/8/layout/process1"/>
    <dgm:cxn modelId="{84780507-1CC0-4470-B409-EA6162255D09}" type="presOf" srcId="{58ACA46F-0EDE-461D-BEBD-29A61CB98173}" destId="{F866022A-D2AA-4A46-B4AE-71A78DF3EA33}" srcOrd="0" destOrd="0" presId="urn:microsoft.com/office/officeart/2005/8/layout/process1"/>
    <dgm:cxn modelId="{2F8C0268-0200-4FEC-AD65-6A96F1678141}" type="presOf" srcId="{6583D0E6-4C7B-471B-A79E-350811A7F94D}" destId="{5AEE9CDC-EBB1-4743-B1C0-BDA83C72B06B}" srcOrd="1" destOrd="0" presId="urn:microsoft.com/office/officeart/2005/8/layout/process1"/>
    <dgm:cxn modelId="{A528317E-7E98-460B-82D2-BF041DC28567}" type="presOf" srcId="{6583D0E6-4C7B-471B-A79E-350811A7F94D}" destId="{CF104C55-1006-4E9A-9416-5E2E5BC26564}" srcOrd="0" destOrd="0" presId="urn:microsoft.com/office/officeart/2005/8/layout/process1"/>
    <dgm:cxn modelId="{46DECE9C-CC40-42DB-812A-60896E2B5E0D}" type="presOf" srcId="{E860163B-3864-43F3-861A-2D1A035BB4C8}" destId="{9318C361-EFD5-48E8-A5EF-C467CB4F2DB3}" srcOrd="0" destOrd="0" presId="urn:microsoft.com/office/officeart/2005/8/layout/process1"/>
    <dgm:cxn modelId="{4ABE56A3-3EFE-424F-8EF3-053A17A3187D}" type="presOf" srcId="{2584B8D0-03F5-4956-AF86-C085D56B3783}" destId="{BA1E340A-A61C-459A-AC63-FB930C9F30D5}" srcOrd="0" destOrd="0" presId="urn:microsoft.com/office/officeart/2005/8/layout/process1"/>
    <dgm:cxn modelId="{7DFA686E-8331-4ECB-901C-FE6220CAF036}" srcId="{2CDA51F7-1808-4048-BB09-9FA5DA6FE0DB}" destId="{FD7DB4A5-0058-4630-8DC0-8525970CFA97}" srcOrd="2" destOrd="0" parTransId="{BCC13EA0-9C14-4CDA-9B99-EC4E6FB641FF}" sibTransId="{2C7C92A4-2FC4-4214-AC1D-8FD4A26C317C}"/>
    <dgm:cxn modelId="{A6FD0FA6-2FC1-47AD-ADDF-4B05DDA5D871}" type="presOf" srcId="{58ACA46F-0EDE-461D-BEBD-29A61CB98173}" destId="{44B2E350-D53D-4D67-BE98-2D9B43F14304}" srcOrd="1" destOrd="0" presId="urn:microsoft.com/office/officeart/2005/8/layout/process1"/>
    <dgm:cxn modelId="{C473A435-A194-4332-BF9E-388700C056D4}" srcId="{2CDA51F7-1808-4048-BB09-9FA5DA6FE0DB}" destId="{E6D38529-07CD-483A-9AED-B16B9F6BAC81}" srcOrd="4" destOrd="0" parTransId="{B87575DE-2B02-4F77-9B38-3CFA50D339DF}" sibTransId="{4679E162-6E03-427C-B995-276997B7F09B}"/>
    <dgm:cxn modelId="{6959BB79-CBE2-47AF-831B-9A963E96E0B4}" type="presOf" srcId="{122590E7-F017-4653-8CD5-8B18BF6F96BD}" destId="{76DFEBD5-A236-45E4-B06D-D00A846A1D05}" srcOrd="0" destOrd="0" presId="urn:microsoft.com/office/officeart/2005/8/layout/process1"/>
    <dgm:cxn modelId="{81E4D748-FC33-4A1B-B0D9-5776DA69C012}" srcId="{2CDA51F7-1808-4048-BB09-9FA5DA6FE0DB}" destId="{2584B8D0-03F5-4956-AF86-C085D56B3783}" srcOrd="0" destOrd="0" parTransId="{F22473AC-A50F-4114-A430-448C94972BB9}" sibTransId="{58ACA46F-0EDE-461D-BEBD-29A61CB98173}"/>
    <dgm:cxn modelId="{8BAC3560-FCC1-4070-9587-6D8C5ADFAD5D}" type="presOf" srcId="{2C7C92A4-2FC4-4214-AC1D-8FD4A26C317C}" destId="{08D1E9A9-E004-4605-98AD-2709FD8EEC4F}" srcOrd="0" destOrd="0" presId="urn:microsoft.com/office/officeart/2005/8/layout/process1"/>
    <dgm:cxn modelId="{24827FFA-17A9-4DFB-97E0-2188C38C5BCC}" type="presParOf" srcId="{80537756-DA4E-4D18-9576-37995128137A}" destId="{BA1E340A-A61C-459A-AC63-FB930C9F30D5}" srcOrd="0" destOrd="0" presId="urn:microsoft.com/office/officeart/2005/8/layout/process1"/>
    <dgm:cxn modelId="{77E166F6-0DBC-4CF6-8F80-81C44F31E99B}" type="presParOf" srcId="{80537756-DA4E-4D18-9576-37995128137A}" destId="{F866022A-D2AA-4A46-B4AE-71A78DF3EA33}" srcOrd="1" destOrd="0" presId="urn:microsoft.com/office/officeart/2005/8/layout/process1"/>
    <dgm:cxn modelId="{FCCF2967-EC61-4B69-AC33-366891C8FF6F}" type="presParOf" srcId="{F866022A-D2AA-4A46-B4AE-71A78DF3EA33}" destId="{44B2E350-D53D-4D67-BE98-2D9B43F14304}" srcOrd="0" destOrd="0" presId="urn:microsoft.com/office/officeart/2005/8/layout/process1"/>
    <dgm:cxn modelId="{D622F102-6D50-4550-BF7C-7300D6910732}" type="presParOf" srcId="{80537756-DA4E-4D18-9576-37995128137A}" destId="{C4C2BEF5-5C60-448E-89F5-4BD5CAED99FE}" srcOrd="2" destOrd="0" presId="urn:microsoft.com/office/officeart/2005/8/layout/process1"/>
    <dgm:cxn modelId="{F82CA188-85E4-4C55-940F-1D75A07E7AF2}" type="presParOf" srcId="{80537756-DA4E-4D18-9576-37995128137A}" destId="{CF104C55-1006-4E9A-9416-5E2E5BC26564}" srcOrd="3" destOrd="0" presId="urn:microsoft.com/office/officeart/2005/8/layout/process1"/>
    <dgm:cxn modelId="{A1F5540F-BBE0-4BF6-82F6-CDD3EDCA242E}" type="presParOf" srcId="{CF104C55-1006-4E9A-9416-5E2E5BC26564}" destId="{5AEE9CDC-EBB1-4743-B1C0-BDA83C72B06B}" srcOrd="0" destOrd="0" presId="urn:microsoft.com/office/officeart/2005/8/layout/process1"/>
    <dgm:cxn modelId="{101BAE19-E3D0-449C-90E8-1971C18BF0AA}" type="presParOf" srcId="{80537756-DA4E-4D18-9576-37995128137A}" destId="{86296E7E-6EA3-4ABA-ACDF-D1AFBD1B63B5}" srcOrd="4" destOrd="0" presId="urn:microsoft.com/office/officeart/2005/8/layout/process1"/>
    <dgm:cxn modelId="{20B20310-A0AD-4C74-BA88-9B0A357EB102}" type="presParOf" srcId="{80537756-DA4E-4D18-9576-37995128137A}" destId="{08D1E9A9-E004-4605-98AD-2709FD8EEC4F}" srcOrd="5" destOrd="0" presId="urn:microsoft.com/office/officeart/2005/8/layout/process1"/>
    <dgm:cxn modelId="{DCAA9BAA-58A6-4251-8F06-8A566D696A10}" type="presParOf" srcId="{08D1E9A9-E004-4605-98AD-2709FD8EEC4F}" destId="{91A4755F-0E8A-4C2C-B206-3FCCD171BECE}" srcOrd="0" destOrd="0" presId="urn:microsoft.com/office/officeart/2005/8/layout/process1"/>
    <dgm:cxn modelId="{4451E211-40DD-4271-9CBF-FA884F29ACD6}" type="presParOf" srcId="{80537756-DA4E-4D18-9576-37995128137A}" destId="{9318C361-EFD5-48E8-A5EF-C467CB4F2DB3}" srcOrd="6" destOrd="0" presId="urn:microsoft.com/office/officeart/2005/8/layout/process1"/>
    <dgm:cxn modelId="{605BF15D-E828-443F-8084-CEC3E66B759C}" type="presParOf" srcId="{80537756-DA4E-4D18-9576-37995128137A}" destId="{76DFEBD5-A236-45E4-B06D-D00A846A1D05}" srcOrd="7" destOrd="0" presId="urn:microsoft.com/office/officeart/2005/8/layout/process1"/>
    <dgm:cxn modelId="{D3EA7BEB-0ED5-44E8-AF46-9A6BC596E261}" type="presParOf" srcId="{76DFEBD5-A236-45E4-B06D-D00A846A1D05}" destId="{C0414C96-9679-4D57-82D8-AF2B39FA9366}" srcOrd="0" destOrd="0" presId="urn:microsoft.com/office/officeart/2005/8/layout/process1"/>
    <dgm:cxn modelId="{2D85D158-9EC4-4B70-BCBC-F12F6900F55A}" type="presParOf" srcId="{80537756-DA4E-4D18-9576-37995128137A}" destId="{C3454348-444B-4654-8526-7EE6D250856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7543A-ED28-4CFF-B093-E551673255D0}">
      <dsp:nvSpPr>
        <dsp:cNvPr id="0" name=""/>
        <dsp:cNvSpPr/>
      </dsp:nvSpPr>
      <dsp:spPr>
        <a:xfrm>
          <a:off x="0" y="11757235"/>
          <a:ext cx="2668545" cy="77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SoftmaxOutput</a:t>
          </a:r>
          <a:endParaRPr lang="en-US" sz="1600" kern="1200" dirty="0"/>
        </a:p>
      </dsp:txBody>
      <dsp:txXfrm>
        <a:off x="0" y="11757235"/>
        <a:ext cx="2668545" cy="771779"/>
      </dsp:txXfrm>
    </dsp:sp>
    <dsp:sp modelId="{9767010E-1D5F-4337-9728-42DB28E8CF5A}">
      <dsp:nvSpPr>
        <dsp:cNvPr id="0" name=""/>
        <dsp:cNvSpPr/>
      </dsp:nvSpPr>
      <dsp:spPr>
        <a:xfrm rot="10800000">
          <a:off x="0" y="1058181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101</a:t>
          </a:r>
          <a:endParaRPr lang="en-US" sz="1600" kern="1200" dirty="0"/>
        </a:p>
      </dsp:txBody>
      <dsp:txXfrm rot="10800000">
        <a:off x="0" y="10581815"/>
        <a:ext cx="2668545" cy="771274"/>
      </dsp:txXfrm>
    </dsp:sp>
    <dsp:sp modelId="{FC27AB8D-CB55-4A4B-8F35-D05607D8A323}">
      <dsp:nvSpPr>
        <dsp:cNvPr id="0" name=""/>
        <dsp:cNvSpPr/>
      </dsp:nvSpPr>
      <dsp:spPr>
        <a:xfrm rot="10800000">
          <a:off x="0" y="940639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Tanh</a:t>
          </a:r>
          <a:endParaRPr lang="en-US" sz="1600" kern="1200" dirty="0"/>
        </a:p>
      </dsp:txBody>
      <dsp:txXfrm rot="10800000">
        <a:off x="0" y="9406395"/>
        <a:ext cx="2668545" cy="771274"/>
      </dsp:txXfrm>
    </dsp:sp>
    <dsp:sp modelId="{56AE7A06-074B-4CB8-B04B-D6114174F388}">
      <dsp:nvSpPr>
        <dsp:cNvPr id="0" name=""/>
        <dsp:cNvSpPr/>
      </dsp:nvSpPr>
      <dsp:spPr>
        <a:xfrm rot="10800000">
          <a:off x="0" y="823097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500</a:t>
          </a:r>
          <a:endParaRPr lang="en-US" sz="1600" kern="1200" dirty="0"/>
        </a:p>
      </dsp:txBody>
      <dsp:txXfrm rot="10800000">
        <a:off x="0" y="8230974"/>
        <a:ext cx="2668545" cy="771274"/>
      </dsp:txXfrm>
    </dsp:sp>
    <dsp:sp modelId="{F70B6B05-8149-4D85-9360-43E69509DE87}">
      <dsp:nvSpPr>
        <dsp:cNvPr id="0" name=""/>
        <dsp:cNvSpPr/>
      </dsp:nvSpPr>
      <dsp:spPr>
        <a:xfrm rot="10800000">
          <a:off x="0" y="705555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Flatten</a:t>
          </a:r>
          <a:endParaRPr lang="en-US" sz="1600" kern="1200" dirty="0"/>
        </a:p>
      </dsp:txBody>
      <dsp:txXfrm rot="10800000">
        <a:off x="0" y="7055554"/>
        <a:ext cx="2668545" cy="771274"/>
      </dsp:txXfrm>
    </dsp:sp>
    <dsp:sp modelId="{3058D14B-2F10-4E91-80CA-9290B7AE29FA}">
      <dsp:nvSpPr>
        <dsp:cNvPr id="0" name=""/>
        <dsp:cNvSpPr/>
      </dsp:nvSpPr>
      <dsp:spPr>
        <a:xfrm rot="10800000">
          <a:off x="0" y="588013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ReLu</a:t>
          </a:r>
          <a:endParaRPr lang="en-US" sz="1600" kern="1200" dirty="0"/>
        </a:p>
      </dsp:txBody>
      <dsp:txXfrm rot="10800000">
        <a:off x="0" y="5880134"/>
        <a:ext cx="2668545" cy="771274"/>
      </dsp:txXfrm>
    </dsp:sp>
    <dsp:sp modelId="{3A9C8C40-585A-47AA-93DF-4220EB1A94A4}">
      <dsp:nvSpPr>
        <dsp:cNvPr id="0" name=""/>
        <dsp:cNvSpPr/>
      </dsp:nvSpPr>
      <dsp:spPr>
        <a:xfrm rot="10800000">
          <a:off x="0" y="470471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4704713"/>
        <a:ext cx="2668545" cy="771274"/>
      </dsp:txXfrm>
    </dsp:sp>
    <dsp:sp modelId="{2D06382B-A0F3-4A43-9A02-B0FA57AF8AD2}">
      <dsp:nvSpPr>
        <dsp:cNvPr id="0" name=""/>
        <dsp:cNvSpPr/>
      </dsp:nvSpPr>
      <dsp:spPr>
        <a:xfrm rot="10800000">
          <a:off x="0" y="352929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3529293"/>
        <a:ext cx="2668545" cy="771274"/>
      </dsp:txXfrm>
    </dsp:sp>
    <dsp:sp modelId="{62336800-8315-4086-85D7-DDDE579119DE}">
      <dsp:nvSpPr>
        <dsp:cNvPr id="0" name=""/>
        <dsp:cNvSpPr/>
      </dsp:nvSpPr>
      <dsp:spPr>
        <a:xfrm rot="10800000">
          <a:off x="0" y="235387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2353873"/>
        <a:ext cx="2668545" cy="771274"/>
      </dsp:txXfrm>
    </dsp:sp>
    <dsp:sp modelId="{03EA0F1D-D3AC-4023-859E-3B4FED21DBF3}">
      <dsp:nvSpPr>
        <dsp:cNvPr id="0" name=""/>
        <dsp:cNvSpPr/>
      </dsp:nvSpPr>
      <dsp:spPr>
        <a:xfrm rot="10800000">
          <a:off x="0" y="119856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1198560"/>
        <a:ext cx="2668545" cy="771274"/>
      </dsp:txXfrm>
    </dsp:sp>
    <dsp:sp modelId="{0D64D249-E921-494A-A29A-8E7418376101}">
      <dsp:nvSpPr>
        <dsp:cNvPr id="0" name=""/>
        <dsp:cNvSpPr/>
      </dsp:nvSpPr>
      <dsp:spPr>
        <a:xfrm rot="10800000">
          <a:off x="0" y="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 rot="10800000">
        <a:off x="0" y="0"/>
        <a:ext cx="2668545" cy="771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E340A-A61C-459A-AC63-FB930C9F30D5}">
      <dsp:nvSpPr>
        <dsp:cNvPr id="0" name=""/>
        <dsp:cNvSpPr/>
      </dsp:nvSpPr>
      <dsp:spPr>
        <a:xfrm>
          <a:off x="3937" y="1032503"/>
          <a:ext cx="1220605" cy="73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Formula image</a:t>
          </a:r>
          <a:endParaRPr lang="en-US" sz="1200" kern="1200" dirty="0"/>
        </a:p>
      </dsp:txBody>
      <dsp:txXfrm>
        <a:off x="25387" y="1053953"/>
        <a:ext cx="1177705" cy="689463"/>
      </dsp:txXfrm>
    </dsp:sp>
    <dsp:sp modelId="{F866022A-D2AA-4A46-B4AE-71A78DF3EA33}">
      <dsp:nvSpPr>
        <dsp:cNvPr id="0" name=""/>
        <dsp:cNvSpPr/>
      </dsp:nvSpPr>
      <dsp:spPr>
        <a:xfrm>
          <a:off x="1346603" y="1247330"/>
          <a:ext cx="258768" cy="302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46603" y="1307872"/>
        <a:ext cx="181138" cy="181626"/>
      </dsp:txXfrm>
    </dsp:sp>
    <dsp:sp modelId="{C4C2BEF5-5C60-448E-89F5-4BD5CAED99FE}">
      <dsp:nvSpPr>
        <dsp:cNvPr id="0" name=""/>
        <dsp:cNvSpPr/>
      </dsp:nvSpPr>
      <dsp:spPr>
        <a:xfrm>
          <a:off x="1712785" y="1032503"/>
          <a:ext cx="1220605" cy="73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Segmentation</a:t>
          </a:r>
          <a:endParaRPr lang="en-US" sz="1200" kern="1200" dirty="0"/>
        </a:p>
      </dsp:txBody>
      <dsp:txXfrm>
        <a:off x="1734235" y="1053953"/>
        <a:ext cx="1177705" cy="689463"/>
      </dsp:txXfrm>
    </dsp:sp>
    <dsp:sp modelId="{CF104C55-1006-4E9A-9416-5E2E5BC26564}">
      <dsp:nvSpPr>
        <dsp:cNvPr id="0" name=""/>
        <dsp:cNvSpPr/>
      </dsp:nvSpPr>
      <dsp:spPr>
        <a:xfrm>
          <a:off x="3055451" y="1247330"/>
          <a:ext cx="258768" cy="302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55451" y="1307872"/>
        <a:ext cx="181138" cy="181626"/>
      </dsp:txXfrm>
    </dsp:sp>
    <dsp:sp modelId="{86296E7E-6EA3-4ABA-ACDF-D1AFBD1B63B5}">
      <dsp:nvSpPr>
        <dsp:cNvPr id="0" name=""/>
        <dsp:cNvSpPr/>
      </dsp:nvSpPr>
      <dsp:spPr>
        <a:xfrm>
          <a:off x="3421632" y="1032503"/>
          <a:ext cx="1220605" cy="73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Classification</a:t>
          </a:r>
          <a:endParaRPr lang="en-US" sz="1200" kern="1200" dirty="0"/>
        </a:p>
      </dsp:txBody>
      <dsp:txXfrm>
        <a:off x="3443082" y="1053953"/>
        <a:ext cx="1177705" cy="689463"/>
      </dsp:txXfrm>
    </dsp:sp>
    <dsp:sp modelId="{08D1E9A9-E004-4605-98AD-2709FD8EEC4F}">
      <dsp:nvSpPr>
        <dsp:cNvPr id="0" name=""/>
        <dsp:cNvSpPr/>
      </dsp:nvSpPr>
      <dsp:spPr>
        <a:xfrm>
          <a:off x="4764298" y="1247330"/>
          <a:ext cx="258768" cy="302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64298" y="1307872"/>
        <a:ext cx="181138" cy="181626"/>
      </dsp:txXfrm>
    </dsp:sp>
    <dsp:sp modelId="{9318C361-EFD5-48E8-A5EF-C467CB4F2DB3}">
      <dsp:nvSpPr>
        <dsp:cNvPr id="0" name=""/>
        <dsp:cNvSpPr/>
      </dsp:nvSpPr>
      <dsp:spPr>
        <a:xfrm>
          <a:off x="5130480" y="1032503"/>
          <a:ext cx="1220605" cy="73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Parser</a:t>
          </a:r>
          <a:endParaRPr lang="en-US" sz="1200" kern="1200" dirty="0"/>
        </a:p>
      </dsp:txBody>
      <dsp:txXfrm>
        <a:off x="5151930" y="1053953"/>
        <a:ext cx="1177705" cy="689463"/>
      </dsp:txXfrm>
    </dsp:sp>
    <dsp:sp modelId="{76DFEBD5-A236-45E4-B06D-D00A846A1D05}">
      <dsp:nvSpPr>
        <dsp:cNvPr id="0" name=""/>
        <dsp:cNvSpPr/>
      </dsp:nvSpPr>
      <dsp:spPr>
        <a:xfrm>
          <a:off x="6473146" y="1247330"/>
          <a:ext cx="258768" cy="302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73146" y="1307872"/>
        <a:ext cx="181138" cy="181626"/>
      </dsp:txXfrm>
    </dsp:sp>
    <dsp:sp modelId="{C3454348-444B-4654-8526-7EE6D250856B}">
      <dsp:nvSpPr>
        <dsp:cNvPr id="0" name=""/>
        <dsp:cNvSpPr/>
      </dsp:nvSpPr>
      <dsp:spPr>
        <a:xfrm>
          <a:off x="6839328" y="1032503"/>
          <a:ext cx="1220605" cy="73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Latex code</a:t>
          </a:r>
          <a:endParaRPr lang="en-US" sz="1200" kern="1200" dirty="0"/>
        </a:p>
      </dsp:txBody>
      <dsp:txXfrm>
        <a:off x="6860778" y="1053953"/>
        <a:ext cx="1177705" cy="689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833" y="10058406"/>
            <a:ext cx="13200902" cy="9051124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833" y="19109522"/>
            <a:ext cx="13200902" cy="450513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63437" y="17284634"/>
            <a:ext cx="2790946" cy="312712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68" y="18118166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2438400"/>
            <a:ext cx="13183970" cy="1246816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31944" y="14020800"/>
            <a:ext cx="11307776" cy="152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9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9753606"/>
            <a:ext cx="13183970" cy="1089938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0" y="17373600"/>
            <a:ext cx="13376584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20726400"/>
            <a:ext cx="13376584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2" y="2509628"/>
            <a:ext cx="13183968" cy="1152008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1" y="17373600"/>
            <a:ext cx="13183970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57070" y="2509626"/>
            <a:ext cx="3312264" cy="211352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4832" y="2509626"/>
            <a:ext cx="9432696" cy="21135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3" y="2496440"/>
            <a:ext cx="13178398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31" y="8534400"/>
            <a:ext cx="13183970" cy="1511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8298248"/>
            <a:ext cx="13183970" cy="58752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4325600"/>
            <a:ext cx="13183970" cy="34416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4833" y="8546826"/>
            <a:ext cx="6395062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4615" y="8546826"/>
            <a:ext cx="6394186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704" y="8906504"/>
            <a:ext cx="5749192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830" y="11211554"/>
            <a:ext cx="6395064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12309" y="8893592"/>
            <a:ext cx="5746478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7430" y="11198642"/>
            <a:ext cx="6391360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0" y="1784352"/>
            <a:ext cx="5259168" cy="3905248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88" y="1784358"/>
            <a:ext cx="7581812" cy="2165985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6394452"/>
            <a:ext cx="5259168" cy="1704974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19202400"/>
            <a:ext cx="13183970" cy="226695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4831" y="2539860"/>
            <a:ext cx="13183970" cy="1541988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1469352"/>
            <a:ext cx="13183970" cy="19748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" y="914400"/>
            <a:ext cx="3962400" cy="2655451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40842" y="1140"/>
            <a:ext cx="3904544" cy="2741187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365760" cy="2743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8534400"/>
            <a:ext cx="13183970" cy="155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0" y="24540358"/>
            <a:ext cx="1532760" cy="1480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4830" y="24543238"/>
            <a:ext cx="1143297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2456" y="3151134"/>
            <a:ext cx="116995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39" Type="http://schemas.openxmlformats.org/officeDocument/2006/relationships/image" Target="../media/image21.png"/><Relationship Id="rId3" Type="http://schemas.openxmlformats.org/officeDocument/2006/relationships/image" Target="../media/image1.jpeg"/><Relationship Id="rId21" Type="http://schemas.openxmlformats.org/officeDocument/2006/relationships/image" Target="../media/image7.png"/><Relationship Id="rId34" Type="http://schemas.openxmlformats.org/officeDocument/2006/relationships/diagramColors" Target="../diagrams/colors1.xml"/><Relationship Id="rId42" Type="http://schemas.openxmlformats.org/officeDocument/2006/relationships/diagramData" Target="../diagrams/data2.xml"/><Relationship Id="rId7" Type="http://schemas.openxmlformats.org/officeDocument/2006/relationships/image" Target="../media/image5.png"/><Relationship Id="rId25" Type="http://schemas.openxmlformats.org/officeDocument/2006/relationships/image" Target="../media/image11.png"/><Relationship Id="rId33" Type="http://schemas.openxmlformats.org/officeDocument/2006/relationships/diagramQuickStyle" Target="../diagrams/quickStyle1.xml"/><Relationship Id="rId38" Type="http://schemas.openxmlformats.org/officeDocument/2006/relationships/image" Target="../media/image20.png"/><Relationship Id="rId46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3.png"/><Relationship Id="rId29" Type="http://schemas.openxmlformats.org/officeDocument/2006/relationships/image" Target="../media/image16.png"/><Relationship Id="rId41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4" Type="http://schemas.openxmlformats.org/officeDocument/2006/relationships/image" Target="../media/image10.png"/><Relationship Id="rId32" Type="http://schemas.openxmlformats.org/officeDocument/2006/relationships/diagramLayout" Target="../diagrams/layout1.xml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23" Type="http://schemas.openxmlformats.org/officeDocument/2006/relationships/image" Target="../media/image9.png"/><Relationship Id="rId28" Type="http://schemas.openxmlformats.org/officeDocument/2006/relationships/image" Target="../media/image15.png"/><Relationship Id="rId36" Type="http://schemas.openxmlformats.org/officeDocument/2006/relationships/image" Target="../media/image18.png"/><Relationship Id="rId31" Type="http://schemas.openxmlformats.org/officeDocument/2006/relationships/diagramData" Target="../diagrams/data1.xml"/><Relationship Id="rId44" Type="http://schemas.openxmlformats.org/officeDocument/2006/relationships/diagramQuickStyle" Target="../diagrams/quickStyle2.xml"/><Relationship Id="rId4" Type="http://schemas.openxmlformats.org/officeDocument/2006/relationships/image" Target="../media/image2.jpeg"/><Relationship Id="rId22" Type="http://schemas.openxmlformats.org/officeDocument/2006/relationships/image" Target="../media/image8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microsoft.com/office/2007/relationships/diagramDrawing" Target="../diagrams/drawing1.xml"/><Relationship Id="rId43" Type="http://schemas.openxmlformats.org/officeDocument/2006/relationships/diagramLayout" Target="../diagrams/layout2.xml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88000" cy="36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5400" dirty="0" smtClean="0"/>
              <a:t>  </a:t>
            </a:r>
            <a:r>
              <a:rPr lang="en-US" sz="5400" dirty="0" smtClean="0">
                <a:latin typeface="Arial Rounded MT Bold" panose="020F0704030504030204" pitchFamily="34" charset="0"/>
              </a:rPr>
              <a:t>Offline Mathematical Expression Recognizer</a:t>
            </a:r>
            <a:endParaRPr lang="en-US" sz="5400" dirty="0">
              <a:latin typeface="Arial Rounded MT Bold" panose="020F0704030504030204" pitchFamily="34" charset="0"/>
            </a:endParaRPr>
          </a:p>
          <a:p>
            <a:r>
              <a:rPr lang="en-US" sz="5400" dirty="0"/>
              <a:t> </a:t>
            </a:r>
            <a:r>
              <a:rPr lang="en-US" sz="5400" dirty="0" smtClean="0"/>
              <a:t> </a:t>
            </a:r>
            <a:r>
              <a:rPr lang="en-US" sz="2800" dirty="0" smtClean="0"/>
              <a:t>Shawn Peng: yisupeng@iu.edu	                          2016 Spring B657 Computer Vision</a:t>
            </a:r>
          </a:p>
          <a:p>
            <a:r>
              <a:rPr lang="en-US" sz="2800" dirty="0" smtClean="0"/>
              <a:t>    Yang Zhang: zhang505@Indiana.edu	                           Prof. David Crandall</a:t>
            </a:r>
          </a:p>
        </p:txBody>
      </p:sp>
      <p:pic>
        <p:nvPicPr>
          <p:cNvPr id="1026" name="Picture 2" descr="http://podcast.iu.edu/upload/InterCollAthletics/images/I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498" y="930966"/>
            <a:ext cx="1776224" cy="17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521699" y="21375775"/>
            <a:ext cx="8396147" cy="5934744"/>
            <a:chOff x="328878" y="3063759"/>
            <a:chExt cx="8396147" cy="5934744"/>
          </a:xfrm>
        </p:grpSpPr>
        <p:sp>
          <p:nvSpPr>
            <p:cNvPr id="47" name="Rectangle 46"/>
            <p:cNvSpPr/>
            <p:nvPr/>
          </p:nvSpPr>
          <p:spPr>
            <a:xfrm>
              <a:off x="328878" y="3918436"/>
              <a:ext cx="8391646" cy="5080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3379" y="3063759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Conclusion &amp; Discussion</a:t>
              </a:r>
              <a:endParaRPr lang="en-US" sz="36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846871" y="22443633"/>
            <a:ext cx="774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First, we found it is very useful to have the character to be properly bold</a:t>
            </a:r>
            <a:r>
              <a:rPr lang="en-US" sz="1600" dirty="0" smtClean="0"/>
              <a:t> before we send it to the convolutional neural network. For </a:t>
            </a:r>
            <a:r>
              <a:rPr lang="en-US" sz="1600" dirty="0" err="1" smtClean="0"/>
              <a:t>svg</a:t>
            </a:r>
            <a:r>
              <a:rPr lang="en-US" sz="1600" dirty="0" smtClean="0"/>
              <a:t> image this can be done very easily, for images one thing we can use is the dilution. For now we just use the simplest dilution operation that operates a squared region, but we notice that this kind of operation will cause aliases. We can use some structured dilution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Second, in the training of our convolutional neural network (the model we use is </a:t>
            </a:r>
            <a:r>
              <a:rPr lang="en-US" sz="1600" dirty="0" err="1" smtClean="0"/>
              <a:t>lenet</a:t>
            </a:r>
            <a:r>
              <a:rPr lang="en-US" sz="1600" dirty="0" smtClean="0"/>
              <a:t>), we find it’s very useful to perform the trim operation on images.</a:t>
            </a:r>
          </a:p>
          <a:p>
            <a:endParaRPr lang="en-US" sz="1600" dirty="0"/>
          </a:p>
          <a:p>
            <a:r>
              <a:rPr lang="en-US" sz="1600" dirty="0" smtClean="0"/>
              <a:t>No enough data to train neural network.</a:t>
            </a:r>
          </a:p>
          <a:p>
            <a:r>
              <a:rPr lang="en-US" sz="1600" dirty="0" smtClean="0"/>
              <a:t>Structure of neural network is quite simple to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Because the poor accuracy of the classification on English letters. We have not begin to do grammar parse.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We </a:t>
            </a:r>
            <a:r>
              <a:rPr lang="en-US" sz="1600" dirty="0" smtClean="0"/>
              <a:t>thank Prof. David Crandall for </a:t>
            </a:r>
            <a:r>
              <a:rPr lang="en-US" sz="1600" dirty="0" smtClean="0"/>
              <a:t>really helpful </a:t>
            </a:r>
            <a:r>
              <a:rPr lang="en-US" sz="1600" dirty="0" smtClean="0"/>
              <a:t>comments and discussions.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also thank Dr. Daniel Kirsch and Martin </a:t>
            </a:r>
            <a:r>
              <a:rPr lang="en-US" sz="1600" dirty="0" err="1" smtClean="0"/>
              <a:t>Thoma</a:t>
            </a:r>
            <a:r>
              <a:rPr lang="en-US" sz="1600" dirty="0" smtClean="0"/>
              <a:t> to provide us the permission to the handwrite data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9505951" y="26119568"/>
            <a:ext cx="8204299" cy="1256571"/>
            <a:chOff x="8858915" y="30209107"/>
            <a:chExt cx="8204299" cy="1256571"/>
          </a:xfrm>
        </p:grpSpPr>
        <p:grpSp>
          <p:nvGrpSpPr>
            <p:cNvPr id="35" name="Group 34"/>
            <p:cNvGrpSpPr/>
            <p:nvPr/>
          </p:nvGrpSpPr>
          <p:grpSpPr>
            <a:xfrm>
              <a:off x="10972458" y="30209107"/>
              <a:ext cx="6090756" cy="1256571"/>
              <a:chOff x="9518176" y="3731681"/>
              <a:chExt cx="8679746" cy="1790700"/>
            </a:xfrm>
          </p:grpSpPr>
          <p:pic>
            <p:nvPicPr>
              <p:cNvPr id="1028" name="Picture 4" descr="http://rebelbox.com/wp-content/uploads/2013/07/c-logo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7610" y="3760104"/>
                <a:ext cx="1450312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unixstickers.com/image/data/stickers/binbash/Bash-new.sh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56910" y="3731681"/>
                <a:ext cx="1790700" cy="179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42896" y="3829264"/>
                <a:ext cx="1494471" cy="1524000"/>
              </a:xfrm>
              <a:prstGeom prst="rect">
                <a:avLst/>
              </a:prstGeom>
            </p:spPr>
          </p:pic>
          <p:pic>
            <p:nvPicPr>
              <p:cNvPr id="1038" name="Picture 14" descr="http://pythonhow.com/wp-content/uploads/2016/01/python-logo-python-how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8861" y="3871744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8176" y="4240710"/>
                <a:ext cx="1805668" cy="904875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8858915" y="30334258"/>
              <a:ext cx="1874982" cy="9541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Tech we used</a:t>
              </a:r>
              <a:endParaRPr lang="en-US" sz="2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8043" y="8465959"/>
            <a:ext cx="8562712" cy="6109270"/>
            <a:chOff x="488043" y="9427910"/>
            <a:chExt cx="8562712" cy="6109270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488043" y="9427910"/>
              <a:ext cx="8396147" cy="6109270"/>
              <a:chOff x="488043" y="9427910"/>
              <a:chExt cx="8396147" cy="610927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88043" y="9427910"/>
                <a:ext cx="8396147" cy="6109270"/>
                <a:chOff x="488043" y="9427910"/>
                <a:chExt cx="8396147" cy="6065134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88043" y="9427910"/>
                  <a:ext cx="8396147" cy="6065134"/>
                  <a:chOff x="328878" y="4182168"/>
                  <a:chExt cx="8396147" cy="6065134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328878" y="5027120"/>
                    <a:ext cx="8391646" cy="522018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33379" y="4182168"/>
                    <a:ext cx="8391646" cy="8449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/>
                      <a:t>Data Set</a:t>
                    </a: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577340" y="10547271"/>
                  <a:ext cx="7129425" cy="253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3200" dirty="0" smtClean="0"/>
                    <a:t>Digits          MNIST</a:t>
                  </a:r>
                  <a:br>
                    <a:rPr lang="en-US" sz="3200" dirty="0" smtClean="0"/>
                  </a:br>
                  <a:r>
                    <a:rPr lang="en-US" sz="3200" dirty="0" smtClean="0"/>
                    <a:t>English         Chars74K, Write-Math</a:t>
                  </a:r>
                  <a:br>
                    <a:rPr lang="en-US" sz="3200" dirty="0" smtClean="0"/>
                  </a:br>
                  <a:r>
                    <a:rPr lang="en-US" sz="3200" dirty="0" smtClean="0"/>
                    <a:t>Greek         </a:t>
                  </a:r>
                  <a:r>
                    <a:rPr lang="en-US" sz="3200" dirty="0" err="1" smtClean="0"/>
                    <a:t>Detexify</a:t>
                  </a:r>
                  <a:r>
                    <a:rPr lang="en-US" sz="3200" dirty="0"/>
                    <a:t/>
                  </a:r>
                  <a:br>
                    <a:rPr lang="en-US" sz="3200" dirty="0"/>
                  </a:br>
                  <a:r>
                    <a:rPr lang="en-US" sz="3200" dirty="0" smtClean="0"/>
                    <a:t>Math Symbols           Write-Math</a:t>
                  </a:r>
                  <a:br>
                    <a:rPr lang="en-US" sz="3200" dirty="0" smtClean="0"/>
                  </a:br>
                  <a:endParaRPr lang="en-US" sz="3200" dirty="0" smtClean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" name="TextBox 1024"/>
                  <p:cNvSpPr txBox="1"/>
                  <p:nvPr/>
                </p:nvSpPr>
                <p:spPr>
                  <a:xfrm>
                    <a:off x="853440" y="10566847"/>
                    <a:ext cx="723900" cy="20808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7</a:t>
                    </a:r>
                  </a:p>
                  <a:p>
                    <a:pPr algn="ctr"/>
                    <a:r>
                      <a:rPr lang="en-US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</a:t>
                    </a:r>
                  </a:p>
                  <a:p>
                    <a:pPr algn="ctr"/>
                    <a:r>
                      <a:rPr lang="en-US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Ψ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∫</m:t>
                          </m:r>
                        </m:oMath>
                      </m:oMathPara>
                    </a14:m>
                    <a:endParaRPr lang="en-US" sz="32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025" name="TextBox 10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440" y="10566847"/>
                    <a:ext cx="723900" cy="208089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605" t="-4094" r="-75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567625" y="14175295"/>
              <a:ext cx="84831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 we use different data sources, </a:t>
              </a:r>
              <a:r>
                <a:rPr lang="en-US" sz="2000" dirty="0" smtClean="0"/>
                <a:t>and they use different image formats, we </a:t>
              </a:r>
              <a:r>
                <a:rPr lang="en-US" sz="2000" dirty="0" smtClean="0"/>
                <a:t>need to preprocess those </a:t>
              </a:r>
              <a:r>
                <a:rPr lang="en-US" sz="2000" dirty="0" smtClean="0"/>
                <a:t>data. Some of them is preprocessed, like </a:t>
              </a:r>
              <a:r>
                <a:rPr lang="en-US" sz="2000" dirty="0" err="1" smtClean="0"/>
                <a:t>mnist</a:t>
              </a:r>
              <a:r>
                <a:rPr lang="en-US" sz="2000" dirty="0"/>
                <a:t> and Chars74K </a:t>
              </a:r>
              <a:r>
                <a:rPr lang="en-US" sz="2000" dirty="0" smtClean="0"/>
                <a:t>dataset, but Chars74k, </a:t>
              </a:r>
              <a:r>
                <a:rPr lang="en-US" sz="2000" dirty="0" err="1" smtClean="0"/>
                <a:t>Detexify</a:t>
              </a:r>
              <a:r>
                <a:rPr lang="en-US" sz="2000" dirty="0" smtClean="0"/>
                <a:t> and write-math dataset use </a:t>
              </a:r>
              <a:r>
                <a:rPr lang="en-US" sz="2000" dirty="0" err="1" smtClean="0"/>
                <a:t>whte</a:t>
              </a:r>
              <a:r>
                <a:rPr lang="en-US" sz="2000" dirty="0" smtClean="0"/>
                <a:t> background.</a:t>
              </a:r>
              <a:endParaRPr lang="en-US" sz="2000" dirty="0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" y="12784694"/>
              <a:ext cx="1143000" cy="11430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137" y="12784694"/>
              <a:ext cx="1524000" cy="1143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835" y="12784694"/>
              <a:ext cx="1143000" cy="11430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533" y="12784694"/>
              <a:ext cx="1524001" cy="11430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929" y="12784694"/>
              <a:ext cx="1523999" cy="11430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078232" y="12784694"/>
              <a:ext cx="1143000" cy="11430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15194" y="14823585"/>
            <a:ext cx="8582229" cy="6303834"/>
            <a:chOff x="315194" y="15825016"/>
            <a:chExt cx="8582229" cy="6303834"/>
          </a:xfrm>
        </p:grpSpPr>
        <p:grpSp>
          <p:nvGrpSpPr>
            <p:cNvPr id="49" name="Group 48"/>
            <p:cNvGrpSpPr/>
            <p:nvPr/>
          </p:nvGrpSpPr>
          <p:grpSpPr>
            <a:xfrm>
              <a:off x="488043" y="15825016"/>
              <a:ext cx="8409380" cy="6303834"/>
              <a:chOff x="328878" y="4182168"/>
              <a:chExt cx="8396147" cy="606513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28878" y="5027119"/>
                <a:ext cx="8391646" cy="52201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Preprocessing</a:t>
                </a:r>
                <a:endParaRPr lang="en-US" sz="3600" dirty="0"/>
              </a:p>
            </p:txBody>
          </p:sp>
        </p:grpSp>
        <p:sp>
          <p:nvSpPr>
            <p:cNvPr id="1031" name="Rectangle 1030"/>
            <p:cNvSpPr/>
            <p:nvPr/>
          </p:nvSpPr>
          <p:spPr>
            <a:xfrm>
              <a:off x="315194" y="16033010"/>
              <a:ext cx="184731" cy="75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4076261" y="17018844"/>
              <a:ext cx="1232843" cy="113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SVG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2501266" y="17439261"/>
              <a:ext cx="1356795" cy="31832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957594" y="17074024"/>
              <a:ext cx="1132943" cy="113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PNG</a:t>
              </a:r>
              <a:endParaRPr lang="en-US" sz="2800" dirty="0"/>
            </a:p>
          </p:txBody>
        </p:sp>
        <p:sp>
          <p:nvSpPr>
            <p:cNvPr id="1037" name="Flowchart: Magnetic Disk 1036"/>
            <p:cNvSpPr/>
            <p:nvPr/>
          </p:nvSpPr>
          <p:spPr>
            <a:xfrm>
              <a:off x="782965" y="18807485"/>
              <a:ext cx="1382895" cy="111117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LMDB</a:t>
              </a:r>
              <a:endParaRPr lang="en-US" sz="3600" dirty="0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477974" y="17431018"/>
              <a:ext cx="1410749" cy="3348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0390" y="18721992"/>
              <a:ext cx="1132943" cy="113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PNG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77422" y="1708147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nodejs</a:t>
              </a:r>
              <a:endPara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59523" y="17127646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imagemagick</a:t>
              </a:r>
              <a:endPara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36886" y="1865308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convert</a:t>
              </a:r>
            </a:p>
            <a:p>
              <a:r>
                <a:rPr lang="en-US" altLang="zh-CN" sz="1400" dirty="0" err="1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image_set</a:t>
              </a:r>
              <a:endPara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782965" y="17048110"/>
              <a:ext cx="1378245" cy="108791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chemeClr val="tx1"/>
                  </a:solidFill>
                </a:rPr>
                <a:t>CouchDB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5" name="Right Arrow 134"/>
            <p:cNvSpPr/>
            <p:nvPr/>
          </p:nvSpPr>
          <p:spPr>
            <a:xfrm rot="10800000">
              <a:off x="2491097" y="19170027"/>
              <a:ext cx="1356795" cy="31832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ight Arrow 136"/>
            <p:cNvSpPr/>
            <p:nvPr/>
          </p:nvSpPr>
          <p:spPr>
            <a:xfrm rot="5400000">
              <a:off x="7385311" y="18063123"/>
              <a:ext cx="277508" cy="82214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2134" y="20233121"/>
              <a:ext cx="80183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We use </a:t>
              </a:r>
              <a:r>
                <a:rPr lang="en-US" sz="1600" dirty="0" err="1" smtClean="0"/>
                <a:t>nodejs</a:t>
              </a:r>
              <a:r>
                <a:rPr lang="en-US" sz="1600" dirty="0" smtClean="0"/>
                <a:t> to convert the </a:t>
              </a:r>
              <a:r>
                <a:rPr lang="en-US" sz="1600" dirty="0" err="1" smtClean="0"/>
                <a:t>couchdb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dat</a:t>
              </a:r>
              <a:r>
                <a:rPr lang="en-US" sz="1600" dirty="0" smtClean="0"/>
                <a:t> to </a:t>
              </a:r>
              <a:r>
                <a:rPr lang="en-US" sz="1600" dirty="0" err="1" smtClean="0"/>
                <a:t>svg</a:t>
              </a:r>
              <a:r>
                <a:rPr lang="en-US" sz="1600" dirty="0" smtClean="0"/>
                <a:t> and make the stroke border.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We use </a:t>
              </a:r>
              <a:r>
                <a:rPr lang="en-US" sz="1600" dirty="0" err="1" smtClean="0"/>
                <a:t>imagemagick</a:t>
              </a:r>
              <a:r>
                <a:rPr lang="en-US" sz="1600" dirty="0" smtClean="0"/>
                <a:t> to negate, resize the image and convert it to </a:t>
              </a:r>
              <a:r>
                <a:rPr lang="en-US" sz="1600" dirty="0" err="1" smtClean="0"/>
                <a:t>png</a:t>
              </a:r>
              <a:endParaRPr lang="en-US" sz="16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We use python to crop the image and add our image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We balance the training and testing data set by resampling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The last step is to use </a:t>
              </a:r>
              <a:r>
                <a:rPr lang="en-US" sz="1600" dirty="0" err="1" smtClean="0"/>
                <a:t>caffe</a:t>
              </a:r>
              <a:r>
                <a:rPr lang="en-US" sz="1600" dirty="0" smtClean="0"/>
                <a:t> tool </a:t>
              </a:r>
              <a:r>
                <a:rPr lang="en-US" sz="1600" dirty="0" err="1" smtClean="0"/>
                <a:t>conver_image_set</a:t>
              </a:r>
              <a:r>
                <a:rPr lang="en-US" sz="1600" dirty="0" smtClean="0"/>
                <a:t> to convert the image to </a:t>
              </a:r>
              <a:r>
                <a:rPr lang="en-US" sz="1600" dirty="0" err="1" smtClean="0"/>
                <a:t>lmdb</a:t>
              </a:r>
              <a:endParaRPr lang="en-US" sz="16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956927" y="18717954"/>
              <a:ext cx="1132943" cy="113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PNG</a:t>
              </a:r>
              <a:endParaRPr lang="en-US" sz="2800" dirty="0"/>
            </a:p>
          </p:txBody>
        </p:sp>
        <p:sp>
          <p:nvSpPr>
            <p:cNvPr id="146" name="Right Arrow 145"/>
            <p:cNvSpPr/>
            <p:nvPr/>
          </p:nvSpPr>
          <p:spPr>
            <a:xfrm rot="10800000">
              <a:off x="5408840" y="19170027"/>
              <a:ext cx="1356795" cy="31832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400347" y="18883918"/>
              <a:ext cx="14863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crop &amp; padding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416779" y="10828863"/>
            <a:ext cx="8391646" cy="15174410"/>
            <a:chOff x="9416779" y="12038002"/>
            <a:chExt cx="8391646" cy="15174410"/>
          </a:xfrm>
        </p:grpSpPr>
        <p:sp>
          <p:nvSpPr>
            <p:cNvPr id="33" name="TextBox 32"/>
            <p:cNvSpPr txBox="1"/>
            <p:nvPr/>
          </p:nvSpPr>
          <p:spPr>
            <a:xfrm>
              <a:off x="13951958" y="13326684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28x28x1</a:t>
              </a:r>
              <a:endPara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416779" y="12038002"/>
              <a:ext cx="8391646" cy="15174410"/>
              <a:chOff x="9606987" y="12038002"/>
              <a:chExt cx="8391646" cy="1517441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606987" y="12038002"/>
                <a:ext cx="8391646" cy="15174410"/>
                <a:chOff x="9606987" y="4182168"/>
                <a:chExt cx="8391646" cy="1517441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9606987" y="5027119"/>
                  <a:ext cx="8391646" cy="14329459"/>
                  <a:chOff x="317500" y="2743199"/>
                  <a:chExt cx="8391646" cy="14329459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4516732" y="3242870"/>
                    <a:ext cx="3901440" cy="10170116"/>
                    <a:chOff x="3130366" y="4122547"/>
                    <a:chExt cx="3901440" cy="10170116"/>
                  </a:xfrm>
                </p:grpSpPr>
                <p:pic>
                  <p:nvPicPr>
                    <p:cNvPr id="2" name="Picture 1"/>
                    <p:cNvPicPr>
                      <a:picLocks noChangeAspect="1"/>
                    </p:cNvPicPr>
                    <p:nvPr/>
                  </p:nvPicPr>
                  <p:blipFill>
                    <a:blip r:embed="rId2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19915" y="4122547"/>
                      <a:ext cx="688340" cy="6883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20469"/>
                    <a:stretch/>
                  </p:blipFill>
                  <p:spPr>
                    <a:xfrm>
                      <a:off x="3130366" y="6979029"/>
                      <a:ext cx="3901440" cy="31028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2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0366" y="10391223"/>
                      <a:ext cx="3901440" cy="39014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21295"/>
                    <a:stretch/>
                  </p:blipFill>
                  <p:spPr>
                    <a:xfrm>
                      <a:off x="4773410" y="5113452"/>
                      <a:ext cx="2251926" cy="177237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Rectangle 20"/>
                  <p:cNvSpPr/>
                  <p:nvPr/>
                </p:nvSpPr>
                <p:spPr>
                  <a:xfrm>
                    <a:off x="317500" y="2743199"/>
                    <a:ext cx="8391646" cy="1432945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9606987" y="4182168"/>
                  <a:ext cx="8391646" cy="84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Convolutional Neural Network</a:t>
                  </a:r>
                </a:p>
              </p:txBody>
            </p:sp>
          </p:grpSp>
          <p:graphicFrame>
            <p:nvGraphicFramePr>
              <p:cNvPr id="18" name="Diagram 17"/>
              <p:cNvGraphicFramePr/>
              <p:nvPr>
                <p:extLst>
                  <p:ext uri="{D42A27DB-BD31-4B8C-83A1-F6EECF244321}">
                    <p14:modId xmlns:p14="http://schemas.microsoft.com/office/powerpoint/2010/main" val="1534351366"/>
                  </p:ext>
                </p:extLst>
              </p:nvPr>
            </p:nvGraphicFramePr>
            <p:xfrm>
              <a:off x="9989570" y="13385276"/>
              <a:ext cx="2668545" cy="125320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1" r:lo="rId32" r:qs="rId33" r:cs="rId34"/>
              </a:graphicData>
            </a:graphic>
          </p:graphicFrame>
        </p:grpSp>
        <p:cxnSp>
          <p:nvCxnSpPr>
            <p:cNvPr id="27" name="Straight Arrow Connector 26"/>
            <p:cNvCxnSpPr>
              <a:stCxn id="2" idx="1"/>
            </p:cNvCxnSpPr>
            <p:nvPr/>
          </p:nvCxnSpPr>
          <p:spPr>
            <a:xfrm flipH="1">
              <a:off x="12382792" y="13726794"/>
              <a:ext cx="4322768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2486248" y="14960868"/>
              <a:ext cx="2772807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258782" y="14524564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Weights</a:t>
              </a:r>
              <a:endPara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2452383" y="14960868"/>
              <a:ext cx="1682717" cy="11850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 rot="3478544">
              <a:off x="12597611" y="18043312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</a:t>
              </a:r>
              <a:endPara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12392795" y="17592066"/>
              <a:ext cx="1272405" cy="210080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rot="2124571">
              <a:off x="12983682" y="15196216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</a:t>
              </a:r>
              <a:endPara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9987" y="23862080"/>
              <a:ext cx="4280718" cy="3210539"/>
            </a:xfrm>
            <a:prstGeom prst="rect">
              <a:avLst/>
            </a:prstGeom>
          </p:spPr>
        </p:pic>
        <p:cxnSp>
          <p:nvCxnSpPr>
            <p:cNvPr id="111" name="Straight Arrow Connector 110"/>
            <p:cNvCxnSpPr/>
            <p:nvPr/>
          </p:nvCxnSpPr>
          <p:spPr>
            <a:xfrm>
              <a:off x="15259055" y="24884063"/>
              <a:ext cx="241900" cy="84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801850" y="25744205"/>
              <a:ext cx="1673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</a:t>
              </a:r>
              <a:r>
                <a:rPr lang="en-US" sz="1200" b="1" dirty="0" smtClean="0"/>
                <a:t>ncrease batch size                  &amp;</a:t>
              </a:r>
            </a:p>
            <a:p>
              <a:r>
                <a:rPr lang="en-US" sz="1200" b="1" dirty="0" smtClean="0"/>
                <a:t> reset learning rate</a:t>
              </a:r>
              <a:endParaRPr lang="en-US" sz="12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737622" y="24886192"/>
              <a:ext cx="167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reset leaning rate</a:t>
              </a:r>
              <a:endParaRPr lang="en-US" sz="1200" b="1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16744269" y="24450675"/>
              <a:ext cx="92774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412278" y="4050911"/>
            <a:ext cx="8396147" cy="6515936"/>
            <a:chOff x="328878" y="4182168"/>
            <a:chExt cx="8396147" cy="6515936"/>
          </a:xfrm>
        </p:grpSpPr>
        <p:grpSp>
          <p:nvGrpSpPr>
            <p:cNvPr id="11" name="Group 10"/>
            <p:cNvGrpSpPr/>
            <p:nvPr/>
          </p:nvGrpSpPr>
          <p:grpSpPr>
            <a:xfrm>
              <a:off x="328878" y="4182168"/>
              <a:ext cx="8396147" cy="6515936"/>
              <a:chOff x="328878" y="4182168"/>
              <a:chExt cx="8396147" cy="65159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878" y="5027120"/>
                <a:ext cx="8391646" cy="56709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Segmentation</a:t>
                </a:r>
                <a:endParaRPr lang="en-US" sz="3600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417555" y="5348004"/>
              <a:ext cx="2159750" cy="19914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336744" y="5348005"/>
              <a:ext cx="2017149" cy="199149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1990734" y="6258956"/>
              <a:ext cx="853578" cy="24128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TextBox 1040"/>
          <p:cNvSpPr txBox="1"/>
          <p:nvPr/>
        </p:nvSpPr>
        <p:spPr>
          <a:xfrm>
            <a:off x="9578893" y="7385290"/>
            <a:ext cx="8081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use the spanning tree algorithm, which treat the image as a graph, and assign edge to every two adjacent pixels, according to their difference in color. </a:t>
            </a:r>
            <a:r>
              <a:rPr lang="en-US" sz="2800" dirty="0" smtClean="0"/>
              <a:t>After we construct the graph, we find the minimum spanning tree for this graph, and cut some edges with weights over a threshold to get a forest.</a:t>
            </a:r>
            <a:endParaRPr lang="en-US" sz="2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761429" y="6417707"/>
            <a:ext cx="3478988" cy="800396"/>
            <a:chOff x="9761429" y="6597819"/>
            <a:chExt cx="3478988" cy="800396"/>
          </a:xfrm>
        </p:grpSpPr>
        <p:sp>
          <p:nvSpPr>
            <p:cNvPr id="91" name="Rounded Rectangle 90"/>
            <p:cNvSpPr/>
            <p:nvPr/>
          </p:nvSpPr>
          <p:spPr>
            <a:xfrm>
              <a:off x="9761429" y="6597819"/>
              <a:ext cx="3478988" cy="80039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146" y="6755501"/>
              <a:ext cx="3177574" cy="369249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9756915" y="5257435"/>
            <a:ext cx="3478988" cy="800396"/>
            <a:chOff x="9729012" y="5257435"/>
            <a:chExt cx="3478988" cy="800396"/>
          </a:xfrm>
        </p:grpSpPr>
        <p:sp>
          <p:nvSpPr>
            <p:cNvPr id="29" name="Rounded Rectangle 28"/>
            <p:cNvSpPr/>
            <p:nvPr/>
          </p:nvSpPr>
          <p:spPr>
            <a:xfrm>
              <a:off x="9729012" y="5257435"/>
              <a:ext cx="3478988" cy="80039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6896" y="5422564"/>
              <a:ext cx="3006595" cy="34938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76691" y="4078656"/>
            <a:ext cx="8419511" cy="4138947"/>
            <a:chOff x="476691" y="4078656"/>
            <a:chExt cx="8419511" cy="4138947"/>
          </a:xfrm>
        </p:grpSpPr>
        <p:pic>
          <p:nvPicPr>
            <p:cNvPr id="96" name="Picture 2" descr="http://neuralnetworksanddeeplearning.com/images/KSH.jpg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05" y="6061721"/>
              <a:ext cx="8292097" cy="2000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3599924030"/>
                </p:ext>
              </p:extLst>
            </p:nvPr>
          </p:nvGraphicFramePr>
          <p:xfrm>
            <a:off x="682646" y="4256324"/>
            <a:ext cx="8063871" cy="27973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pSp>
          <p:nvGrpSpPr>
            <p:cNvPr id="39" name="Group 38"/>
            <p:cNvGrpSpPr/>
            <p:nvPr/>
          </p:nvGrpSpPr>
          <p:grpSpPr>
            <a:xfrm>
              <a:off x="476691" y="4078656"/>
              <a:ext cx="8396147" cy="4138947"/>
              <a:chOff x="633142" y="3763075"/>
              <a:chExt cx="8396147" cy="413894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33142" y="4608028"/>
                <a:ext cx="8391646" cy="32939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37643" y="3763075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System Architecture</a:t>
                </a:r>
                <a:endParaRPr lang="en-US" sz="3600" dirty="0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 rot="16200000">
            <a:off x="12780939" y="23928291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Accuracy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446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幼圆</vt:lpstr>
      <vt:lpstr>Arial</vt:lpstr>
      <vt:lpstr>Arial Rounded MT Bold</vt:lpstr>
      <vt:lpstr>Calibri</vt:lpstr>
      <vt:lpstr>Cambria Math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128</cp:revision>
  <dcterms:created xsi:type="dcterms:W3CDTF">2016-04-20T21:44:40Z</dcterms:created>
  <dcterms:modified xsi:type="dcterms:W3CDTF">2016-04-23T01:23:43Z</dcterms:modified>
</cp:coreProperties>
</file>