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notesMasterIdLst>
    <p:notesMasterId r:id="rId3"/>
  </p:notes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 autoAdjust="0"/>
    <p:restoredTop sz="94694"/>
  </p:normalViewPr>
  <p:slideViewPr>
    <p:cSldViewPr snapToGrid="0" snapToObjects="1">
      <p:cViewPr>
        <p:scale>
          <a:sx n="30" d="100"/>
          <a:sy n="30" d="100"/>
        </p:scale>
        <p:origin x="1399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F5B2-628C-AD47-AC61-4B2157D02B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72D6-0869-C64F-B333-17B7CABE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72D6-0869-C64F-B333-17B7CABEC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4833" y="10058406"/>
            <a:ext cx="13200902" cy="9051124"/>
          </a:xfrm>
        </p:spPr>
        <p:txBody>
          <a:bodyPr anchor="b">
            <a:normAutofit/>
          </a:bodyPr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833" y="19109522"/>
            <a:ext cx="13200902" cy="450513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63437" y="17284634"/>
            <a:ext cx="2790946" cy="3127124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68" y="18118166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2438400"/>
            <a:ext cx="13183970" cy="1246816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7416184"/>
            <a:ext cx="13183970" cy="6223456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247" y="2438400"/>
            <a:ext cx="12219174" cy="115824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31944" y="14020800"/>
            <a:ext cx="11307776" cy="1524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7416184"/>
            <a:ext cx="13183970" cy="6223456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16633" y="2592020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39067" y="11621224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39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9753606"/>
            <a:ext cx="13183970" cy="10899380"/>
          </a:xfrm>
        </p:spPr>
        <p:txBody>
          <a:bodyPr anchor="b">
            <a:normAutofit/>
          </a:bodyPr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0726400"/>
            <a:ext cx="13183970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76247" y="2438400"/>
            <a:ext cx="12219174" cy="115824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4830" y="17373600"/>
            <a:ext cx="13376584" cy="33528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0" y="20726400"/>
            <a:ext cx="13376584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6633" y="2592020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39067" y="11621224"/>
            <a:ext cx="914638" cy="2339104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58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2" y="2509628"/>
            <a:ext cx="13183968" cy="11520080"/>
          </a:xfrm>
        </p:spPr>
        <p:txBody>
          <a:bodyPr anchor="ctr">
            <a:normAutofit/>
          </a:bodyPr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4831" y="17373600"/>
            <a:ext cx="13183970" cy="33528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0726400"/>
            <a:ext cx="13183970" cy="29184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2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57070" y="2509626"/>
            <a:ext cx="3312264" cy="2113526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4832" y="2509626"/>
            <a:ext cx="9432696" cy="211352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03" y="2496440"/>
            <a:ext cx="13178398" cy="5123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831" y="8534400"/>
            <a:ext cx="13183970" cy="15110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8298248"/>
            <a:ext cx="13183970" cy="587520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14325600"/>
            <a:ext cx="13183970" cy="3441600"/>
          </a:xfrm>
        </p:spPr>
        <p:txBody>
          <a:bodyPr anchor="t"/>
          <a:lstStyle>
            <a:lvl1pPr marL="0" indent="0" algn="l"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12666110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12976562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4833" y="8546826"/>
            <a:ext cx="6395062" cy="150695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74615" y="8546826"/>
            <a:ext cx="6394186" cy="150695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315113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0704" y="8906504"/>
            <a:ext cx="5749192" cy="2305048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4830" y="11211554"/>
            <a:ext cx="6395064" cy="124228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12309" y="8893592"/>
            <a:ext cx="5746478" cy="2305048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7430" y="11198642"/>
            <a:ext cx="6391360" cy="124228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56" y="315113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00" y="2496440"/>
            <a:ext cx="13178400" cy="5123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0" y="1784352"/>
            <a:ext cx="5259168" cy="3905248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6988" y="1784358"/>
            <a:ext cx="7581812" cy="2165985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0" y="6394452"/>
            <a:ext cx="5259168" cy="1704974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2844778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9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831" y="19202400"/>
            <a:ext cx="13183970" cy="2266952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4831" y="2539860"/>
            <a:ext cx="13183970" cy="1541988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831" y="21469352"/>
            <a:ext cx="13183970" cy="19748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16" y="19642642"/>
            <a:ext cx="2716712" cy="20320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2456" y="19932354"/>
            <a:ext cx="1169956" cy="1460500"/>
          </a:xfrm>
        </p:spPr>
        <p:txBody>
          <a:bodyPr/>
          <a:lstStyle/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" y="914400"/>
            <a:ext cx="3962400" cy="26554512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40842" y="1140"/>
            <a:ext cx="3904544" cy="27411872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365760" cy="2743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0400" y="2496440"/>
            <a:ext cx="13178400" cy="5123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831" y="8534400"/>
            <a:ext cx="13183970" cy="155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0" y="24540358"/>
            <a:ext cx="1532760" cy="1480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38D3-01E9-BE4F-8B6D-32D27699DBB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4830" y="24543238"/>
            <a:ext cx="1143297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22456" y="3151134"/>
            <a:ext cx="1169956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rgbClr val="FEFFFF"/>
                </a:solidFill>
              </a:defRPr>
            </a:lvl1pPr>
          </a:lstStyle>
          <a:p>
            <a:fld id="{B018B3EE-E7A3-EB40-9A93-33FEFFDC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72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288000" cy="368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5400" dirty="0" smtClean="0"/>
              <a:t>  Offline </a:t>
            </a:r>
            <a:r>
              <a:rPr lang="en-US" sz="5400" dirty="0" smtClean="0"/>
              <a:t>Mathematical Expression </a:t>
            </a:r>
            <a:r>
              <a:rPr lang="en-US" sz="5400" dirty="0" smtClean="0"/>
              <a:t>Recognizer</a:t>
            </a:r>
            <a:endParaRPr lang="en-US" sz="5400" dirty="0"/>
          </a:p>
          <a:p>
            <a:r>
              <a:rPr lang="en-US" sz="5400" dirty="0" smtClean="0"/>
              <a:t>  Shawn Peng, yisupeng@iu.edu</a:t>
            </a:r>
          </a:p>
          <a:p>
            <a:r>
              <a:rPr lang="en-US" sz="5400" dirty="0" smtClean="0"/>
              <a:t>  Yang Zhang, zhang505@Indiana.edu</a:t>
            </a:r>
          </a:p>
        </p:txBody>
      </p:sp>
      <p:pic>
        <p:nvPicPr>
          <p:cNvPr id="1026" name="Picture 2" descr="http://podcast.iu.edu/upload/InterCollAthletics/images/IU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498" y="930966"/>
            <a:ext cx="1776224" cy="177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9606987" y="12038002"/>
            <a:ext cx="8391646" cy="15174410"/>
            <a:chOff x="9606987" y="4182168"/>
            <a:chExt cx="8391646" cy="15174410"/>
          </a:xfrm>
        </p:grpSpPr>
        <p:grpSp>
          <p:nvGrpSpPr>
            <p:cNvPr id="23" name="Group 22"/>
            <p:cNvGrpSpPr/>
            <p:nvPr/>
          </p:nvGrpSpPr>
          <p:grpSpPr>
            <a:xfrm>
              <a:off x="9606987" y="5027119"/>
              <a:ext cx="8391646" cy="14329459"/>
              <a:chOff x="317500" y="2743199"/>
              <a:chExt cx="8391646" cy="1432945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723374" y="3245522"/>
                <a:ext cx="3906535" cy="10018224"/>
                <a:chOff x="2337008" y="4125199"/>
                <a:chExt cx="3906535" cy="1001822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2103" y="4125199"/>
                  <a:ext cx="688340" cy="688340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469"/>
                <a:stretch/>
              </p:blipFill>
              <p:spPr>
                <a:xfrm>
                  <a:off x="2337008" y="6954725"/>
                  <a:ext cx="3901440" cy="3102854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2103" y="10241983"/>
                  <a:ext cx="3901440" cy="390144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295"/>
                <a:stretch/>
              </p:blipFill>
              <p:spPr>
                <a:xfrm>
                  <a:off x="2337008" y="4997943"/>
                  <a:ext cx="2251926" cy="17723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590309" y="3132681"/>
                <a:ext cx="2558005" cy="135927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7500" y="2743199"/>
                <a:ext cx="8391646" cy="143294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9606987" y="4182168"/>
              <a:ext cx="8391646" cy="844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Convolutional Neural Network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02486" y="5673586"/>
            <a:ext cx="8396147" cy="6065134"/>
            <a:chOff x="328878" y="4182168"/>
            <a:chExt cx="8396147" cy="6065134"/>
          </a:xfrm>
        </p:grpSpPr>
        <p:sp>
          <p:nvSpPr>
            <p:cNvPr id="14" name="Rounded Rectangle 13"/>
            <p:cNvSpPr/>
            <p:nvPr/>
          </p:nvSpPr>
          <p:spPr>
            <a:xfrm>
              <a:off x="509286" y="5369421"/>
              <a:ext cx="3426106" cy="7458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1909822" y="6353711"/>
              <a:ext cx="497711" cy="4498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5624" y="6987998"/>
              <a:ext cx="3426106" cy="7458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8878" y="4182168"/>
              <a:ext cx="8396147" cy="6065134"/>
              <a:chOff x="328878" y="4182168"/>
              <a:chExt cx="8396147" cy="606513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28878" y="5027120"/>
                <a:ext cx="8391646" cy="52201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33379" y="4182168"/>
                <a:ext cx="8391646" cy="84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Segmentation</a:t>
                </a:r>
                <a:endParaRPr lang="en-US" dirty="0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17555" y="5371152"/>
              <a:ext cx="2159750" cy="19914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6744" y="5371153"/>
              <a:ext cx="2017149" cy="1991494"/>
            </a:xfrm>
            <a:prstGeom prst="rect">
              <a:avLst/>
            </a:prstGeom>
          </p:spPr>
        </p:pic>
      </p:grpSp>
      <p:pic>
        <p:nvPicPr>
          <p:cNvPr id="1028" name="Picture 4" descr="http://rebelbox.com/wp-content/uploads/2013/07/c-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610" y="3760104"/>
            <a:ext cx="145031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nixstickers.com/image/data/stickers/binbash/Bash-new.s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910" y="3731681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0" descr="NodeJS icon"/>
          <p:cNvSpPr>
            <a:spLocks noChangeAspect="1" noChangeArrowheads="1"/>
          </p:cNvSpPr>
          <p:nvPr/>
        </p:nvSpPr>
        <p:spPr bwMode="auto">
          <a:xfrm>
            <a:off x="10261601" y="7440276"/>
            <a:ext cx="372427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42896" y="3829264"/>
            <a:ext cx="1494471" cy="1524000"/>
          </a:xfrm>
          <a:prstGeom prst="rect">
            <a:avLst/>
          </a:prstGeom>
        </p:spPr>
      </p:pic>
      <p:pic>
        <p:nvPicPr>
          <p:cNvPr id="1038" name="Picture 14" descr="http://pythonhow.com/wp-content/uploads/2016/01/python-logo-python-how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61" y="387174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18176" y="4240710"/>
            <a:ext cx="1805667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20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Zhang</dc:creator>
  <cp:lastModifiedBy>Yang Zhang</cp:lastModifiedBy>
  <cp:revision>20</cp:revision>
  <dcterms:created xsi:type="dcterms:W3CDTF">2016-04-20T21:44:40Z</dcterms:created>
  <dcterms:modified xsi:type="dcterms:W3CDTF">2016-04-22T06:03:51Z</dcterms:modified>
</cp:coreProperties>
</file>