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>
        <p:scale>
          <a:sx n="30" d="100"/>
          <a:sy n="30" d="100"/>
        </p:scale>
        <p:origin x="2105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5" y="25603200"/>
            <a:ext cx="18283238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25337264"/>
            <a:ext cx="18283238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035808"/>
            <a:ext cx="15087600" cy="142646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6000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6" y="17822484"/>
            <a:ext cx="15087600" cy="457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800" cap="all" spc="400" baseline="0">
                <a:solidFill>
                  <a:schemeClr val="tx2"/>
                </a:solidFill>
                <a:latin typeface="+mj-lt"/>
              </a:defRPr>
            </a:lvl1pPr>
            <a:lvl2pPr marL="914400" indent="0" algn="ctr">
              <a:buNone/>
              <a:defRPr sz="4800"/>
            </a:lvl2pPr>
            <a:lvl3pPr marL="1828800" indent="0" algn="ctr">
              <a:buNone/>
              <a:defRPr sz="4800"/>
            </a:lvl3pPr>
            <a:lvl4pPr marL="2743200" indent="0" algn="ctr">
              <a:buNone/>
              <a:defRPr sz="4000"/>
            </a:lvl4pPr>
            <a:lvl5pPr marL="3657600" indent="0" algn="ctr">
              <a:buNone/>
              <a:defRPr sz="4000"/>
            </a:lvl5pPr>
            <a:lvl6pPr marL="4572000" indent="0" algn="ctr">
              <a:buNone/>
              <a:defRPr sz="4000"/>
            </a:lvl6pPr>
            <a:lvl7pPr marL="5486400" indent="0" algn="ctr">
              <a:buNone/>
              <a:defRPr sz="4000"/>
            </a:lvl7pPr>
            <a:lvl8pPr marL="6400800" indent="0" algn="ctr">
              <a:buNone/>
              <a:defRPr sz="4000"/>
            </a:lvl8pPr>
            <a:lvl9pPr marL="7315200" indent="0" algn="ctr"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8" y="173736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5" y="25603200"/>
            <a:ext cx="18283238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25337264"/>
            <a:ext cx="18283238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659118"/>
            <a:ext cx="3943350" cy="23029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659116"/>
            <a:ext cx="11601450" cy="2302968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5" y="25603200"/>
            <a:ext cx="18283238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25337264"/>
            <a:ext cx="18283238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035808"/>
            <a:ext cx="15087600" cy="142646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7812512"/>
            <a:ext cx="15087600" cy="457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800" cap="all" spc="400" baseline="0">
                <a:solidFill>
                  <a:schemeClr val="tx2"/>
                </a:solidFill>
                <a:latin typeface="+mj-lt"/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8" y="173736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1146418"/>
            <a:ext cx="15087600" cy="5803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382936"/>
            <a:ext cx="7406640" cy="1609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7382946"/>
            <a:ext cx="7406640" cy="1609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1146418"/>
            <a:ext cx="15087600" cy="5803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84208"/>
            <a:ext cx="7406640" cy="29451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000" b="0" cap="all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329336"/>
            <a:ext cx="7406640" cy="1314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7384208"/>
            <a:ext cx="7406640" cy="29451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000" b="0" cap="all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10329336"/>
            <a:ext cx="7406640" cy="1314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5" y="25603200"/>
            <a:ext cx="18283238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5" y="25337264"/>
            <a:ext cx="18283238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6076186" cy="27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6" y="0"/>
            <a:ext cx="96012" cy="27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77436"/>
            <a:ext cx="4800600" cy="9144000"/>
          </a:xfrm>
        </p:spPr>
        <p:txBody>
          <a:bodyPr anchor="b">
            <a:normAutofit/>
          </a:bodyPr>
          <a:lstStyle>
            <a:lvl1pPr>
              <a:defRPr sz="7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475" y="2926080"/>
            <a:ext cx="10018786" cy="2103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1704320"/>
            <a:ext cx="4800600" cy="1351649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9" y="25839146"/>
            <a:ext cx="3927766" cy="1460500"/>
          </a:xfrm>
        </p:spPr>
        <p:txBody>
          <a:bodyPr/>
          <a:lstStyle>
            <a:lvl1pPr algn="l">
              <a:defRPr/>
            </a:lvl1pPr>
          </a:lstStyle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25839146"/>
            <a:ext cx="6972300" cy="14605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9812000"/>
            <a:ext cx="18283238" cy="76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" y="19660304"/>
            <a:ext cx="18283238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0299680"/>
            <a:ext cx="15179040" cy="3291840"/>
          </a:xfrm>
        </p:spPr>
        <p:txBody>
          <a:bodyPr tIns="0" bIns="0" anchor="b">
            <a:noAutofit/>
          </a:bodyPr>
          <a:lstStyle>
            <a:lvl1pPr>
              <a:defRPr sz="7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" y="0"/>
            <a:ext cx="18287978" cy="1966030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6400">
                <a:solidFill>
                  <a:schemeClr val="bg1"/>
                </a:solidFill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23628096"/>
            <a:ext cx="15179040" cy="23774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9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5603200"/>
            <a:ext cx="18288002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5337262"/>
            <a:ext cx="18288002" cy="263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146418"/>
            <a:ext cx="15087600" cy="580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19" y="7382936"/>
            <a:ext cx="15087602" cy="16093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3" y="25839146"/>
            <a:ext cx="370840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9" y="25839146"/>
            <a:ext cx="723420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9" y="25839146"/>
            <a:ext cx="1968038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F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6951380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85000"/>
        </a:lnSpc>
        <a:spcBef>
          <a:spcPct val="0"/>
        </a:spcBef>
        <a:buNone/>
        <a:defRPr sz="96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28800" rtl="0" eaLnBrk="1" latinLnBrk="0" hangingPunct="1">
        <a:lnSpc>
          <a:spcPct val="90000"/>
        </a:lnSpc>
        <a:spcBef>
          <a:spcPts val="24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6809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3385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9961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65376" indent="-36576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00000" indent="-45720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2640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Offline mathematical expression recognizer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663184"/>
            <a:ext cx="2234184" cy="2234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69"/>
          <a:stretch/>
        </p:blipFill>
        <p:spPr>
          <a:xfrm>
            <a:off x="2904168" y="4824984"/>
            <a:ext cx="5177648" cy="4291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00" y="4824984"/>
            <a:ext cx="4291584" cy="4291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13078368" y="5053584"/>
            <a:ext cx="4826000" cy="379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2"/>
          <a:stretch/>
        </p:blipFill>
        <p:spPr>
          <a:xfrm>
            <a:off x="4099468" y="9398000"/>
            <a:ext cx="9753600" cy="77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9</cp:revision>
  <dcterms:created xsi:type="dcterms:W3CDTF">2016-04-20T21:44:40Z</dcterms:created>
  <dcterms:modified xsi:type="dcterms:W3CDTF">2016-04-22T00:41:03Z</dcterms:modified>
</cp:coreProperties>
</file>