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7"/>
    <p:restoredTop sz="94643"/>
  </p:normalViewPr>
  <p:slideViewPr>
    <p:cSldViewPr snapToGrid="0" snapToObjects="1">
      <p:cViewPr>
        <p:scale>
          <a:sx n="100" d="100"/>
          <a:sy n="100" d="100"/>
        </p:scale>
        <p:origin x="36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387C-4884-DA4A-9FFC-5CB7DC351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D4F78-EBA1-CF4F-A496-1A2729492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63F01-16DA-7A46-807A-F4F87251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7492-2AD7-6248-8708-6F2C20D77CF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C3157-35C2-1E4E-996E-5FA82E69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23C81-87EA-6047-9DC6-4BBE1971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E15A-171C-4140-A2D9-152F936F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8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BF96-2BF9-1A46-B0C2-A3065B38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E8E62-CC9F-F743-B315-AFF931260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BDD4C-AC45-0044-9D67-541AFC7E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7492-2AD7-6248-8708-6F2C20D77CF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C5DC8-2DE9-7E47-9C5C-B7C966AC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D6C12-ACAA-B949-BD5B-5C26EECF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E15A-171C-4140-A2D9-152F936F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2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DD45B-6A7B-E646-9E09-0354F56D2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91C4C-F2D4-364B-9C08-DE6BB4D20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13029-2C12-3D45-899F-A41A81CD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7492-2AD7-6248-8708-6F2C20D77CF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D5B3-2985-DA46-88B0-1E4A9F77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9DF22-8E84-2F4C-9593-150F086F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E15A-171C-4140-A2D9-152F936F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1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9FF6-3A97-8B45-83AC-5A585A5C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8CE61-60AD-7E47-A590-E635C1C2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0CA3A-B6F7-B948-8150-6E153F8B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7492-2AD7-6248-8708-6F2C20D77CF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6BE78-FBC6-2046-B04A-AAEE2AB5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5ABC0-6ED9-3F4A-92AE-93393962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E15A-171C-4140-A2D9-152F936F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5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3A4A-9B47-3743-B082-FDD09118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05AAA-5433-E040-838E-0A61C21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F465E-4E4D-EF4B-8AA0-DD99A075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7492-2AD7-6248-8708-6F2C20D77CF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B90C1-3C51-F942-92DD-DC6303B9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B4569-76E8-6749-8A33-00942FBB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E15A-171C-4140-A2D9-152F936F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5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CEDB-E391-4646-880E-C170FA6B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A7C9D-5D13-B74F-8B72-74F05404D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0F79D-7A7C-4F4C-AD82-C72BE08C1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FD5C5-8727-6341-8671-E617BD72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7492-2AD7-6248-8708-6F2C20D77CF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47D28-9F3B-5647-97F1-C6A41D42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78978-62F8-0649-96FE-3873D597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E15A-171C-4140-A2D9-152F936F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8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C7B3-9F40-0744-8A35-4EC0D150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54F0A-D292-914A-AC4A-92228091B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07FD2-6C6D-294B-9F72-4B4C1EDC2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F538E-4D73-3442-A8C9-089D8ACE4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D3385-DE30-724E-96E4-0613F84A8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BA213-92D5-1C45-8367-8E721002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7492-2AD7-6248-8708-6F2C20D77CF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EB89F-CD1F-734B-B55E-4C066CDA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50D12-8E2C-844B-841D-2E2A360D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E15A-171C-4140-A2D9-152F936F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2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1D87-658F-D14E-A4F2-F8B578E9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60CC9-52EB-B44E-96DD-8E31581F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7492-2AD7-6248-8708-6F2C20D77CF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8130D-ABB3-D642-9A3B-95F3BE39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FDDB8-7876-E644-AE4A-2EFCA425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E15A-171C-4140-A2D9-152F936F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8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5ADC2-F47C-1A42-9A4B-2A0B26ED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7492-2AD7-6248-8708-6F2C20D77CF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6AD7B-37D5-7C4C-9D7E-810529BF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43344-6799-C54D-97BC-A13D92C0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E15A-171C-4140-A2D9-152F936F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9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8864-9F70-1C4B-A61A-A908C0D4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05A87-F3EA-9B47-A5B3-CF42AB3A0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C604E-170D-4647-B69B-4640EEFE0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CBCB7-7EEA-384F-95A1-A1FD5D85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7492-2AD7-6248-8708-6F2C20D77CF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442EF-9571-AD4B-A1E1-8DD9CB86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732C4-D30A-2448-8D6F-5A4743BB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E15A-171C-4140-A2D9-152F936F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6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D2F0-C80B-6943-B51A-B526BFDE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D4A0DD-45F2-6242-8602-4886292E0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F5F57-678E-1049-88DE-94830F643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CFB34-2086-204B-A614-545586A6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7492-2AD7-6248-8708-6F2C20D77CF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0A163-985A-FA45-8A9E-15827378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F4302-F981-D44E-809B-67CAEBB1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E15A-171C-4140-A2D9-152F936F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A13E8-2699-2D43-8440-14950BB3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04EBF-500A-574C-AD26-C26B1C561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AB35E-8D96-414C-A1C8-6BBF473B6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17492-2AD7-6248-8708-6F2C20D77CF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357A9-1CA3-BC43-8084-D25EA4492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A62E5-EFE7-034F-B601-5C0191018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1E15A-171C-4140-A2D9-152F936F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42B31CE-48A8-F848-AFC4-62176FBFC1DC}"/>
              </a:ext>
            </a:extLst>
          </p:cNvPr>
          <p:cNvSpPr/>
          <p:nvPr/>
        </p:nvSpPr>
        <p:spPr>
          <a:xfrm>
            <a:off x="2506980" y="784860"/>
            <a:ext cx="1097280" cy="6949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Rejected CSV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5446771-924F-E84B-9F28-27F59EC1C79B}"/>
              </a:ext>
            </a:extLst>
          </p:cNvPr>
          <p:cNvSpPr/>
          <p:nvPr/>
        </p:nvSpPr>
        <p:spPr>
          <a:xfrm>
            <a:off x="322580" y="1478788"/>
            <a:ext cx="1404620" cy="6949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Source1.csv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432936F-39C7-3B4E-9C25-077DE80EAF67}"/>
              </a:ext>
            </a:extLst>
          </p:cNvPr>
          <p:cNvSpPr/>
          <p:nvPr/>
        </p:nvSpPr>
        <p:spPr>
          <a:xfrm>
            <a:off x="322580" y="4334257"/>
            <a:ext cx="1404620" cy="6949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Source2.json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3D5D74-34BD-6B4E-9B2E-E08B71D35C5D}"/>
              </a:ext>
            </a:extLst>
          </p:cNvPr>
          <p:cNvCxnSpPr>
            <a:stCxn id="3" idx="3"/>
            <a:endCxn id="2" idx="1"/>
          </p:cNvCxnSpPr>
          <p:nvPr/>
        </p:nvCxnSpPr>
        <p:spPr>
          <a:xfrm flipV="1">
            <a:off x="1727200" y="1132332"/>
            <a:ext cx="779780" cy="69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F8941AD-0F4F-724D-9730-E51E57E1051B}"/>
              </a:ext>
            </a:extLst>
          </p:cNvPr>
          <p:cNvSpPr/>
          <p:nvPr/>
        </p:nvSpPr>
        <p:spPr>
          <a:xfrm>
            <a:off x="2506980" y="2173732"/>
            <a:ext cx="1097280" cy="6949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Accepted csv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2ADE5E-502C-8042-A249-BDE18D5AB889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1727200" y="1826260"/>
            <a:ext cx="779780" cy="69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FFDEEA1-500B-4D45-B456-6D91FA768C6C}"/>
              </a:ext>
            </a:extLst>
          </p:cNvPr>
          <p:cNvSpPr/>
          <p:nvPr/>
        </p:nvSpPr>
        <p:spPr>
          <a:xfrm>
            <a:off x="2506980" y="3642868"/>
            <a:ext cx="1097280" cy="6949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Rejected JSON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7C4A72-9E08-BC43-99D6-2B400DDF4525}"/>
              </a:ext>
            </a:extLst>
          </p:cNvPr>
          <p:cNvCxnSpPr>
            <a:endCxn id="10" idx="1"/>
          </p:cNvCxnSpPr>
          <p:nvPr/>
        </p:nvCxnSpPr>
        <p:spPr>
          <a:xfrm flipV="1">
            <a:off x="1727200" y="3990340"/>
            <a:ext cx="779780" cy="69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C670219-19A4-CF45-9CB8-F3D459B5A79F}"/>
              </a:ext>
            </a:extLst>
          </p:cNvPr>
          <p:cNvSpPr/>
          <p:nvPr/>
        </p:nvSpPr>
        <p:spPr>
          <a:xfrm>
            <a:off x="2506980" y="5031740"/>
            <a:ext cx="1097280" cy="6949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Accepted JSON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076A64-6CE1-E74B-A437-004BCE3499C5}"/>
              </a:ext>
            </a:extLst>
          </p:cNvPr>
          <p:cNvCxnSpPr>
            <a:endCxn id="12" idx="1"/>
          </p:cNvCxnSpPr>
          <p:nvPr/>
        </p:nvCxnSpPr>
        <p:spPr>
          <a:xfrm>
            <a:off x="1727200" y="4684268"/>
            <a:ext cx="779780" cy="69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253A5C-5504-7F48-A157-EA818E719667}"/>
              </a:ext>
            </a:extLst>
          </p:cNvPr>
          <p:cNvCxnSpPr>
            <a:stCxn id="7" idx="3"/>
          </p:cNvCxnSpPr>
          <p:nvPr/>
        </p:nvCxnSpPr>
        <p:spPr>
          <a:xfrm>
            <a:off x="3604260" y="2521204"/>
            <a:ext cx="764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1D97DAE-6EC9-1B49-BE87-6A3D46D7D565}"/>
              </a:ext>
            </a:extLst>
          </p:cNvPr>
          <p:cNvSpPr/>
          <p:nvPr/>
        </p:nvSpPr>
        <p:spPr>
          <a:xfrm>
            <a:off x="4384040" y="2195831"/>
            <a:ext cx="1404620" cy="6949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Ingestion CSV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B8CB3F-4138-5F41-A9A8-6C26A0161038}"/>
              </a:ext>
            </a:extLst>
          </p:cNvPr>
          <p:cNvCxnSpPr/>
          <p:nvPr/>
        </p:nvCxnSpPr>
        <p:spPr>
          <a:xfrm>
            <a:off x="3589020" y="5354574"/>
            <a:ext cx="764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4F22E76-2828-124B-9476-3FCC61ED3C02}"/>
              </a:ext>
            </a:extLst>
          </p:cNvPr>
          <p:cNvSpPr/>
          <p:nvPr/>
        </p:nvSpPr>
        <p:spPr>
          <a:xfrm>
            <a:off x="4368800" y="5029201"/>
            <a:ext cx="1404620" cy="6949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Ingestion JSON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98F655A-536C-CF45-8C3A-CAC947910C74}"/>
              </a:ext>
            </a:extLst>
          </p:cNvPr>
          <p:cNvSpPr/>
          <p:nvPr/>
        </p:nvSpPr>
        <p:spPr>
          <a:xfrm>
            <a:off x="6096000" y="3625089"/>
            <a:ext cx="1404620" cy="6949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Analytical ETL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D99127-5C46-184F-B1E1-AD8A39138AAA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5788660" y="2543303"/>
            <a:ext cx="1009650" cy="108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64BE43-3A27-3442-8158-4721F08791C8}"/>
              </a:ext>
            </a:extLst>
          </p:cNvPr>
          <p:cNvCxnSpPr>
            <a:stCxn id="18" idx="3"/>
            <a:endCxn id="19" idx="2"/>
          </p:cNvCxnSpPr>
          <p:nvPr/>
        </p:nvCxnSpPr>
        <p:spPr>
          <a:xfrm flipV="1">
            <a:off x="5773420" y="4320033"/>
            <a:ext cx="1024890" cy="105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2913567-BA1B-7549-BCD9-3B030DBAF605}"/>
              </a:ext>
            </a:extLst>
          </p:cNvPr>
          <p:cNvSpPr/>
          <p:nvPr/>
        </p:nvSpPr>
        <p:spPr>
          <a:xfrm>
            <a:off x="7889240" y="3625089"/>
            <a:ext cx="1404620" cy="6949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EOD Load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492374-C47F-A943-A00F-AC15C546EFD2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>
            <a:off x="7500620" y="3972561"/>
            <a:ext cx="388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7ACA9C1-7464-5549-9E3D-134745CD252C}"/>
              </a:ext>
            </a:extLst>
          </p:cNvPr>
          <p:cNvSpPr/>
          <p:nvPr/>
        </p:nvSpPr>
        <p:spPr>
          <a:xfrm>
            <a:off x="9682480" y="3625089"/>
            <a:ext cx="1404620" cy="6949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EOD Trade Quote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481D16-1FE3-0548-B2FE-037092436CEB}"/>
              </a:ext>
            </a:extLst>
          </p:cNvPr>
          <p:cNvCxnSpPr/>
          <p:nvPr/>
        </p:nvCxnSpPr>
        <p:spPr>
          <a:xfrm>
            <a:off x="9293860" y="3990340"/>
            <a:ext cx="388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328EDF3-6318-3745-9975-CBE1A1CB5EF3}"/>
              </a:ext>
            </a:extLst>
          </p:cNvPr>
          <p:cNvSpPr/>
          <p:nvPr/>
        </p:nvSpPr>
        <p:spPr>
          <a:xfrm>
            <a:off x="9682480" y="5032503"/>
            <a:ext cx="1404620" cy="6949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Quote Trade Analytical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4280EE-CBA9-DF49-AE41-2E9EF6950446}"/>
              </a:ext>
            </a:extLst>
          </p:cNvPr>
          <p:cNvCxnSpPr>
            <a:stCxn id="27" idx="2"/>
            <a:endCxn id="30" idx="0"/>
          </p:cNvCxnSpPr>
          <p:nvPr/>
        </p:nvCxnSpPr>
        <p:spPr>
          <a:xfrm>
            <a:off x="10384790" y="4320033"/>
            <a:ext cx="0" cy="71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98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Sheng</dc:creator>
  <cp:lastModifiedBy>Shawn Sheng</cp:lastModifiedBy>
  <cp:revision>1</cp:revision>
  <dcterms:created xsi:type="dcterms:W3CDTF">2022-02-27T03:07:41Z</dcterms:created>
  <dcterms:modified xsi:type="dcterms:W3CDTF">2022-02-27T03:54:23Z</dcterms:modified>
</cp:coreProperties>
</file>