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2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9DE42-FE4F-48E3-BE8E-E44A73DB6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64924B-4C16-44B6-B564-1237D30D6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1153B-383E-4A03-8F24-DA3C40E1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ABB2-2B4D-4B5B-88F9-7B7435B3FE8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2145F-31F2-4F8A-AB47-6F95344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597F0-A227-4B15-B2CB-7E94CC06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50B8-B147-40CE-A441-45225ABB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2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5F72-4CDD-4A04-A059-A657105F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D8170-CC98-4A99-A5C9-584F99F16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BC397-28ED-4596-A579-BCD0E2EF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ABB2-2B4D-4B5B-88F9-7B7435B3FE8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98C8E-428B-487C-914C-378D0AA3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22A74-2089-4154-99E9-0C6336D5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50B8-B147-40CE-A441-45225ABB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1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F79127-EB6B-4FA9-84C0-954016A72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DCC488-A4C5-4DDD-9D3C-EF361E688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56778-B06D-428B-A5B2-7D46AB9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ABB2-2B4D-4B5B-88F9-7B7435B3FE8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5D559-F41D-4108-A934-8889260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F3BCB-76EF-4107-AFB1-8866582D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50B8-B147-40CE-A441-45225ABB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3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7B752-5C88-484D-BA06-121F1A0E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7B6C8-F5B7-438D-93C1-C3990A8A5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494D5-5378-4484-9BDB-6B967845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ABB2-2B4D-4B5B-88F9-7B7435B3FE8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4C227-13B9-443D-814E-B27A84A6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A166F-57C0-4896-877E-97DEB362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50B8-B147-40CE-A441-45225ABB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2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383FC-6456-420A-A58F-0632ED4F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22BDF-FAC9-4864-9373-A9C88FA7E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72A55-D45C-4053-9448-16D97344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ABB2-2B4D-4B5B-88F9-7B7435B3FE8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2EB2B-2D95-47F9-92C6-85F10905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45397-EA1F-4223-86BD-3BB36CC1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50B8-B147-40CE-A441-45225ABB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7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BC94C-5D24-4C52-BC06-BF3184D4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12936-1B2A-4011-AE2D-79BF1FC4E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7F649E-065C-4D91-BC49-46FE8825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CD5F8-4258-4643-8239-D7E1034F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ABB2-2B4D-4B5B-88F9-7B7435B3FE8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3AC53-E4AE-44EA-899A-5E0B122F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9F861-36C0-4575-9205-BFE58C95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50B8-B147-40CE-A441-45225ABB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7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D7BE-B7FC-49B5-A832-9DEECC25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2A1F5-E100-43A9-8323-FD7BEFD3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85BDC-1AEB-4F41-91A9-12F5EEF8E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2DA5C0-6A04-4098-8F32-CC4A9059A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055BA2-5614-42DC-8518-F574F275A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BD01B-F237-4279-B8B6-CD537554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ABB2-2B4D-4B5B-88F9-7B7435B3FE8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378587-1731-4055-8D20-E5628985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D17B78-187F-4C54-A69A-B769D387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50B8-B147-40CE-A441-45225ABB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7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10A32-6CB9-4F67-80BE-A5856D99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5987EA-E5B7-421C-B16B-86A9CBE0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ABB2-2B4D-4B5B-88F9-7B7435B3FE8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D98C1C-32F4-42E5-8A17-A8716229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03C2F-511C-4F47-B086-715AF9C0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50B8-B147-40CE-A441-45225ABB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8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0E238B-CD75-4FD7-9D3A-F041EFE2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ABB2-2B4D-4B5B-88F9-7B7435B3FE8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B89A19-0C7B-43E9-9EE5-77E141BA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101A1-4056-48F9-A976-C1C7852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50B8-B147-40CE-A441-45225ABB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C8D3F-862E-4D2B-9638-7D66B689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68A36-0015-4982-A5CB-0684427D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A0052F-C243-4AA5-BC10-B3C7D37D7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1C3DE-CE03-4461-AEB2-E4F3EDD5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ABB2-2B4D-4B5B-88F9-7B7435B3FE8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E5928-FC46-47B8-A3C6-6B21648E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4635C-0C66-4447-94F8-FF4548CE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50B8-B147-40CE-A441-45225ABB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9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46A77-3F15-466D-8C27-266F7224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0FF056-56C4-4484-8174-5FC226B25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16F2F9-874E-491C-9138-4CC4E91BF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86E0A-9A37-4CF4-83D1-06738AC7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ABB2-2B4D-4B5B-88F9-7B7435B3FE8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79A30-529E-4ED3-B701-3D3921A8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D4F55-65E2-459A-B0B1-EA63FEA5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50B8-B147-40CE-A441-45225ABB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2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27A9DE-EBA1-403B-9B7D-E0D82B31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5B4376-9FCE-4D64-84AA-65FF7862D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23202-45A9-4823-8CAE-A2395869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6ABB2-2B4D-4B5B-88F9-7B7435B3FE8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CCDE2-2D50-427F-8B19-0697E15E1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081F4-635C-43D5-A9CC-ED924D031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50B8-B147-40CE-A441-45225ABB0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2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1CC61A-BAB5-4F44-9F60-B10EE17AB7FF}"/>
              </a:ext>
            </a:extLst>
          </p:cNvPr>
          <p:cNvSpPr/>
          <p:nvPr/>
        </p:nvSpPr>
        <p:spPr>
          <a:xfrm>
            <a:off x="1686562" y="797150"/>
            <a:ext cx="995678" cy="15697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85C1C8A-E7D1-40AD-BCCC-64CE6FCC2A14}"/>
              </a:ext>
            </a:extLst>
          </p:cNvPr>
          <p:cNvCxnSpPr/>
          <p:nvPr/>
        </p:nvCxnSpPr>
        <p:spPr>
          <a:xfrm>
            <a:off x="1686561" y="1727368"/>
            <a:ext cx="262358" cy="219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183BFFD-079B-4D13-9219-C433D6973BCA}"/>
              </a:ext>
            </a:extLst>
          </p:cNvPr>
          <p:cNvCxnSpPr>
            <a:cxnSpLocks/>
          </p:cNvCxnSpPr>
          <p:nvPr/>
        </p:nvCxnSpPr>
        <p:spPr>
          <a:xfrm flipV="1">
            <a:off x="1686561" y="1947287"/>
            <a:ext cx="262358" cy="179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90834D-AB5C-4957-B204-B242C9AA59FF}"/>
              </a:ext>
            </a:extLst>
          </p:cNvPr>
          <p:cNvCxnSpPr>
            <a:cxnSpLocks/>
          </p:cNvCxnSpPr>
          <p:nvPr/>
        </p:nvCxnSpPr>
        <p:spPr>
          <a:xfrm>
            <a:off x="1428059" y="1947287"/>
            <a:ext cx="2585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E0B972-1D18-498D-80D2-3C2E94031431}"/>
              </a:ext>
            </a:extLst>
          </p:cNvPr>
          <p:cNvCxnSpPr>
            <a:cxnSpLocks/>
          </p:cNvCxnSpPr>
          <p:nvPr/>
        </p:nvCxnSpPr>
        <p:spPr>
          <a:xfrm flipH="1">
            <a:off x="1425164" y="1933553"/>
            <a:ext cx="5789" cy="1030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5B2F0FF-5E7A-41CB-996B-335735716FF0}"/>
              </a:ext>
            </a:extLst>
          </p:cNvPr>
          <p:cNvCxnSpPr>
            <a:cxnSpLocks/>
          </p:cNvCxnSpPr>
          <p:nvPr/>
        </p:nvCxnSpPr>
        <p:spPr>
          <a:xfrm>
            <a:off x="1341120" y="1124327"/>
            <a:ext cx="3425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4F546D0-CA0D-40E1-99F2-A007A188F75C}"/>
              </a:ext>
            </a:extLst>
          </p:cNvPr>
          <p:cNvSpPr/>
          <p:nvPr/>
        </p:nvSpPr>
        <p:spPr>
          <a:xfrm>
            <a:off x="7326134" y="797150"/>
            <a:ext cx="995678" cy="15697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A323A91-AB42-4EEF-86D5-1510BFBD5A02}"/>
              </a:ext>
            </a:extLst>
          </p:cNvPr>
          <p:cNvCxnSpPr/>
          <p:nvPr/>
        </p:nvCxnSpPr>
        <p:spPr>
          <a:xfrm>
            <a:off x="7326133" y="1727368"/>
            <a:ext cx="262358" cy="219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10C899C-7BB4-4AE3-8362-DB285C386D4E}"/>
              </a:ext>
            </a:extLst>
          </p:cNvPr>
          <p:cNvCxnSpPr>
            <a:cxnSpLocks/>
          </p:cNvCxnSpPr>
          <p:nvPr/>
        </p:nvCxnSpPr>
        <p:spPr>
          <a:xfrm flipV="1">
            <a:off x="7326133" y="1947287"/>
            <a:ext cx="262358" cy="179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F8D1398-F0B6-42BC-AC71-AC6C17CDAEA1}"/>
              </a:ext>
            </a:extLst>
          </p:cNvPr>
          <p:cNvCxnSpPr>
            <a:cxnSpLocks/>
          </p:cNvCxnSpPr>
          <p:nvPr/>
        </p:nvCxnSpPr>
        <p:spPr>
          <a:xfrm>
            <a:off x="7067631" y="1947287"/>
            <a:ext cx="2585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1295343-23C3-45F1-B60C-42DF1A4E6115}"/>
              </a:ext>
            </a:extLst>
          </p:cNvPr>
          <p:cNvCxnSpPr>
            <a:cxnSpLocks/>
          </p:cNvCxnSpPr>
          <p:nvPr/>
        </p:nvCxnSpPr>
        <p:spPr>
          <a:xfrm flipH="1">
            <a:off x="7064736" y="1933553"/>
            <a:ext cx="5789" cy="1030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4C5252-746A-46D7-BA84-C0506F1A1C9D}"/>
              </a:ext>
            </a:extLst>
          </p:cNvPr>
          <p:cNvCxnSpPr>
            <a:cxnSpLocks/>
          </p:cNvCxnSpPr>
          <p:nvPr/>
        </p:nvCxnSpPr>
        <p:spPr>
          <a:xfrm>
            <a:off x="2682240" y="1124327"/>
            <a:ext cx="46409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1BA5D13-0233-4559-9B0F-AF9D1875ADF2}"/>
              </a:ext>
            </a:extLst>
          </p:cNvPr>
          <p:cNvSpPr/>
          <p:nvPr/>
        </p:nvSpPr>
        <p:spPr>
          <a:xfrm>
            <a:off x="3036685" y="3220310"/>
            <a:ext cx="995678" cy="15697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C6FD76A-557E-4E6A-B799-620C6518058B}"/>
              </a:ext>
            </a:extLst>
          </p:cNvPr>
          <p:cNvCxnSpPr/>
          <p:nvPr/>
        </p:nvCxnSpPr>
        <p:spPr>
          <a:xfrm>
            <a:off x="3036684" y="4150528"/>
            <a:ext cx="262358" cy="219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EFECE48-6F71-417C-9027-6F69298E12F8}"/>
              </a:ext>
            </a:extLst>
          </p:cNvPr>
          <p:cNvCxnSpPr>
            <a:cxnSpLocks/>
          </p:cNvCxnSpPr>
          <p:nvPr/>
        </p:nvCxnSpPr>
        <p:spPr>
          <a:xfrm flipV="1">
            <a:off x="3036684" y="4370447"/>
            <a:ext cx="262358" cy="179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674A6B2-3683-4780-9CE6-8DDC30E96CB5}"/>
              </a:ext>
            </a:extLst>
          </p:cNvPr>
          <p:cNvCxnSpPr>
            <a:cxnSpLocks/>
          </p:cNvCxnSpPr>
          <p:nvPr/>
        </p:nvCxnSpPr>
        <p:spPr>
          <a:xfrm>
            <a:off x="2778182" y="4370447"/>
            <a:ext cx="2585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5FF7828-ED8D-4BB8-A393-3F555E7BC0C5}"/>
              </a:ext>
            </a:extLst>
          </p:cNvPr>
          <p:cNvCxnSpPr>
            <a:cxnSpLocks/>
          </p:cNvCxnSpPr>
          <p:nvPr/>
        </p:nvCxnSpPr>
        <p:spPr>
          <a:xfrm flipH="1">
            <a:off x="2775287" y="4356713"/>
            <a:ext cx="5789" cy="1030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A7DACEF-98D1-48EC-8F0C-424784175A10}"/>
              </a:ext>
            </a:extLst>
          </p:cNvPr>
          <p:cNvSpPr/>
          <p:nvPr/>
        </p:nvSpPr>
        <p:spPr>
          <a:xfrm>
            <a:off x="9231520" y="3209740"/>
            <a:ext cx="995678" cy="15697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4011F6B-9DF2-4181-B934-EA1BE825CB89}"/>
              </a:ext>
            </a:extLst>
          </p:cNvPr>
          <p:cNvCxnSpPr/>
          <p:nvPr/>
        </p:nvCxnSpPr>
        <p:spPr>
          <a:xfrm>
            <a:off x="9231519" y="4139958"/>
            <a:ext cx="262358" cy="219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4CF3106-15CB-430E-BF92-D6A983992551}"/>
              </a:ext>
            </a:extLst>
          </p:cNvPr>
          <p:cNvCxnSpPr>
            <a:cxnSpLocks/>
          </p:cNvCxnSpPr>
          <p:nvPr/>
        </p:nvCxnSpPr>
        <p:spPr>
          <a:xfrm flipV="1">
            <a:off x="9231519" y="4359877"/>
            <a:ext cx="262358" cy="179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609C28C-3351-4164-B3C9-CAB4ED66F2CD}"/>
              </a:ext>
            </a:extLst>
          </p:cNvPr>
          <p:cNvCxnSpPr>
            <a:cxnSpLocks/>
          </p:cNvCxnSpPr>
          <p:nvPr/>
        </p:nvCxnSpPr>
        <p:spPr>
          <a:xfrm>
            <a:off x="8973017" y="4359877"/>
            <a:ext cx="2585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7D24C8E-5C5B-450D-A428-64D497EDFFD1}"/>
              </a:ext>
            </a:extLst>
          </p:cNvPr>
          <p:cNvCxnSpPr>
            <a:cxnSpLocks/>
          </p:cNvCxnSpPr>
          <p:nvPr/>
        </p:nvCxnSpPr>
        <p:spPr>
          <a:xfrm flipH="1">
            <a:off x="8970122" y="4346143"/>
            <a:ext cx="5789" cy="1030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515B1CF-5B6B-4015-9935-00BB07B9FDA0}"/>
              </a:ext>
            </a:extLst>
          </p:cNvPr>
          <p:cNvCxnSpPr>
            <a:cxnSpLocks/>
          </p:cNvCxnSpPr>
          <p:nvPr/>
        </p:nvCxnSpPr>
        <p:spPr>
          <a:xfrm>
            <a:off x="8886078" y="3536917"/>
            <a:ext cx="3425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57B707B-03FA-4061-A0DF-7166D29D6E40}"/>
              </a:ext>
            </a:extLst>
          </p:cNvPr>
          <p:cNvCxnSpPr>
            <a:cxnSpLocks/>
          </p:cNvCxnSpPr>
          <p:nvPr/>
        </p:nvCxnSpPr>
        <p:spPr>
          <a:xfrm>
            <a:off x="8321812" y="1124327"/>
            <a:ext cx="5642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A213C6D-D4AB-4301-807C-9117CA743B3D}"/>
              </a:ext>
            </a:extLst>
          </p:cNvPr>
          <p:cNvCxnSpPr>
            <a:cxnSpLocks/>
          </p:cNvCxnSpPr>
          <p:nvPr/>
        </p:nvCxnSpPr>
        <p:spPr>
          <a:xfrm>
            <a:off x="8886078" y="1124327"/>
            <a:ext cx="0" cy="2423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C94C88C-9580-4718-8E01-FD1C08410F6B}"/>
              </a:ext>
            </a:extLst>
          </p:cNvPr>
          <p:cNvCxnSpPr>
            <a:cxnSpLocks/>
          </p:cNvCxnSpPr>
          <p:nvPr/>
        </p:nvCxnSpPr>
        <p:spPr>
          <a:xfrm>
            <a:off x="4032363" y="3800475"/>
            <a:ext cx="5190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D649056-730E-4BF5-8D70-1E9B58C29E33}"/>
              </a:ext>
            </a:extLst>
          </p:cNvPr>
          <p:cNvSpPr txBox="1"/>
          <p:nvPr/>
        </p:nvSpPr>
        <p:spPr>
          <a:xfrm>
            <a:off x="335676" y="862717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A_IN</a:t>
            </a:r>
            <a:endParaRPr lang="zh-CN" altLang="en-US" sz="28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14C8EA2-F3ED-4CEA-9EB5-8C4101DC43BB}"/>
              </a:ext>
            </a:extLst>
          </p:cNvPr>
          <p:cNvSpPr txBox="1"/>
          <p:nvPr/>
        </p:nvSpPr>
        <p:spPr>
          <a:xfrm>
            <a:off x="991256" y="3097424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CLKA</a:t>
            </a:r>
            <a:endParaRPr lang="zh-CN" altLang="en-US" sz="28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4569916-DD3C-4ECC-AEB9-9E4075D5CD3C}"/>
              </a:ext>
            </a:extLst>
          </p:cNvPr>
          <p:cNvSpPr txBox="1"/>
          <p:nvPr/>
        </p:nvSpPr>
        <p:spPr>
          <a:xfrm>
            <a:off x="2256769" y="547206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CLKA</a:t>
            </a:r>
            <a:endParaRPr lang="zh-CN" altLang="en-US" sz="28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308909C-409E-4626-BDC8-7C889602F2B9}"/>
              </a:ext>
            </a:extLst>
          </p:cNvPr>
          <p:cNvSpPr txBox="1"/>
          <p:nvPr/>
        </p:nvSpPr>
        <p:spPr>
          <a:xfrm>
            <a:off x="6543599" y="3035470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CLKB</a:t>
            </a:r>
            <a:endParaRPr lang="zh-CN" altLang="en-US" sz="28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C55D4A8-75E4-4B66-B690-A6B43458208C}"/>
              </a:ext>
            </a:extLst>
          </p:cNvPr>
          <p:cNvSpPr txBox="1"/>
          <p:nvPr/>
        </p:nvSpPr>
        <p:spPr>
          <a:xfrm>
            <a:off x="8448985" y="5481403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CLKB</a:t>
            </a:r>
            <a:endParaRPr lang="zh-CN" altLang="en-US" sz="28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76D4C9A-77D0-49F2-91E3-04094A319C00}"/>
              </a:ext>
            </a:extLst>
          </p:cNvPr>
          <p:cNvSpPr txBox="1"/>
          <p:nvPr/>
        </p:nvSpPr>
        <p:spPr>
          <a:xfrm>
            <a:off x="5981267" y="3902744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EN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310DC95-8777-4AFC-A3B8-0C433EA7BBF3}"/>
              </a:ext>
            </a:extLst>
          </p:cNvPr>
          <p:cNvSpPr txBox="1"/>
          <p:nvPr/>
        </p:nvSpPr>
        <p:spPr>
          <a:xfrm>
            <a:off x="7541684" y="1075447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F1</a:t>
            </a:r>
            <a:endParaRPr lang="zh-CN" altLang="en-US" sz="28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59A1BD5-1092-4E95-B507-5293734D786F}"/>
              </a:ext>
            </a:extLst>
          </p:cNvPr>
          <p:cNvSpPr txBox="1"/>
          <p:nvPr/>
        </p:nvSpPr>
        <p:spPr>
          <a:xfrm>
            <a:off x="9450345" y="3438007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F2</a:t>
            </a:r>
            <a:endParaRPr lang="zh-CN" altLang="en-US" sz="2800" b="1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496E236-748F-4FAD-9516-3C07CB99BFCE}"/>
              </a:ext>
            </a:extLst>
          </p:cNvPr>
          <p:cNvCxnSpPr>
            <a:cxnSpLocks/>
          </p:cNvCxnSpPr>
          <p:nvPr/>
        </p:nvCxnSpPr>
        <p:spPr>
          <a:xfrm>
            <a:off x="10227198" y="3563829"/>
            <a:ext cx="3425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6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shawn</dc:creator>
  <cp:lastModifiedBy>shawn</cp:lastModifiedBy>
  <cp:revision>1</cp:revision>
  <dcterms:created xsi:type="dcterms:W3CDTF">2022-05-05T15:17:15Z</dcterms:created>
  <dcterms:modified xsi:type="dcterms:W3CDTF">2022-05-05T15:24:39Z</dcterms:modified>
</cp:coreProperties>
</file>