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  <p:sldMasterId id="214748423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3" r:id="rId10"/>
    <p:sldId id="269" r:id="rId11"/>
    <p:sldId id="261" r:id="rId12"/>
    <p:sldId id="264" r:id="rId13"/>
    <p:sldId id="267" r:id="rId14"/>
    <p:sldId id="266" r:id="rId15"/>
    <p:sldId id="265" r:id="rId16"/>
    <p:sldId id="268" r:id="rId17"/>
    <p:sldId id="271" r:id="rId18"/>
    <p:sldId id="272" r:id="rId19"/>
    <p:sldId id="270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28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0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50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100"/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2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82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6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7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7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421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43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09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2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70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5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85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4A5371-5367-472B-8A8E-B1E1ED8769E3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3FAF8F-5914-4A45-BE5F-3C4C4ABEBB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search/?query=data+science&amp;searchtype=all&amp;source=header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6980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science homework1</a:t>
            </a:r>
            <a:br>
              <a:rPr lang="en-US" altLang="zh-TW" dirty="0" smtClean="0"/>
            </a:br>
            <a:r>
              <a:rPr lang="en-US" altLang="zh-TW" dirty="0" smtClean="0"/>
              <a:t>crawler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Due date: 2019 3/19 23:59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740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觀察一下搜尋關鍵字與搜尋結果的網址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https://arxiv.org/search/?query=data+science&amp;searchtype=all&amp;source=header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289588"/>
            <a:ext cx="8219874" cy="5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請繳交一支叫做 </a:t>
            </a:r>
            <a:r>
              <a:rPr lang="en-US" altLang="zh-TW" dirty="0" smtClean="0"/>
              <a:t>crawler.py</a:t>
            </a:r>
            <a:r>
              <a:rPr lang="zh-TW" altLang="en-US" dirty="0" smtClean="0"/>
              <a:t>的程式</a:t>
            </a:r>
            <a:endParaRPr lang="en-US" altLang="zh-TW" dirty="0"/>
          </a:p>
          <a:p>
            <a:r>
              <a:rPr lang="zh-TW" altLang="en-US" dirty="0" smtClean="0"/>
              <a:t>接收一個參數為搜尋的</a:t>
            </a:r>
            <a:r>
              <a:rPr lang="en-US" altLang="zh-TW" dirty="0" smtClean="0"/>
              <a:t>keyword</a:t>
            </a:r>
          </a:p>
          <a:p>
            <a:r>
              <a:rPr lang="zh-TW" altLang="en-US" dirty="0" smtClean="0"/>
              <a:t>助教會這樣執行你的程式</a:t>
            </a:r>
            <a:endParaRPr lang="en-US" altLang="zh-TW" dirty="0" smtClean="0"/>
          </a:p>
          <a:p>
            <a:r>
              <a:rPr lang="en-US" altLang="zh-TW" dirty="0" smtClean="0"/>
              <a:t>python crawler.py [keyword]</a:t>
            </a:r>
          </a:p>
          <a:p>
            <a:r>
              <a:rPr lang="en-US" altLang="zh-TW" dirty="0" smtClean="0"/>
              <a:t>For example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 dirty="0" smtClean="0"/>
              <a:t>crawler.py </a:t>
            </a:r>
            <a:r>
              <a:rPr lang="en-US" altLang="zh-TW" dirty="0" err="1" smtClean="0"/>
              <a:t>data+science</a:t>
            </a:r>
            <a:endParaRPr lang="en-US" altLang="zh-TW" dirty="0"/>
          </a:p>
          <a:p>
            <a:pPr lvl="1"/>
            <a:r>
              <a:rPr lang="zh-TW" altLang="en-US" dirty="0" smtClean="0"/>
              <a:t>代表搜尋用</a:t>
            </a:r>
            <a:r>
              <a:rPr lang="en-US" altLang="zh-TW" dirty="0" smtClean="0"/>
              <a:t>data science</a:t>
            </a:r>
            <a:r>
              <a:rPr lang="zh-TW" altLang="en-US" dirty="0" smtClean="0"/>
              <a:t>當關鍵字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9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python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file</a:t>
            </a:r>
          </a:p>
          <a:p>
            <a:pPr marL="0" indent="0">
              <a:buNone/>
            </a:pPr>
            <a:r>
              <a:rPr lang="en-US" altLang="zh-TW" dirty="0"/>
              <a:t>import sys</a:t>
            </a:r>
          </a:p>
          <a:p>
            <a:pPr marL="0" indent="0">
              <a:buNone/>
            </a:pPr>
            <a:r>
              <a:rPr lang="en-US" altLang="zh-TW" dirty="0"/>
              <a:t>argument = </a:t>
            </a:r>
            <a:r>
              <a:rPr lang="en-US" altLang="zh-TW" dirty="0" err="1"/>
              <a:t>sys.argv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print(argument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Command line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sys.argv</a:t>
            </a:r>
            <a:r>
              <a:rPr lang="en-US" altLang="zh-TW" dirty="0" smtClean="0"/>
              <a:t> is a list of string, elements in the list are the argument you pass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7" y="4331883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have to output two files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Paper information ( paper_info.txt)</a:t>
            </a:r>
          </a:p>
          <a:p>
            <a:pPr lvl="1"/>
            <a:r>
              <a:rPr lang="en-US" altLang="zh-TW" dirty="0" smtClean="0"/>
              <a:t>Most frequent words ( frequent_words.txt)</a:t>
            </a:r>
          </a:p>
          <a:p>
            <a:endParaRPr lang="en-US" altLang="zh-TW" dirty="0"/>
          </a:p>
          <a:p>
            <a:r>
              <a:rPr lang="en-US" altLang="zh-TW" dirty="0" smtClean="0"/>
              <a:t>Example of file output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75" y="4810414"/>
            <a:ext cx="5964249" cy="16652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121" y="4581872"/>
            <a:ext cx="3419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 (</a:t>
            </a:r>
            <a:r>
              <a:rPr lang="en-US" altLang="zh-TW" dirty="0"/>
              <a:t>Paper </a:t>
            </a:r>
            <a:r>
              <a:rPr lang="en-US" altLang="zh-TW" dirty="0" smtClean="0"/>
              <a:t>information)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paper, please output the following information</a:t>
            </a:r>
          </a:p>
          <a:p>
            <a:pPr lvl="1"/>
            <a:r>
              <a:rPr lang="en-US" altLang="zh-TW" dirty="0" smtClean="0"/>
              <a:t>URL of the abstract page</a:t>
            </a:r>
          </a:p>
          <a:p>
            <a:pPr lvl="1"/>
            <a:r>
              <a:rPr lang="en-US" altLang="zh-TW" dirty="0" smtClean="0"/>
              <a:t>Title of paper</a:t>
            </a:r>
          </a:p>
          <a:p>
            <a:pPr lvl="1"/>
            <a:r>
              <a:rPr lang="en-US" altLang="zh-TW" dirty="0" smtClean="0"/>
              <a:t>Name of authors (separate by ;)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arxiv.org/abs/1412.6980</a:t>
            </a:r>
            <a:endParaRPr lang="en-US" altLang="zh-TW" dirty="0" smtClean="0"/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arxiv.org/abs/1412.6980</a:t>
            </a:r>
            <a:endParaRPr lang="en-US" altLang="zh-TW" dirty="0"/>
          </a:p>
          <a:p>
            <a:pPr lvl="1"/>
            <a:r>
              <a:rPr lang="en-US" altLang="zh-TW" dirty="0"/>
              <a:t>Adam: A Method for Stochastic </a:t>
            </a:r>
            <a:r>
              <a:rPr lang="en-US" altLang="zh-TW" dirty="0" smtClean="0"/>
              <a:t>Optimization</a:t>
            </a:r>
          </a:p>
          <a:p>
            <a:pPr lvl="1"/>
            <a:r>
              <a:rPr lang="en-US" altLang="zh-TW" dirty="0" err="1"/>
              <a:t>Diederik</a:t>
            </a:r>
            <a:r>
              <a:rPr lang="en-US" altLang="zh-TW" dirty="0"/>
              <a:t> P. </a:t>
            </a:r>
            <a:r>
              <a:rPr lang="en-US" altLang="zh-TW" dirty="0" err="1"/>
              <a:t>Kingma;Jimmy</a:t>
            </a:r>
            <a:r>
              <a:rPr lang="en-US" altLang="zh-TW" dirty="0"/>
              <a:t> Ba;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6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frequent_words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frequent word, output [Word] count</a:t>
            </a:r>
          </a:p>
          <a:p>
            <a:r>
              <a:rPr lang="en-US" altLang="zh-TW" dirty="0" smtClean="0"/>
              <a:t>Sorted by number of appearance </a:t>
            </a:r>
          </a:p>
          <a:p>
            <a:r>
              <a:rPr lang="en-US" altLang="zh-TW" dirty="0" smtClean="0"/>
              <a:t>For example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92" y="3046835"/>
            <a:ext cx="2449137" cy="3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658" y="-5212"/>
            <a:ext cx="9692640" cy="1325562"/>
          </a:xfrm>
        </p:spPr>
        <p:txBody>
          <a:bodyPr/>
          <a:lstStyle/>
          <a:p>
            <a:r>
              <a:rPr lang="en-US" altLang="zh-TW" dirty="0" smtClean="0"/>
              <a:t>Output snapshot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(partial result)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413164"/>
            <a:ext cx="8595360" cy="4351337"/>
          </a:xfrm>
        </p:spPr>
        <p:txBody>
          <a:bodyPr/>
          <a:lstStyle/>
          <a:p>
            <a:r>
              <a:rPr lang="en-US" altLang="zh-TW" dirty="0" smtClean="0"/>
              <a:t>Keyword: </a:t>
            </a:r>
            <a:r>
              <a:rPr lang="en-US" altLang="zh-TW" dirty="0" err="1" smtClean="0"/>
              <a:t>machine+learning</a:t>
            </a:r>
            <a:endParaRPr lang="en-US" altLang="zh-TW" dirty="0" smtClean="0"/>
          </a:p>
          <a:p>
            <a:r>
              <a:rPr lang="en-US" altLang="zh-TW" dirty="0" smtClean="0"/>
              <a:t>Time: 3/3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" y="2901882"/>
            <a:ext cx="6967728" cy="38563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1085" y="2444682"/>
            <a:ext cx="2993412" cy="5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paper_info.txt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03883" y="1990211"/>
            <a:ext cx="2993412" cy="5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dirty="0" smtClean="0"/>
              <a:t>requent_word.txt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10" y="1485572"/>
            <a:ext cx="1782806" cy="53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Frequent word of some keywords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ptimization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odel, algorithm, paper, problem, models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lgorithm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lgorithm, learning, problem, data, algorithms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lassification 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lassification, model, data, learning, method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62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繳交你的</a:t>
            </a:r>
            <a:r>
              <a:rPr lang="en-US" altLang="zh-TW" dirty="0" smtClean="0"/>
              <a:t>crawl.py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ilms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由於網站是動態更新的，每個時間抓下來的資料會不太一樣，因此評分不會是按照唯一的標準答案去評分的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Deadline: 3/19 23:59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2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評分會以助教的爬蟲結果為基準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會使用另一隻程式去讀取同學的執行結果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如果同樣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的執行結果相似度在某個程度以上，會認定同學的程式正確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多相似仍待定，但不會為難同學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arXiv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https://arxiv.org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作業內容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搜尋論文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取得作者名稱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論文</a:t>
            </a:r>
            <a:r>
              <a:rPr lang="zh-TW" altLang="en-US" dirty="0"/>
              <a:t>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Abstract</a:t>
            </a:r>
            <a:r>
              <a:rPr lang="zh-TW" altLang="en-US" dirty="0" smtClean="0"/>
              <a:t>最常用字統計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ãarxiv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56" y="1828800"/>
            <a:ext cx="2030672" cy="10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搜尋論文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給定搜尋關鍵字</a:t>
            </a:r>
            <a:endParaRPr lang="en-US" altLang="zh-TW" dirty="0"/>
          </a:p>
          <a:p>
            <a:r>
              <a:rPr lang="zh-TW" altLang="en-US" dirty="0" smtClean="0"/>
              <a:t>回傳搜尋結果前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個網址 </a:t>
            </a:r>
            <a:r>
              <a:rPr lang="en-US" altLang="zh-TW" dirty="0" smtClean="0"/>
              <a:t>+</a:t>
            </a:r>
            <a:r>
              <a:rPr lang="zh-TW" altLang="en-US" dirty="0" smtClean="0"/>
              <a:t> 論文標題 </a:t>
            </a:r>
            <a:r>
              <a:rPr lang="en-US" altLang="zh-TW" dirty="0" smtClean="0"/>
              <a:t>+</a:t>
            </a:r>
            <a:r>
              <a:rPr lang="zh-TW" altLang="en-US" dirty="0" smtClean="0"/>
              <a:t> 作者姓名</a:t>
            </a:r>
            <a:endParaRPr lang="en-US" altLang="zh-TW" dirty="0" smtClean="0"/>
          </a:p>
          <a:p>
            <a:r>
              <a:rPr lang="en-US" altLang="zh-TW" dirty="0"/>
              <a:t>Sort results </a:t>
            </a:r>
            <a:r>
              <a:rPr lang="en-US" altLang="zh-TW" dirty="0" smtClean="0"/>
              <a:t>by relevance 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" y="3456451"/>
            <a:ext cx="10679953" cy="35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搜尋論文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05" y="1828800"/>
            <a:ext cx="7471320" cy="4887884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419004" y="3798916"/>
            <a:ext cx="739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19004" y="5364480"/>
            <a:ext cx="739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 &amp; paper title &amp; authors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00" y="2895835"/>
            <a:ext cx="10542201" cy="2972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0" y="2221923"/>
            <a:ext cx="2743200" cy="41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41469" y="1995055"/>
            <a:ext cx="2568633" cy="64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URL</a:t>
            </a:r>
            <a:endParaRPr lang="zh-TW" altLang="en-US" sz="25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423949" y="3133898"/>
            <a:ext cx="4971011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48497" y="2810914"/>
            <a:ext cx="2568633" cy="64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Paper title</a:t>
            </a:r>
            <a:endParaRPr lang="zh-TW" altLang="en-US" sz="2500" dirty="0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463848" y="3369078"/>
            <a:ext cx="304246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11195" y="3567892"/>
            <a:ext cx="2568633" cy="64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Authors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217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r>
              <a:rPr lang="zh-TW" altLang="en-US" dirty="0" smtClean="0"/>
              <a:t>字數統計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我們想知道包含某個關鍵字的論文中，有哪些字是常常在</a:t>
            </a:r>
            <a:r>
              <a:rPr lang="en-US" altLang="zh-TW" dirty="0" smtClean="0"/>
              <a:t>abstract</a:t>
            </a:r>
            <a:r>
              <a:rPr lang="zh-TW" altLang="en-US" dirty="0" smtClean="0"/>
              <a:t>被提到的</a:t>
            </a:r>
            <a:endParaRPr lang="en-US" altLang="zh-TW" dirty="0" smtClean="0"/>
          </a:p>
          <a:p>
            <a:r>
              <a:rPr lang="zh-TW" altLang="en-US" dirty="0" smtClean="0"/>
              <a:t>對於爬到的論文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回傳這些論文的</a:t>
            </a:r>
            <a:r>
              <a:rPr lang="en-US" altLang="zh-TW" dirty="0" smtClean="0"/>
              <a:t>abstract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最常被用到的字前</a:t>
            </a:r>
            <a:r>
              <a:rPr lang="en-US" altLang="zh-TW" dirty="0" smtClean="0"/>
              <a:t>50</a:t>
            </a:r>
            <a:r>
              <a:rPr lang="zh-TW" altLang="en-US" dirty="0" smtClean="0"/>
              <a:t>名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8" y="3685225"/>
            <a:ext cx="10542201" cy="2972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587" y="4370678"/>
            <a:ext cx="10450762" cy="6672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4642" y="5286066"/>
            <a:ext cx="2568633" cy="64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800" dirty="0" smtClean="0"/>
              <a:t>bstract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5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r>
              <a:rPr lang="zh-TW" altLang="en-US" dirty="0"/>
              <a:t>字數統計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針對抓到的一百篇論文的</a:t>
            </a:r>
            <a:r>
              <a:rPr lang="en-US" altLang="zh-TW" dirty="0" smtClean="0"/>
              <a:t>abstract</a:t>
            </a:r>
            <a:r>
              <a:rPr lang="zh-TW" altLang="en-US" dirty="0" smtClean="0"/>
              <a:t>做字數統計</a:t>
            </a:r>
            <a:endParaRPr lang="en-US" altLang="zh-TW" dirty="0" smtClean="0"/>
          </a:p>
          <a:p>
            <a:r>
              <a:rPr lang="zh-TW" altLang="en-US" dirty="0" smtClean="0"/>
              <a:t>輸出前</a:t>
            </a:r>
            <a:r>
              <a:rPr lang="en-US" altLang="zh-TW" dirty="0" smtClean="0"/>
              <a:t>50</a:t>
            </a:r>
            <a:r>
              <a:rPr lang="zh-TW" altLang="en-US" dirty="0" smtClean="0"/>
              <a:t>最常出現的字</a:t>
            </a:r>
            <a:endParaRPr lang="en-US" altLang="zh-TW" dirty="0" smtClean="0"/>
          </a:p>
          <a:p>
            <a:r>
              <a:rPr lang="zh-TW" altLang="en-US" dirty="0" smtClean="0"/>
              <a:t>將全部的字看作小寫</a:t>
            </a:r>
            <a:endParaRPr lang="en-US" altLang="zh-TW" dirty="0" smtClean="0"/>
          </a:p>
          <a:p>
            <a:r>
              <a:rPr lang="zh-TW" altLang="en-US" dirty="0" smtClean="0"/>
              <a:t>去除標點</a:t>
            </a:r>
            <a:r>
              <a:rPr lang="zh-TW" altLang="en-US" dirty="0"/>
              <a:t>符號</a:t>
            </a:r>
            <a:endParaRPr lang="en-US" altLang="zh-TW" dirty="0" smtClean="0"/>
          </a:p>
          <a:p>
            <a:r>
              <a:rPr lang="zh-TW" altLang="en-US" dirty="0" smtClean="0"/>
              <a:t>不計</a:t>
            </a:r>
            <a:r>
              <a:rPr lang="en-US" altLang="zh-TW" dirty="0" smtClean="0"/>
              <a:t>stop word (stop word list</a:t>
            </a:r>
            <a:r>
              <a:rPr lang="zh-TW" altLang="en-US" dirty="0" smtClean="0"/>
              <a:t>是給定的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5138563"/>
            <a:ext cx="277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Stop word (</a:t>
            </a:r>
            <a:r>
              <a:rPr lang="zh-TW" altLang="en-US" dirty="0" smtClean="0"/>
              <a:t>停用</a:t>
            </a:r>
            <a:r>
              <a:rPr lang="zh-TW" altLang="en-US" dirty="0"/>
              <a:t>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有一些字常常出現，不過對於我們做資料分析的意義不大</a:t>
            </a:r>
            <a:endParaRPr lang="en-US" altLang="zh-TW" dirty="0"/>
          </a:p>
          <a:p>
            <a:r>
              <a:rPr lang="zh-TW" altLang="en-US" dirty="0" smtClean="0"/>
              <a:t>英文中</a:t>
            </a:r>
            <a:endParaRPr lang="en-US" altLang="zh-TW" dirty="0"/>
          </a:p>
          <a:p>
            <a:pPr lvl="1"/>
            <a:r>
              <a:rPr lang="en-US" altLang="zh-TW" dirty="0" smtClean="0"/>
              <a:t>[ is 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, we , what , that …]</a:t>
            </a:r>
            <a:endParaRPr lang="en-US" altLang="zh-TW" dirty="0"/>
          </a:p>
          <a:p>
            <a:r>
              <a:rPr lang="zh-TW" altLang="en-US" dirty="0" smtClean="0"/>
              <a:t>中文中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 你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我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他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…]</a:t>
            </a:r>
          </a:p>
          <a:p>
            <a:r>
              <a:rPr lang="zh-TW" altLang="en-US" dirty="0" smtClean="0"/>
              <a:t>去掉這些字能夠讓分析結果更有意義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17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去除標點符號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re.sub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70" y="2058439"/>
            <a:ext cx="7561795" cy="34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503</TotalTime>
  <Words>544</Words>
  <Application>Microsoft Office PowerPoint</Application>
  <PresentationFormat>寬螢幕</PresentationFormat>
  <Paragraphs>105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Data science homework1 crawler</vt:lpstr>
      <vt:lpstr>目標網站</vt:lpstr>
      <vt:lpstr>搜尋論文</vt:lpstr>
      <vt:lpstr>搜尋論文</vt:lpstr>
      <vt:lpstr>URL &amp; paper title &amp; authors</vt:lpstr>
      <vt:lpstr>Abstract字數統計</vt:lpstr>
      <vt:lpstr>Abstract字數統計</vt:lpstr>
      <vt:lpstr>Stop word (停用詞)</vt:lpstr>
      <vt:lpstr>去除標點符號 – re.sub</vt:lpstr>
      <vt:lpstr>Hint</vt:lpstr>
      <vt:lpstr>Specification</vt:lpstr>
      <vt:lpstr>Example of python argument</vt:lpstr>
      <vt:lpstr>Output format</vt:lpstr>
      <vt:lpstr>Output format (Paper information) </vt:lpstr>
      <vt:lpstr>Output format (frequent_words)</vt:lpstr>
      <vt:lpstr>Output snapshot (partial result)</vt:lpstr>
      <vt:lpstr>Frequent word of some keywords</vt:lpstr>
      <vt:lpstr>Submission </vt:lpstr>
      <vt:lpstr>評分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真旭 楊</cp:lastModifiedBy>
  <cp:revision>177</cp:revision>
  <dcterms:created xsi:type="dcterms:W3CDTF">2019-03-02T04:23:42Z</dcterms:created>
  <dcterms:modified xsi:type="dcterms:W3CDTF">2019-03-05T09:12:47Z</dcterms:modified>
</cp:coreProperties>
</file>