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62" r:id="rId4"/>
    <p:sldId id="267" r:id="rId5"/>
    <p:sldId id="263" r:id="rId6"/>
    <p:sldId id="264" r:id="rId7"/>
    <p:sldId id="265" r:id="rId8"/>
    <p:sldId id="266" r:id="rId9"/>
    <p:sldId id="268" r:id="rId10"/>
    <p:sldId id="270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E93"/>
    <a:srgbClr val="A251A5"/>
    <a:srgbClr val="811486"/>
    <a:srgbClr val="821087"/>
    <a:srgbClr val="912995"/>
    <a:srgbClr val="E9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96BB-0F22-4026-9095-B1A9685C87D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AF7A-A3BA-4267-B675-2DC780913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4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A705-2CD5-034C-B809-89DC9667D551}" type="datetimeFigureOut">
              <a:rPr kumimoji="1" lang="zh-TW" altLang="en-US" smtClean="0"/>
              <a:t>2019/3/19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36FD-4786-C747-9DED-9E0FD7F5A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71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1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800" y="1700809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cs typeface="Times New Roman" panose="02020603050405020304" pitchFamily="18" charset="0"/>
              </a:rPr>
              <a:t>Data science HW2</a:t>
            </a:r>
            <a:endParaRPr lang="zh-TW" altLang="en-US" sz="4400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5640" y="3717033"/>
            <a:ext cx="633670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2400" b="1" dirty="0">
              <a:ea typeface="新細明體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Department of Computer Science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National Tsing Hua University (NTHU)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Hsinchu, Taiwan</a:t>
            </a:r>
          </a:p>
          <a:p>
            <a:pPr algn="ctr"/>
            <a:endParaRPr lang="en-US" altLang="zh-TW" sz="2000" dirty="0"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Date: March </a:t>
            </a:r>
            <a:r>
              <a:rPr lang="en-US" altLang="zh-TW" sz="2000" dirty="0" smtClean="0">
                <a:ea typeface="新細明體" charset="-120"/>
                <a:cs typeface="Times New Roman" panose="02020603050405020304" pitchFamily="18" charset="0"/>
              </a:rPr>
              <a:t>19</a:t>
            </a:r>
            <a:r>
              <a:rPr lang="en-US" altLang="zh-TW" sz="2000" baseline="30000" dirty="0" smtClean="0">
                <a:ea typeface="新細明體" charset="-120"/>
                <a:cs typeface="Times New Roman" panose="02020603050405020304" pitchFamily="18" charset="0"/>
              </a:rPr>
              <a:t>th</a:t>
            </a:r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9179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因此最後輸出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apple </a:t>
            </a:r>
            <a:r>
              <a:rPr lang="zh-TW" altLang="en-US" dirty="0" smtClean="0"/>
              <a:t> </a:t>
            </a:r>
            <a:r>
              <a:rPr lang="en-US" altLang="zh-TW" dirty="0" smtClean="0"/>
              <a:t>snake</a:t>
            </a:r>
            <a:r>
              <a:rPr lang="zh-TW" altLang="en-US" dirty="0" smtClean="0"/>
              <a:t> </a:t>
            </a:r>
            <a:r>
              <a:rPr lang="en-US" altLang="zh-TW" dirty="0" smtClean="0"/>
              <a:t>zebra</a:t>
            </a:r>
            <a:r>
              <a:rPr lang="zh-TW" altLang="en-US" dirty="0" smtClean="0"/>
              <a:t> </a:t>
            </a:r>
            <a:r>
              <a:rPr lang="en-US" altLang="zh-TW" dirty="0" smtClean="0"/>
              <a:t>25</a:t>
            </a:r>
          </a:p>
          <a:p>
            <a:pPr lvl="1"/>
            <a:r>
              <a:rPr lang="en-US" altLang="zh-TW" dirty="0" smtClean="0"/>
              <a:t>cat dog eat 88</a:t>
            </a:r>
          </a:p>
          <a:p>
            <a:pPr lvl="1"/>
            <a:r>
              <a:rPr lang="en-US" altLang="zh-TW" dirty="0" err="1" smtClean="0"/>
              <a:t>eigen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what 17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80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Submission and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請繳交你的程式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擇一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 到</a:t>
            </a:r>
            <a:r>
              <a:rPr lang="en-US" altLang="zh-TW" dirty="0" err="1" smtClean="0"/>
              <a:t>ilm</a:t>
            </a:r>
            <a:r>
              <a:rPr lang="en-US" altLang="zh-TW" dirty="0" err="1"/>
              <a:t>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C++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frequent_pattern.py </a:t>
            </a:r>
          </a:p>
          <a:p>
            <a:r>
              <a:rPr lang="en-US" altLang="zh-TW" sz="3500" dirty="0" smtClean="0">
                <a:solidFill>
                  <a:srgbClr val="FF0000"/>
                </a:solidFill>
              </a:rPr>
              <a:t>Due date: 2019/4/2 23:59</a:t>
            </a:r>
            <a:endParaRPr lang="en-US" altLang="zh-TW" sz="3500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評分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會有</a:t>
            </a:r>
            <a:r>
              <a:rPr lang="zh-TW" altLang="en-US" dirty="0"/>
              <a:t>六</a:t>
            </a:r>
            <a:r>
              <a:rPr lang="zh-TW" altLang="en-US" dirty="0" smtClean="0"/>
              <a:t>組測試資料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一組與</a:t>
            </a:r>
            <a:r>
              <a:rPr lang="en-US" altLang="zh-TW" dirty="0" smtClean="0"/>
              <a:t>sample input</a:t>
            </a:r>
            <a:r>
              <a:rPr lang="zh-TW" altLang="en-US" dirty="0" smtClean="0"/>
              <a:t>極為類似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每過一組所獲得的分數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60</a:t>
            </a:r>
            <a:r>
              <a:rPr lang="zh-TW" altLang="en-US" dirty="0" smtClean="0"/>
              <a:t> </a:t>
            </a:r>
            <a:r>
              <a:rPr lang="en-US" altLang="zh-TW" dirty="0" smtClean="0"/>
              <a:t>70 77 83</a:t>
            </a:r>
            <a:r>
              <a:rPr lang="zh-TW" altLang="en-US" dirty="0" smtClean="0"/>
              <a:t> </a:t>
            </a:r>
            <a:r>
              <a:rPr lang="en-US" altLang="zh-TW" dirty="0" smtClean="0"/>
              <a:t>90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</a:t>
            </a:r>
          </a:p>
          <a:p>
            <a:r>
              <a:rPr lang="zh-TW" altLang="en-US" dirty="0" smtClean="0"/>
              <a:t>執行時間上限為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 </a:t>
            </a:r>
            <a:r>
              <a:rPr lang="en-US" altLang="zh-TW" dirty="0" smtClean="0"/>
              <a:t>(600</a:t>
            </a:r>
            <a:r>
              <a:rPr lang="zh-TW" altLang="en-US" dirty="0" smtClean="0"/>
              <a:t>秒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56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可以使用</a:t>
            </a:r>
            <a:r>
              <a:rPr lang="en-US" altLang="zh-TW" dirty="0" smtClean="0"/>
              <a:t>multithread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助教評分用電腦</a:t>
            </a:r>
            <a:r>
              <a:rPr lang="en-US" altLang="zh-TW" dirty="0" smtClean="0"/>
              <a:t>: i7-8700k CPU, 24GB RAM</a:t>
            </a:r>
          </a:p>
          <a:p>
            <a:endParaRPr lang="en-US" altLang="zh-TW" dirty="0"/>
          </a:p>
          <a:p>
            <a:r>
              <a:rPr lang="zh-TW" altLang="en-US" dirty="0" smtClean="0"/>
              <a:t>最後兩組測資會較有挑戰性，直接使用</a:t>
            </a:r>
            <a:r>
              <a:rPr lang="en-US" altLang="zh-TW" dirty="0" err="1" smtClean="0"/>
              <a:t>apriori</a:t>
            </a:r>
            <a:r>
              <a:rPr lang="zh-TW" altLang="en-US" dirty="0" smtClean="0"/>
              <a:t>會有點難通過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72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關於文字處</a:t>
            </a:r>
            <a:r>
              <a:rPr lang="zh-TW" altLang="en-US" dirty="0"/>
              <a:t>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同學在實作時可以先把 </a:t>
            </a:r>
            <a:r>
              <a:rPr lang="en-US" altLang="zh-TW" dirty="0" smtClean="0"/>
              <a:t>‘\n’ (</a:t>
            </a:r>
            <a:r>
              <a:rPr lang="zh-TW" altLang="en-US" dirty="0" smtClean="0"/>
              <a:t>換行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取代成</a:t>
            </a:r>
            <a:r>
              <a:rPr lang="en-US" altLang="zh-TW" dirty="0" smtClean="0"/>
              <a:t>’ ‘(</a:t>
            </a:r>
            <a:r>
              <a:rPr lang="zh-TW" altLang="en-US" dirty="0" smtClean="0"/>
              <a:t>空格</a:t>
            </a:r>
            <a:r>
              <a:rPr lang="en-US" altLang="zh-TW" dirty="0" smtClean="0"/>
              <a:t>),</a:t>
            </a:r>
            <a:r>
              <a:rPr lang="zh-TW" altLang="en-US" dirty="0" smtClean="0"/>
              <a:t> 以免在切字的時候錯誤</a:t>
            </a:r>
            <a:endParaRPr lang="en-US" altLang="zh-TW" dirty="0" smtClean="0"/>
          </a:p>
          <a:p>
            <a:r>
              <a:rPr lang="zh-TW" altLang="en-US" dirty="0" smtClean="0"/>
              <a:t>可以使用 </a:t>
            </a:r>
            <a:r>
              <a:rPr lang="en-US" altLang="zh-TW" dirty="0" smtClean="0"/>
              <a:t>re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ext = </a:t>
            </a:r>
            <a:r>
              <a:rPr lang="en-US" altLang="zh-TW" dirty="0" err="1"/>
              <a:t>re.sub</a:t>
            </a:r>
            <a:r>
              <a:rPr lang="en-US" altLang="zh-TW" dirty="0"/>
              <a:t>('[\\n</a:t>
            </a:r>
            <a:r>
              <a:rPr lang="en-US" altLang="zh-TW" dirty="0" smtClean="0"/>
              <a:t>]',' ',</a:t>
            </a:r>
            <a:r>
              <a:rPr lang="en-US" altLang="zh-TW" dirty="0"/>
              <a:t> text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要將句子切開也可以使用</a:t>
            </a:r>
            <a:r>
              <a:rPr lang="en-US" altLang="zh-TW" dirty="0" smtClean="0"/>
              <a:t>re</a:t>
            </a:r>
          </a:p>
          <a:p>
            <a:pPr lvl="1"/>
            <a:r>
              <a:rPr lang="en-US" altLang="zh-TW" dirty="0"/>
              <a:t>sentences = </a:t>
            </a:r>
            <a:r>
              <a:rPr lang="en-US" altLang="zh-TW" dirty="0" err="1"/>
              <a:t>re.split</a:t>
            </a:r>
            <a:r>
              <a:rPr lang="en-US" altLang="zh-TW" dirty="0"/>
              <a:t>('[.,?]+',abstract)</a:t>
            </a:r>
          </a:p>
          <a:p>
            <a:pPr lvl="1"/>
            <a:r>
              <a:rPr lang="zh-TW" altLang="en-US" dirty="0" smtClean="0"/>
              <a:t>其中第一個參數 </a:t>
            </a:r>
            <a:r>
              <a:rPr lang="en-US" altLang="zh-TW" dirty="0" smtClean="0"/>
              <a:t>‘[.,?]+’</a:t>
            </a:r>
            <a:r>
              <a:rPr lang="zh-TW" altLang="en-US" dirty="0" smtClean="0"/>
              <a:t> 是正規表達示，</a:t>
            </a:r>
            <a:r>
              <a:rPr lang="en-US" altLang="zh-TW" dirty="0" smtClean="0"/>
              <a:t>+</a:t>
            </a:r>
            <a:r>
              <a:rPr lang="zh-TW" altLang="en-US" dirty="0" smtClean="0"/>
              <a:t>表示 </a:t>
            </a:r>
            <a:r>
              <a:rPr lang="en-US" altLang="zh-TW" dirty="0" smtClean="0"/>
              <a:t>[]</a:t>
            </a:r>
            <a:r>
              <a:rPr lang="zh-TW" altLang="en-US" dirty="0" smtClean="0"/>
              <a:t>裡的字至少要出現一次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0003F-A6CC-7A45-9E5B-789E64E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Frequent pattern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3EDB5-8657-F44C-8718-97851B4C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請實作</a:t>
            </a:r>
            <a:r>
              <a:rPr kumimoji="1" lang="en-US" altLang="zh-TW" dirty="0" smtClean="0"/>
              <a:t>Frequent pattern</a:t>
            </a:r>
            <a:r>
              <a:rPr kumimoji="1" lang="zh-TW" altLang="en-US" dirty="0" smtClean="0"/>
              <a:t>演算法</a:t>
            </a:r>
            <a:endParaRPr kumimoji="1" lang="en-US" altLang="zh-TW" dirty="0"/>
          </a:p>
          <a:p>
            <a:pPr lvl="1"/>
            <a:r>
              <a:rPr kumimoji="1" lang="en-US" altLang="zh-TW" dirty="0" err="1" smtClean="0"/>
              <a:t>Apriori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Others</a:t>
            </a:r>
          </a:p>
          <a:p>
            <a:r>
              <a:rPr kumimoji="1" lang="zh-TW" altLang="en-US" dirty="0" smtClean="0"/>
              <a:t>繳交作業時，請別使用下列 </a:t>
            </a:r>
            <a:r>
              <a:rPr kumimoji="1" lang="en-US" altLang="zh-TW" dirty="0" smtClean="0"/>
              <a:t>library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自己對答案沒問題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err="1"/>
              <a:t>a</a:t>
            </a:r>
            <a:r>
              <a:rPr kumimoji="1" lang="en-US" altLang="zh-TW" dirty="0" err="1" smtClean="0"/>
              <a:t>pyori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pyfpgrowth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ym typeface="Wingdings" panose="05000000000000000000" pitchFamily="2" charset="2"/>
              </a:rPr>
              <a:t></a:t>
            </a:r>
            <a:r>
              <a:rPr kumimoji="1" lang="zh-TW" altLang="en-US" dirty="0" smtClean="0">
                <a:sym typeface="Wingdings" panose="05000000000000000000" pitchFamily="2" charset="2"/>
              </a:rPr>
              <a:t> </a:t>
            </a:r>
            <a:r>
              <a:rPr kumimoji="1" lang="en-US" altLang="zh-TW" dirty="0" smtClean="0">
                <a:sym typeface="Wingdings" panose="05000000000000000000" pitchFamily="2" charset="2"/>
              </a:rPr>
              <a:t>(</a:t>
            </a:r>
            <a:r>
              <a:rPr kumimoji="1" lang="zh-TW" altLang="en-US" dirty="0" smtClean="0">
                <a:sym typeface="Wingdings" panose="05000000000000000000" pitchFamily="2" charset="2"/>
              </a:rPr>
              <a:t>我覺得有</a:t>
            </a:r>
            <a:r>
              <a:rPr kumimoji="1" lang="en-US" altLang="zh-TW" dirty="0" smtClean="0">
                <a:sym typeface="Wingdings" panose="05000000000000000000" pitchFamily="2" charset="2"/>
              </a:rPr>
              <a:t>bug,</a:t>
            </a:r>
            <a:r>
              <a:rPr kumimoji="1" lang="zh-TW" altLang="en-US" dirty="0" smtClean="0">
                <a:sym typeface="Wingdings" panose="05000000000000000000" pitchFamily="2" charset="2"/>
              </a:rPr>
              <a:t> 對答案的時候自己小心</a:t>
            </a:r>
            <a:r>
              <a:rPr kumimoji="1" lang="en-US" altLang="zh-TW" dirty="0" smtClean="0">
                <a:sym typeface="Wingdings" panose="05000000000000000000" pitchFamily="2" charset="2"/>
              </a:rPr>
              <a:t>)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其他</a:t>
            </a:r>
            <a:r>
              <a:rPr kumimoji="1" lang="en-US" altLang="zh-TW" dirty="0" smtClean="0"/>
              <a:t>frequent patter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library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6051C9-6367-DF43-83AF-A47041C7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91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使用的資料會與第一次的資料相似</a:t>
            </a:r>
            <a:r>
              <a:rPr lang="en-US" altLang="zh-TW" dirty="0" smtClean="0"/>
              <a:t>: paper abstract</a:t>
            </a:r>
          </a:p>
          <a:p>
            <a:r>
              <a:rPr lang="zh-TW" altLang="en-US" dirty="0" smtClean="0"/>
              <a:t>會給好一堆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abstract (</a:t>
            </a:r>
            <a:r>
              <a:rPr lang="zh-TW" altLang="en-US" dirty="0" smtClean="0"/>
              <a:t>不用自己爬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 ,(</a:t>
            </a:r>
            <a:r>
              <a:rPr lang="zh-TW" altLang="en-US" dirty="0" smtClean="0"/>
              <a:t>逗點</a:t>
            </a:r>
            <a:r>
              <a:rPr lang="en-US" altLang="zh-TW" dirty="0" smtClean="0"/>
              <a:t>) .(</a:t>
            </a:r>
            <a:r>
              <a:rPr lang="zh-TW" altLang="en-US" dirty="0" smtClean="0"/>
              <a:t>句點</a:t>
            </a:r>
            <a:r>
              <a:rPr lang="en-US" altLang="zh-TW" dirty="0" smtClean="0"/>
              <a:t>) ?(</a:t>
            </a:r>
            <a:r>
              <a:rPr lang="zh-TW" altLang="en-US" dirty="0" smtClean="0"/>
              <a:t>問號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 去把句子分開</a:t>
            </a:r>
            <a:endParaRPr lang="en-US" altLang="zh-TW" dirty="0" smtClean="0"/>
          </a:p>
          <a:p>
            <a:r>
              <a:rPr lang="zh-TW" altLang="en-US" dirty="0" smtClean="0"/>
              <a:t>每個句子當成一個</a:t>
            </a:r>
            <a:r>
              <a:rPr lang="en-US" altLang="zh-TW" dirty="0" smtClean="0"/>
              <a:t>transaction</a:t>
            </a:r>
          </a:p>
          <a:p>
            <a:r>
              <a:rPr lang="zh-TW" altLang="en-US" dirty="0" smtClean="0"/>
              <a:t>句子中每個字當成一個</a:t>
            </a:r>
            <a:r>
              <a:rPr lang="en-US" altLang="zh-TW" dirty="0" smtClean="0"/>
              <a:t>item</a:t>
            </a:r>
          </a:p>
          <a:p>
            <a:pPr lvl="1"/>
            <a:r>
              <a:rPr lang="zh-TW" altLang="en-US" dirty="0" smtClean="0"/>
              <a:t>去掉</a:t>
            </a:r>
            <a:r>
              <a:rPr lang="en-US" altLang="zh-TW" dirty="0" smtClean="0"/>
              <a:t>stop word</a:t>
            </a:r>
          </a:p>
          <a:p>
            <a:pPr lvl="1"/>
            <a:r>
              <a:rPr lang="zh-TW" altLang="en-US" dirty="0" smtClean="0"/>
              <a:t>全部轉成小寫</a:t>
            </a:r>
            <a:endParaRPr lang="en-US" altLang="zh-TW" dirty="0"/>
          </a:p>
          <a:p>
            <a:pPr lvl="1"/>
            <a:r>
              <a:rPr lang="zh-TW" altLang="en-US" dirty="0" smtClean="0"/>
              <a:t>不計標點符號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去除的標點符號列表</a:t>
            </a:r>
            <a:r>
              <a:rPr lang="en-US" altLang="zh-TW" dirty="0"/>
              <a:t>: [!@#$%^&amp;*()\\n$:;]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35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執行方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本次參數有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 file name (abstract)</a:t>
            </a:r>
          </a:p>
          <a:p>
            <a:pPr lvl="1"/>
            <a:r>
              <a:rPr lang="en-US" altLang="zh-TW" dirty="0" smtClean="0"/>
              <a:t>Output file name</a:t>
            </a:r>
          </a:p>
          <a:p>
            <a:pPr lvl="1"/>
            <a:r>
              <a:rPr lang="en-US" altLang="zh-TW" dirty="0" err="1" smtClean="0"/>
              <a:t>min_sup</a:t>
            </a:r>
            <a:r>
              <a:rPr lang="en-US" altLang="zh-TW" dirty="0" smtClean="0"/>
              <a:t> (integer)</a:t>
            </a:r>
          </a:p>
          <a:p>
            <a:r>
              <a:rPr lang="en-US" altLang="zh-TW" dirty="0" smtClean="0"/>
              <a:t>python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ython frequent_pattern.py [</a:t>
            </a:r>
            <a:r>
              <a:rPr lang="en-US" altLang="zh-TW" dirty="0" err="1" smtClean="0"/>
              <a:t>in_file</a:t>
            </a:r>
            <a:r>
              <a:rPr lang="en-US" altLang="zh-TW" dirty="0" smtClean="0"/>
              <a:t>] [</a:t>
            </a:r>
            <a:r>
              <a:rPr lang="en-US" altLang="zh-TW" dirty="0" err="1" smtClean="0"/>
              <a:t>out_file</a:t>
            </a:r>
            <a:r>
              <a:rPr lang="en-US" altLang="zh-TW" dirty="0" smtClean="0"/>
              <a:t>] [</a:t>
            </a:r>
            <a:r>
              <a:rPr lang="en-US" altLang="zh-TW" dirty="0" err="1" smtClean="0"/>
              <a:t>min_sup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For example: </a:t>
            </a:r>
            <a:r>
              <a:rPr lang="en-US" altLang="zh-TW" dirty="0"/>
              <a:t>python frequent_pattern.py </a:t>
            </a:r>
            <a:r>
              <a:rPr lang="en-US" altLang="zh-TW" dirty="0" smtClean="0"/>
              <a:t>in1.txt out1.txt 10</a:t>
            </a:r>
          </a:p>
          <a:p>
            <a:pPr lvl="1"/>
            <a:r>
              <a:rPr lang="zh-TW" altLang="en-US" dirty="0" smtClean="0"/>
              <a:t>輸入檔名</a:t>
            </a:r>
            <a:r>
              <a:rPr lang="en-US" altLang="zh-TW" dirty="0" smtClean="0"/>
              <a:t>: in1.txt, </a:t>
            </a:r>
            <a:r>
              <a:rPr lang="zh-TW" altLang="en-US" dirty="0" smtClean="0"/>
              <a:t>輸出檔名</a:t>
            </a:r>
            <a:r>
              <a:rPr lang="en-US" altLang="zh-TW" dirty="0" smtClean="0"/>
              <a:t>: out1.txt, min support: 10</a:t>
            </a:r>
          </a:p>
          <a:p>
            <a:r>
              <a:rPr lang="en-US" altLang="zh-TW" dirty="0" smtClean="0"/>
              <a:t>C++ </a:t>
            </a:r>
          </a:p>
          <a:p>
            <a:pPr lvl="1"/>
            <a:r>
              <a:rPr lang="zh-TW" altLang="en-US" dirty="0" smtClean="0"/>
              <a:t>會使用助教提供的</a:t>
            </a:r>
            <a:r>
              <a:rPr lang="en-US" altLang="zh-TW" dirty="0" err="1" smtClean="0"/>
              <a:t>makefile</a:t>
            </a:r>
            <a:r>
              <a:rPr lang="zh-TW" altLang="en-US" dirty="0" smtClean="0"/>
              <a:t>編譯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./main.exe </a:t>
            </a:r>
            <a:r>
              <a:rPr lang="en-US" altLang="zh-TW" dirty="0"/>
              <a:t>[</a:t>
            </a:r>
            <a:r>
              <a:rPr lang="en-US" altLang="zh-TW" dirty="0" err="1"/>
              <a:t>in_file</a:t>
            </a:r>
            <a:r>
              <a:rPr lang="en-US" altLang="zh-TW" dirty="0"/>
              <a:t>] [</a:t>
            </a:r>
            <a:r>
              <a:rPr lang="en-US" altLang="zh-TW" dirty="0" err="1"/>
              <a:t>out_file</a:t>
            </a:r>
            <a:r>
              <a:rPr lang="en-US" altLang="zh-TW" dirty="0"/>
              <a:t>] [</a:t>
            </a:r>
            <a:r>
              <a:rPr lang="en-US" altLang="zh-TW" dirty="0" err="1"/>
              <a:t>min_sup</a:t>
            </a:r>
            <a:r>
              <a:rPr lang="en-US" altLang="zh-TW" dirty="0"/>
              <a:t>]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04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abstract of paper</a:t>
            </a:r>
          </a:p>
          <a:p>
            <a:pPr lvl="1"/>
            <a:r>
              <a:rPr lang="en-US" altLang="zh-TW" dirty="0" smtClean="0"/>
              <a:t>Deep </a:t>
            </a:r>
            <a:r>
              <a:rPr lang="en-US" altLang="zh-TW" dirty="0"/>
              <a:t>Reinforcement Learning has enabled the control of increasingly complex and high-dimensional problems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However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the need of vast amounts of data before reasonable performance is attained prevents its widespread application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 smtClean="0"/>
              <a:t>Split into sentences</a:t>
            </a:r>
          </a:p>
          <a:p>
            <a:pPr lvl="1"/>
            <a:r>
              <a:rPr lang="en-US" altLang="zh-TW" dirty="0" smtClean="0"/>
              <a:t>Deep Reinforcement Learning has enabled the control of increasingly complex and high-dimensional problems</a:t>
            </a:r>
          </a:p>
          <a:p>
            <a:pPr lvl="1"/>
            <a:r>
              <a:rPr lang="en-US" altLang="zh-TW" dirty="0" smtClean="0"/>
              <a:t>However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need of vast amounts of data before reasonable performance is attained prevents its widespread application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33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en-US" altLang="zh-TW" dirty="0" smtClean="0"/>
              <a:t>example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Turing into lower case</a:t>
            </a:r>
          </a:p>
          <a:p>
            <a:pPr lvl="1"/>
            <a:r>
              <a:rPr lang="en-US" altLang="zh-TW" dirty="0" smtClean="0"/>
              <a:t>deep reinforcement learning </a:t>
            </a:r>
            <a:r>
              <a:rPr lang="en-US" altLang="zh-TW" dirty="0"/>
              <a:t>has enabled the control of increasingly complex and high-dimensional </a:t>
            </a:r>
            <a:r>
              <a:rPr lang="en-US" altLang="zh-TW" dirty="0" smtClean="0"/>
              <a:t>problems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owever</a:t>
            </a:r>
          </a:p>
          <a:p>
            <a:pPr lvl="1"/>
            <a:r>
              <a:rPr lang="en-US" altLang="zh-TW" dirty="0"/>
              <a:t>the need of vast amounts of data before reasonable performance is attained prevents its widespread application</a:t>
            </a:r>
            <a:endParaRPr lang="zh-TW" altLang="en-US" dirty="0"/>
          </a:p>
          <a:p>
            <a:r>
              <a:rPr lang="en-US" altLang="zh-TW" dirty="0" smtClean="0"/>
              <a:t>Eliminate stop words</a:t>
            </a:r>
          </a:p>
          <a:p>
            <a:pPr lvl="1"/>
            <a:r>
              <a:rPr lang="en-US" altLang="zh-TW" dirty="0"/>
              <a:t>deep reinforcement learning </a:t>
            </a:r>
            <a:r>
              <a:rPr lang="en-US" altLang="zh-TW" dirty="0" smtClean="0"/>
              <a:t>enabled control increasingly </a:t>
            </a:r>
            <a:r>
              <a:rPr lang="en-US" altLang="zh-TW" dirty="0"/>
              <a:t>complex </a:t>
            </a:r>
            <a:r>
              <a:rPr lang="en-US" altLang="zh-TW" dirty="0" smtClean="0"/>
              <a:t>high-dimensional </a:t>
            </a:r>
            <a:r>
              <a:rPr lang="en-US" altLang="zh-TW" dirty="0"/>
              <a:t>problems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owever</a:t>
            </a:r>
          </a:p>
          <a:p>
            <a:pPr lvl="1"/>
            <a:r>
              <a:rPr lang="en-US" altLang="zh-TW" dirty="0" smtClean="0"/>
              <a:t>need vast </a:t>
            </a:r>
            <a:r>
              <a:rPr lang="en-US" altLang="zh-TW" dirty="0"/>
              <a:t>amounts </a:t>
            </a:r>
            <a:r>
              <a:rPr lang="en-US" altLang="zh-TW" dirty="0" smtClean="0"/>
              <a:t>data reasonable </a:t>
            </a:r>
            <a:r>
              <a:rPr lang="en-US" altLang="zh-TW" dirty="0"/>
              <a:t>performance </a:t>
            </a:r>
            <a:r>
              <a:rPr lang="en-US" altLang="zh-TW" dirty="0" smtClean="0"/>
              <a:t>attained prevent </a:t>
            </a:r>
            <a:r>
              <a:rPr lang="en-US" altLang="zh-TW" dirty="0"/>
              <a:t>its widespread application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04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example (</a:t>
            </a:r>
            <a:r>
              <a:rPr lang="en-US" altLang="zh-TW" dirty="0" smtClean="0"/>
              <a:t>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Transaction and item</a:t>
            </a:r>
          </a:p>
          <a:p>
            <a:pPr lvl="1"/>
            <a:r>
              <a:rPr lang="en-US" altLang="zh-TW" dirty="0"/>
              <a:t>['deep', 'reinforcement', 'learning', 'enabled', 'control', 'increasingly', 'complex', 'high-dimensional', 'problems']</a:t>
            </a:r>
          </a:p>
          <a:p>
            <a:pPr lvl="1"/>
            <a:r>
              <a:rPr lang="en-US" altLang="zh-TW" dirty="0"/>
              <a:t>['however']</a:t>
            </a:r>
          </a:p>
          <a:p>
            <a:pPr lvl="1"/>
            <a:r>
              <a:rPr lang="en-US" altLang="zh-TW" dirty="0"/>
              <a:t>['need', 'vast', 'amounts', 'data', 'reasonable', 'performance', 'attained', 'prevents', 'widespread', 'application']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4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對於每一組</a:t>
            </a:r>
            <a:r>
              <a:rPr lang="en-US" altLang="zh-TW" dirty="0" smtClean="0"/>
              <a:t>frequent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pattern</a:t>
            </a:r>
          </a:p>
          <a:p>
            <a:pPr lvl="1"/>
            <a:r>
              <a:rPr lang="en-US" altLang="zh-TW" dirty="0" smtClean="0"/>
              <a:t>[</a:t>
            </a:r>
            <a:r>
              <a:rPr lang="zh-TW" altLang="en-US" dirty="0" smtClean="0"/>
              <a:t>出現的字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出現頻率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For example</a:t>
            </a:r>
          </a:p>
          <a:p>
            <a:pPr lvl="1"/>
            <a:r>
              <a:rPr lang="en-US" altLang="zh-TW" dirty="0"/>
              <a:t>accuracy </a:t>
            </a:r>
            <a:r>
              <a:rPr lang="en-US" altLang="zh-TW" dirty="0" smtClean="0"/>
              <a:t>25  </a:t>
            </a:r>
          </a:p>
          <a:p>
            <a:pPr lvl="1"/>
            <a:r>
              <a:rPr lang="en-US" altLang="zh-TW" dirty="0"/>
              <a:t>learning </a:t>
            </a:r>
            <a:r>
              <a:rPr lang="en-US" altLang="zh-TW" dirty="0" smtClean="0"/>
              <a:t>reinforcement 18</a:t>
            </a:r>
          </a:p>
          <a:p>
            <a:r>
              <a:rPr lang="zh-TW" altLang="en-US" dirty="0" smtClean="0"/>
              <a:t>對於一組</a:t>
            </a:r>
            <a:r>
              <a:rPr lang="en-US" altLang="zh-TW" dirty="0" smtClean="0"/>
              <a:t>frequent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內的字按照</a:t>
            </a:r>
            <a:r>
              <a:rPr lang="en-US" altLang="zh-TW" dirty="0"/>
              <a:t>d</a:t>
            </a:r>
            <a:r>
              <a:rPr lang="en-US" altLang="zh-TW" dirty="0" smtClean="0"/>
              <a:t>ictionary order</a:t>
            </a:r>
            <a:r>
              <a:rPr lang="zh-TW" altLang="en-US" dirty="0" smtClean="0"/>
              <a:t>去排序</a:t>
            </a:r>
            <a:endParaRPr lang="en-US" altLang="zh-TW" dirty="0" smtClean="0"/>
          </a:p>
          <a:p>
            <a:r>
              <a:rPr lang="zh-TW" altLang="en-US" dirty="0" smtClean="0"/>
              <a:t>對於不同組的</a:t>
            </a:r>
            <a:r>
              <a:rPr lang="en-US" altLang="zh-TW" dirty="0" smtClean="0"/>
              <a:t>frequent pattern, </a:t>
            </a:r>
            <a:r>
              <a:rPr lang="zh-TW" altLang="en-US" dirty="0" smtClean="0"/>
              <a:t>按照各組內排序</a:t>
            </a:r>
            <a:r>
              <a:rPr lang="zh-TW" altLang="en-US" dirty="0"/>
              <a:t>完</a:t>
            </a:r>
            <a:r>
              <a:rPr lang="zh-TW" altLang="en-US" dirty="0" smtClean="0"/>
              <a:t>的字一一比較其</a:t>
            </a:r>
            <a:r>
              <a:rPr lang="en-US" altLang="zh-TW" dirty="0"/>
              <a:t>dictionary 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作為輸出順序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18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例如目前有以下幾組</a:t>
            </a:r>
            <a:r>
              <a:rPr lang="en-US" altLang="zh-TW" dirty="0" smtClean="0"/>
              <a:t>frequent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pattern</a:t>
            </a:r>
          </a:p>
          <a:p>
            <a:pPr lvl="1"/>
            <a:r>
              <a:rPr lang="en-US" altLang="zh-TW" dirty="0" smtClean="0"/>
              <a:t>[‘</a:t>
            </a:r>
            <a:r>
              <a:rPr lang="en-US" altLang="zh-TW" dirty="0" err="1" smtClean="0"/>
              <a:t>zebra’,’apple’,’snake</a:t>
            </a:r>
            <a:r>
              <a:rPr lang="en-US" altLang="zh-TW" dirty="0" smtClean="0"/>
              <a:t>’]</a:t>
            </a:r>
          </a:p>
          <a:p>
            <a:pPr lvl="1"/>
            <a:r>
              <a:rPr lang="en-US" altLang="zh-TW" dirty="0" smtClean="0"/>
              <a:t>[‘</a:t>
            </a:r>
            <a:r>
              <a:rPr lang="en-US" altLang="zh-TW" dirty="0" err="1" smtClean="0"/>
              <a:t>eigen</a:t>
            </a:r>
            <a:r>
              <a:rPr lang="en-US" altLang="zh-TW" dirty="0" smtClean="0"/>
              <a:t>’,’</a:t>
            </a:r>
            <a:r>
              <a:rPr lang="en-US" altLang="zh-TW" dirty="0" err="1" smtClean="0"/>
              <a:t>value’,’what</a:t>
            </a:r>
            <a:r>
              <a:rPr lang="en-US" altLang="zh-TW" dirty="0" smtClean="0"/>
              <a:t>’] </a:t>
            </a:r>
          </a:p>
          <a:p>
            <a:pPr lvl="1"/>
            <a:r>
              <a:rPr lang="en-US" altLang="zh-TW" dirty="0" smtClean="0"/>
              <a:t>[‘</a:t>
            </a:r>
            <a:r>
              <a:rPr lang="en-US" altLang="zh-TW" dirty="0" err="1" smtClean="0"/>
              <a:t>cat’,’dog’,’eat</a:t>
            </a:r>
            <a:r>
              <a:rPr lang="en-US" altLang="zh-TW" dirty="0" smtClean="0"/>
              <a:t>’]</a:t>
            </a:r>
          </a:p>
          <a:p>
            <a:r>
              <a:rPr lang="zh-TW" altLang="en-US" dirty="0" smtClean="0"/>
              <a:t>各組先依照</a:t>
            </a:r>
            <a:r>
              <a:rPr lang="en-US" altLang="zh-TW" dirty="0"/>
              <a:t>dictionary 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en-US" altLang="zh-TW" dirty="0"/>
              <a:t>['apple', </a:t>
            </a:r>
            <a:r>
              <a:rPr lang="en-US" altLang="zh-TW" dirty="0" smtClean="0"/>
              <a:t>'snake</a:t>
            </a:r>
            <a:r>
              <a:rPr lang="en-US" altLang="zh-TW" dirty="0"/>
              <a:t>', 'zebra']</a:t>
            </a:r>
          </a:p>
          <a:p>
            <a:pPr lvl="1"/>
            <a:r>
              <a:rPr lang="en-US" altLang="zh-TW" dirty="0"/>
              <a:t>['</a:t>
            </a:r>
            <a:r>
              <a:rPr lang="en-US" altLang="zh-TW" dirty="0" err="1"/>
              <a:t>eigen</a:t>
            </a:r>
            <a:r>
              <a:rPr lang="en-US" altLang="zh-TW" dirty="0"/>
              <a:t>', 'value', </a:t>
            </a:r>
            <a:r>
              <a:rPr lang="en-US" altLang="zh-TW" dirty="0" smtClean="0"/>
              <a:t>'what']</a:t>
            </a:r>
            <a:endParaRPr lang="en-US" altLang="zh-TW" dirty="0"/>
          </a:p>
          <a:p>
            <a:pPr lvl="1"/>
            <a:r>
              <a:rPr lang="en-US" altLang="zh-TW" dirty="0"/>
              <a:t>['cat', 'dog', 'eat']</a:t>
            </a:r>
          </a:p>
          <a:p>
            <a:r>
              <a:rPr lang="zh-TW" altLang="en-US" dirty="0" smtClean="0"/>
              <a:t>組與組之間在按照</a:t>
            </a:r>
            <a:r>
              <a:rPr lang="en-US" altLang="zh-TW" dirty="0" smtClean="0"/>
              <a:t>dictionary order</a:t>
            </a:r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en-US" altLang="zh-TW" dirty="0"/>
              <a:t>['apple', </a:t>
            </a:r>
            <a:r>
              <a:rPr lang="en-US" altLang="zh-TW" dirty="0" smtClean="0"/>
              <a:t>'snake</a:t>
            </a:r>
            <a:r>
              <a:rPr lang="en-US" altLang="zh-TW" dirty="0"/>
              <a:t>', 'zebra</a:t>
            </a:r>
            <a:r>
              <a:rPr lang="en-US" altLang="zh-TW" dirty="0" smtClean="0"/>
              <a:t>']</a:t>
            </a:r>
            <a:endParaRPr lang="en-US" altLang="zh-TW" dirty="0"/>
          </a:p>
          <a:p>
            <a:pPr lvl="1"/>
            <a:r>
              <a:rPr lang="en-US" altLang="zh-TW" dirty="0"/>
              <a:t> ['cat', 'dog', 'eat</a:t>
            </a:r>
            <a:r>
              <a:rPr lang="en-US" altLang="zh-TW" dirty="0" smtClean="0"/>
              <a:t>']</a:t>
            </a:r>
            <a:endParaRPr lang="en-US" altLang="zh-TW" dirty="0"/>
          </a:p>
          <a:p>
            <a:pPr lvl="1"/>
            <a:r>
              <a:rPr lang="en-US" altLang="zh-TW" dirty="0"/>
              <a:t> ['</a:t>
            </a:r>
            <a:r>
              <a:rPr lang="en-US" altLang="zh-TW" dirty="0" err="1"/>
              <a:t>eigen</a:t>
            </a:r>
            <a:r>
              <a:rPr lang="en-US" altLang="zh-TW" dirty="0"/>
              <a:t>', 'value', </a:t>
            </a:r>
            <a:r>
              <a:rPr lang="en-US" altLang="zh-TW" dirty="0" smtClean="0"/>
              <a:t>'what']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7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751</Words>
  <Application>Microsoft Office PowerPoint</Application>
  <PresentationFormat>寬螢幕</PresentationFormat>
  <Paragraphs>118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Data science HW2</vt:lpstr>
      <vt:lpstr>Frequent pattern</vt:lpstr>
      <vt:lpstr>Dataset</vt:lpstr>
      <vt:lpstr>執行方法</vt:lpstr>
      <vt:lpstr>Input example</vt:lpstr>
      <vt:lpstr>Input example (cont.)</vt:lpstr>
      <vt:lpstr>Input example (cont.)</vt:lpstr>
      <vt:lpstr>Output format</vt:lpstr>
      <vt:lpstr>Output format</vt:lpstr>
      <vt:lpstr>Output format</vt:lpstr>
      <vt:lpstr>Submission and evaluation</vt:lpstr>
      <vt:lpstr>Note</vt:lpstr>
      <vt:lpstr>關於文字處理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真旭 楊</cp:lastModifiedBy>
  <cp:revision>178</cp:revision>
  <dcterms:created xsi:type="dcterms:W3CDTF">2019-03-14T07:19:39Z</dcterms:created>
  <dcterms:modified xsi:type="dcterms:W3CDTF">2019-03-19T11:27:25Z</dcterms:modified>
</cp:coreProperties>
</file>