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A3ECEB4-73C6-4E21-A877-8E2B82E54851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A05-26EA-4AC2-96C0-17971AC03141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54E7-D3DB-4211-B1E6-A7379C656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10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A05-26EA-4AC2-96C0-17971AC03141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54E7-D3DB-4211-B1E6-A7379C656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12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A05-26EA-4AC2-96C0-17971AC03141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54E7-D3DB-4211-B1E6-A7379C656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93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AD6C-A9E9-574F-8856-E671D4BB4BA8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8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B68532-FB43-6F4D-ACDF-C61501B871C6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57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FE4E-3F68-3341-B98F-AB55216115E5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1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B2DAD6-497E-C44E-9730-D3F9C430AB5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812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846E9D-E8B7-384E-8C19-8B29816B523F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509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5F88A-EC96-6741-A572-930B374B2DD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3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D85660-467C-8C45-813B-9E089A88A47D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229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34C56-2D4B-F744-9915-6EF75659F0BD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36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A05-26EA-4AC2-96C0-17971AC03141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54E7-D3DB-4211-B1E6-A7379C656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36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7E637A-D7CF-A941-9AC5-2C6C0718A7CF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864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3C2799-9B6F-994B-87EE-430460C7879E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308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8F6D44-73F8-D84D-8167-03A19747192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82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A05-26EA-4AC2-96C0-17971AC03141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54E7-D3DB-4211-B1E6-A7379C656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4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A05-26EA-4AC2-96C0-17971AC03141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54E7-D3DB-4211-B1E6-A7379C656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0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A05-26EA-4AC2-96C0-17971AC03141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54E7-D3DB-4211-B1E6-A7379C656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82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A05-26EA-4AC2-96C0-17971AC03141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54E7-D3DB-4211-B1E6-A7379C656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6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A05-26EA-4AC2-96C0-17971AC03141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54E7-D3DB-4211-B1E6-A7379C656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A05-26EA-4AC2-96C0-17971AC03141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54E7-D3DB-4211-B1E6-A7379C656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17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A05-26EA-4AC2-96C0-17971AC03141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54E7-D3DB-4211-B1E6-A7379C656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93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EA05-26EA-4AC2-96C0-17971AC03141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54E7-D3DB-4211-B1E6-A7379C656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5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782FB9-FE33-4B4F-A94D-34DEB5074976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2019/4/2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2E93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LOBSTER Lab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2E93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3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urofy.com/ascii-values-table-generator-in-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0003F-A6CC-7A45-9E5B-789E64EC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ASCII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code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6051C9-6367-DF43-83AF-A47041C7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26" name="Picture 2" descr="ascii value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98" y="1200434"/>
            <a:ext cx="7177555" cy="499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795247" y="1353671"/>
            <a:ext cx="1927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Source: </a:t>
            </a:r>
            <a:r>
              <a:rPr lang="en-US" altLang="zh-TW" sz="1000" dirty="0">
                <a:hlinkClick r:id="rId3"/>
              </a:rPr>
              <a:t>http://durofy.com/ascii-values-table-generator-in-c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535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4" y="936628"/>
            <a:ext cx="3959599" cy="52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our 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135841"/>
            <a:ext cx="7419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our homework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7415"/>
            <a:ext cx="10372725" cy="1809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4616824"/>
            <a:ext cx="5876365" cy="158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/>
              <a:t>一言以蔽之</a:t>
            </a:r>
            <a:r>
              <a:rPr lang="en-US" altLang="zh-TW" sz="2500" dirty="0" smtClean="0"/>
              <a:t>:</a:t>
            </a:r>
            <a:r>
              <a:rPr lang="zh-TW" altLang="en-US" sz="2500" dirty="0" smtClean="0"/>
              <a:t> 先</a:t>
            </a:r>
            <a:r>
              <a:rPr lang="en-US" altLang="zh-TW" sz="2500" dirty="0" smtClean="0"/>
              <a:t>sort</a:t>
            </a:r>
            <a:r>
              <a:rPr lang="zh-TW" altLang="en-US" sz="2500" dirty="0" smtClean="0"/>
              <a:t>裡面</a:t>
            </a:r>
            <a:r>
              <a:rPr lang="en-US" altLang="zh-TW" sz="2500" dirty="0" smtClean="0"/>
              <a:t>, </a:t>
            </a:r>
            <a:r>
              <a:rPr lang="zh-TW" altLang="en-US" sz="2500" dirty="0" smtClean="0"/>
              <a:t>再</a:t>
            </a:r>
            <a:r>
              <a:rPr lang="en-US" altLang="zh-TW" sz="2500" dirty="0" smtClean="0"/>
              <a:t>sort</a:t>
            </a:r>
            <a:r>
              <a:rPr lang="zh-TW" altLang="en-US" sz="2500" dirty="0" smtClean="0"/>
              <a:t>外面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5633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580"/>
            <a:ext cx="5600700" cy="3267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865" y="3527050"/>
            <a:ext cx="6202099" cy="12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2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3" y="2435599"/>
            <a:ext cx="7610475" cy="2076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7" y="3521917"/>
            <a:ext cx="3899862" cy="10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4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</a:t>
            </a:r>
            <a:r>
              <a:rPr lang="zh-TW" altLang="en-US" dirty="0" smtClean="0"/>
              <a:t> </a:t>
            </a:r>
            <a:r>
              <a:rPr lang="en-US" altLang="zh-TW" dirty="0" smtClean="0"/>
              <a:t>About ‘\n’</a:t>
            </a:r>
          </a:p>
          <a:p>
            <a:r>
              <a:rPr lang="en-US" altLang="zh-TW" dirty="0" smtClean="0"/>
              <a:t>A: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replace ‘\n’ in to ‘ ‘ (space)</a:t>
            </a:r>
          </a:p>
          <a:p>
            <a:endParaRPr lang="en-US" altLang="zh-TW" dirty="0"/>
          </a:p>
          <a:p>
            <a:r>
              <a:rPr lang="en-US" altLang="zh-TW" dirty="0" smtClean="0"/>
              <a:t>Q: about ‘-’</a:t>
            </a:r>
          </a:p>
          <a:p>
            <a:r>
              <a:rPr lang="en-US" altLang="zh-TW" dirty="0" smtClean="0"/>
              <a:t>A: If only ‘-’ in frequent pattern, don’t output it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87B61-3AC8-4A3B-8F40-F0B9C48D1D9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46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73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Times New Roman</vt:lpstr>
      <vt:lpstr>Office 佈景主題</vt:lpstr>
      <vt:lpstr>1_Office 佈景主題</vt:lpstr>
      <vt:lpstr>ASCII code</vt:lpstr>
      <vt:lpstr>Sorting string</vt:lpstr>
      <vt:lpstr>In our homework</vt:lpstr>
      <vt:lpstr>In our homework</vt:lpstr>
      <vt:lpstr>C++</vt:lpstr>
      <vt:lpstr>C++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真旭 楊</dc:creator>
  <cp:lastModifiedBy>真旭 楊</cp:lastModifiedBy>
  <cp:revision>32</cp:revision>
  <dcterms:created xsi:type="dcterms:W3CDTF">2019-04-02T06:10:26Z</dcterms:created>
  <dcterms:modified xsi:type="dcterms:W3CDTF">2019-04-02T08:26:10Z</dcterms:modified>
</cp:coreProperties>
</file>