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68" r:id="rId11"/>
    <p:sldId id="270" r:id="rId12"/>
    <p:sldId id="271" r:id="rId13"/>
    <p:sldId id="272" r:id="rId14"/>
    <p:sldId id="273" r:id="rId15"/>
    <p:sldId id="275" r:id="rId16"/>
    <p:sldId id="274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9D6EA"/>
    <a:srgbClr val="A251A5"/>
    <a:srgbClr val="8F2E93"/>
    <a:srgbClr val="811486"/>
    <a:srgbClr val="821087"/>
    <a:srgbClr val="912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496BB-0F22-4026-9095-B1A9685C87D0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3AF7A-A3BA-4267-B675-2DC7809132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14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5A705-2CD5-034C-B809-89DC9667D551}" type="datetimeFigureOut">
              <a:rPr kumimoji="1" lang="zh-TW" altLang="en-US" smtClean="0"/>
              <a:t>2019/6/4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B36FD-4786-C747-9DED-9E0FD7F5A8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871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D6C-A9E9-574F-8856-E671D4BB4BA8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89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2799-9B6F-994B-87EE-430460C7879E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05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6D44-73F8-D84D-8167-03A197471927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0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200"/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8532-FB43-6F4D-ACDF-C61501B871C6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62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FE4E-3F68-3341-B98F-AB55216115E5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52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DAD6-497E-C44E-9730-D3F9C430AB5B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24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6E9D-E8B7-384E-8C19-8B29816B523F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31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F88A-EC96-6741-A572-930B374B2DDA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63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5660-467C-8C45-813B-9E089A88A47D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11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C56-2D4B-F744-9915-6EF75659F0BD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74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637A-D7CF-A941-9AC5-2C6C0718A7CF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50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9585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2FB9-FE33-4B4F-A94D-34DEB5074976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ãæ¸è¯å¤§å­¸ãçåçæå°çµæ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4" y="151859"/>
            <a:ext cx="2381279" cy="4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 userDrawn="1"/>
        </p:nvSpPr>
        <p:spPr>
          <a:xfrm>
            <a:off x="9388441" y="347785"/>
            <a:ext cx="537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cap="none" spc="0" dirty="0">
                <a:ln>
                  <a:noFill/>
                </a:ln>
                <a:solidFill>
                  <a:srgbClr val="8F2E93"/>
                </a:solidFill>
                <a:effectLst/>
              </a:rPr>
              <a:t>LOBSTER Lab</a:t>
            </a:r>
            <a:endParaRPr lang="zh-TW" altLang="en-US" sz="1800" b="0" cap="none" spc="0" dirty="0">
              <a:ln>
                <a:noFill/>
              </a:ln>
              <a:solidFill>
                <a:srgbClr val="8F2E93"/>
              </a:solidFill>
              <a:effectLst/>
            </a:endParaRPr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 flipV="1">
            <a:off x="417491" y="6326636"/>
            <a:ext cx="11357017" cy="59427"/>
          </a:xfrm>
          <a:prstGeom prst="line">
            <a:avLst/>
          </a:prstGeom>
          <a:noFill/>
          <a:ln w="50800">
            <a:solidFill>
              <a:srgbClr val="8F2E9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400" i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986F8DC-62C3-024F-8FA2-37460847C21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0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6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rll.berkeley.edu/deeprlcourse/f17docs/lecture_13_advanced_pg.pdf" TargetMode="External"/><Relationship Id="rId2" Type="http://schemas.openxmlformats.org/officeDocument/2006/relationships/hyperlink" Target="https://arxiv.org/pdf/1710.02298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openai/gym/wiki/Table-of-environm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09800" y="1700809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TW" sz="4400" dirty="0" smtClean="0">
                <a:cs typeface="Times New Roman" panose="02020603050405020304" pitchFamily="18" charset="0"/>
              </a:rPr>
              <a:t>HW5 &amp; HW6</a:t>
            </a:r>
            <a:endParaRPr lang="zh-TW" altLang="en-US" sz="4400" dirty="0"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5640" y="3717033"/>
            <a:ext cx="633670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TW" sz="2400" b="1" dirty="0">
              <a:ea typeface="新細明體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dirty="0">
                <a:ea typeface="新細明體" charset="-120"/>
                <a:cs typeface="Times New Roman" panose="02020603050405020304" pitchFamily="18" charset="0"/>
              </a:rPr>
              <a:t>Department of Computer Science</a:t>
            </a:r>
          </a:p>
          <a:p>
            <a:pPr algn="ctr"/>
            <a:r>
              <a:rPr lang="en-US" altLang="zh-TW" sz="2000" dirty="0">
                <a:ea typeface="新細明體" charset="-120"/>
                <a:cs typeface="Times New Roman" panose="02020603050405020304" pitchFamily="18" charset="0"/>
              </a:rPr>
              <a:t>National Tsing Hua University (NTHU)</a:t>
            </a:r>
          </a:p>
          <a:p>
            <a:pPr algn="ctr"/>
            <a:r>
              <a:rPr lang="en-US" altLang="zh-TW" sz="2000" dirty="0">
                <a:ea typeface="新細明體" charset="-120"/>
                <a:cs typeface="Times New Roman" panose="02020603050405020304" pitchFamily="18" charset="0"/>
              </a:rPr>
              <a:t>Hsinchu, Taiwan</a:t>
            </a:r>
          </a:p>
          <a:p>
            <a:pPr algn="ctr"/>
            <a:endParaRPr lang="en-US" altLang="zh-TW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9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600" dirty="0" smtClean="0"/>
              <a:t>將所有</a:t>
            </a:r>
            <a:r>
              <a:rPr lang="en-US" altLang="zh-TW" sz="2600" dirty="0" smtClean="0"/>
              <a:t>episode</a:t>
            </a:r>
            <a:r>
              <a:rPr lang="zh-TW" altLang="en-US" sz="2600" dirty="0" smtClean="0"/>
              <a:t>的</a:t>
            </a:r>
            <a:r>
              <a:rPr lang="en-US" altLang="zh-TW" sz="2600" dirty="0" smtClean="0"/>
              <a:t>transition</a:t>
            </a:r>
            <a:r>
              <a:rPr lang="zh-TW" altLang="en-US" sz="2600" dirty="0" smtClean="0"/>
              <a:t>存在一個</a:t>
            </a:r>
            <a:r>
              <a:rPr lang="en-US" altLang="zh-TW" sz="2600" dirty="0" smtClean="0"/>
              <a:t>List,</a:t>
            </a:r>
            <a:r>
              <a:rPr lang="zh-TW" altLang="en-US" sz="2600" dirty="0" smtClean="0"/>
              <a:t>並讓每個</a:t>
            </a:r>
            <a:r>
              <a:rPr lang="en-US" altLang="zh-TW" sz="2600" dirty="0" smtClean="0"/>
              <a:t>episode</a:t>
            </a:r>
            <a:r>
              <a:rPr lang="zh-TW" altLang="en-US" sz="2600" dirty="0" smtClean="0"/>
              <a:t>結束時的</a:t>
            </a:r>
            <a:r>
              <a:rPr lang="en-US" altLang="zh-TW" sz="2600" dirty="0" smtClean="0"/>
              <a:t>reward</a:t>
            </a:r>
            <a:r>
              <a:rPr lang="zh-TW" altLang="en-US" sz="2600" dirty="0" smtClean="0"/>
              <a:t>為</a:t>
            </a:r>
            <a:r>
              <a:rPr lang="en-US" altLang="zh-TW" sz="2600" dirty="0" smtClean="0"/>
              <a:t>0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這樣更新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會比較方便算出每個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expected reward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2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Submission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Submit the following files</a:t>
            </a:r>
          </a:p>
          <a:p>
            <a:pPr lvl="1"/>
            <a:r>
              <a:rPr lang="en-US" altLang="zh-TW" dirty="0" smtClean="0"/>
              <a:t>Your code, can be .</a:t>
            </a:r>
            <a:r>
              <a:rPr lang="en-US" altLang="zh-TW" dirty="0" err="1" smtClean="0"/>
              <a:t>py</a:t>
            </a:r>
            <a:r>
              <a:rPr lang="en-US" altLang="zh-TW" dirty="0" smtClean="0"/>
              <a:t> or .</a:t>
            </a:r>
            <a:r>
              <a:rPr lang="en-US" altLang="zh-TW" dirty="0" err="1" smtClean="0"/>
              <a:t>ipynb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gif file, record the result of your agent</a:t>
            </a:r>
          </a:p>
          <a:p>
            <a:pPr lvl="1"/>
            <a:r>
              <a:rPr lang="en-US" altLang="zh-TW" dirty="0" smtClean="0"/>
              <a:t>A report, can be PDF or </a:t>
            </a:r>
            <a:r>
              <a:rPr lang="en-US" altLang="zh-TW" dirty="0" err="1" smtClean="0"/>
              <a:t>docx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709" y="1193798"/>
            <a:ext cx="5510292" cy="437726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227732" y="1667933"/>
            <a:ext cx="1811868" cy="1024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Code for recording gif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9960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Report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Briefly</a:t>
                </a:r>
                <a:r>
                  <a:rPr lang="en-US" altLang="zh-TW" dirty="0" smtClean="0"/>
                  <a:t> describe what have you implement in this homework</a:t>
                </a:r>
              </a:p>
              <a:p>
                <a:pPr lvl="1"/>
                <a:r>
                  <a:rPr lang="en-US" altLang="zh-TW" dirty="0" smtClean="0"/>
                  <a:t>At most two pages</a:t>
                </a:r>
              </a:p>
              <a:p>
                <a:pPr lvl="1"/>
                <a:r>
                  <a:rPr lang="en-US" altLang="zh-TW" dirty="0" smtClean="0"/>
                  <a:t>PDF or </a:t>
                </a:r>
                <a:r>
                  <a:rPr lang="en-US" altLang="zh-TW" dirty="0" err="1" smtClean="0"/>
                  <a:t>docx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Modify network architecture? Try reward shaping? 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>
                    <a:solidFill>
                      <a:srgbClr val="FF0000"/>
                    </a:solidFill>
                  </a:rPr>
                  <a:t>At most two pages</a:t>
                </a:r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𝑀𝑖𝑛𝑖𝑚𝑖𝑧𝑒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𝑤𝑜𝑟𝑑𝑠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.  (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can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understood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 smtClean="0">
                  <a:latin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6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hw6, you need to choose other environment and implement your algorithm (</a:t>
            </a:r>
            <a:r>
              <a:rPr lang="en-US" altLang="zh-TW" dirty="0" err="1"/>
              <a:t>C</a:t>
            </a:r>
            <a:r>
              <a:rPr lang="en-US" altLang="zh-TW" dirty="0" err="1" smtClean="0"/>
              <a:t>artpole</a:t>
            </a:r>
            <a:r>
              <a:rPr lang="en-US" altLang="zh-TW" dirty="0" smtClean="0"/>
              <a:t> can’t be chosen)</a:t>
            </a:r>
          </a:p>
          <a:p>
            <a:r>
              <a:rPr lang="en-US" altLang="zh-TW" dirty="0" smtClean="0"/>
              <a:t>You can choose one the following tasks as your homework</a:t>
            </a:r>
          </a:p>
          <a:p>
            <a:pPr lvl="1"/>
            <a:r>
              <a:rPr lang="en-US" altLang="zh-TW" dirty="0" smtClean="0"/>
              <a:t>Try at least two different kind of reward-shaping </a:t>
            </a:r>
            <a:r>
              <a:rPr lang="en-US" altLang="zh-TW" dirty="0" smtClean="0"/>
              <a:t>(85)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Implement Actor-Critic </a:t>
            </a:r>
            <a:r>
              <a:rPr lang="en-US" altLang="zh-TW" dirty="0" smtClean="0"/>
              <a:t>(95)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Implement Advantage Actor-Critic (A2C) </a:t>
            </a:r>
            <a:r>
              <a:rPr lang="en-US" altLang="zh-TW" dirty="0" smtClean="0"/>
              <a:t>(100)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Implement improved RL algorithm that been proposed in recent years </a:t>
            </a:r>
            <a:r>
              <a:rPr lang="en-US" altLang="zh-TW" dirty="0" smtClean="0"/>
              <a:t>(110)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830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RL improvement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Improvements to DQN</a:t>
            </a:r>
          </a:p>
          <a:p>
            <a:pPr lvl="1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arxiv.org/pdf/1710.02298.pdf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You can choose one of mentioned method in the paper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Improvements to policy gradient</a:t>
            </a:r>
          </a:p>
          <a:p>
            <a:pPr lvl="1"/>
            <a:r>
              <a:rPr lang="en-US" altLang="zh-TW" dirty="0" smtClean="0"/>
              <a:t>Natural policy gradient/</a:t>
            </a:r>
            <a:r>
              <a:rPr lang="zh-TW" altLang="en-US" dirty="0" smtClean="0"/>
              <a:t> </a:t>
            </a:r>
            <a:r>
              <a:rPr lang="en-US" altLang="zh-TW" dirty="0" smtClean="0"/>
              <a:t>TRPO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PPO</a:t>
            </a:r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rll.berkeley.edu/deeprlcourse/f17docs/lecture_13_advanced_pg.pdf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Or other methods in papers (2015 after)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261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can choose one environment from GYM except </a:t>
            </a:r>
            <a:r>
              <a:rPr lang="en-US" altLang="zh-TW" dirty="0" err="1" smtClean="0"/>
              <a:t>cartpole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github.com/openai/gym/wiki/Table-of-environments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54" y="2981325"/>
            <a:ext cx="4314825" cy="28765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920" y="2981325"/>
            <a:ext cx="43148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96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Submit following files</a:t>
            </a:r>
          </a:p>
          <a:p>
            <a:pPr lvl="1"/>
            <a:r>
              <a:rPr lang="en-US" altLang="zh-TW" dirty="0"/>
              <a:t>Your code, can be .</a:t>
            </a:r>
            <a:r>
              <a:rPr lang="en-US" altLang="zh-TW" dirty="0" err="1"/>
              <a:t>py</a:t>
            </a:r>
            <a:r>
              <a:rPr lang="en-US" altLang="zh-TW" dirty="0"/>
              <a:t> or .</a:t>
            </a:r>
            <a:r>
              <a:rPr lang="en-US" altLang="zh-TW" dirty="0" err="1"/>
              <a:t>ipynb</a:t>
            </a:r>
            <a:endParaRPr lang="en-US" altLang="zh-TW" dirty="0"/>
          </a:p>
          <a:p>
            <a:pPr lvl="1"/>
            <a:r>
              <a:rPr lang="en-US" altLang="zh-TW" dirty="0"/>
              <a:t>A gif file, record the result of your agent</a:t>
            </a:r>
          </a:p>
          <a:p>
            <a:pPr lvl="1"/>
            <a:r>
              <a:rPr lang="en-US" altLang="zh-TW" dirty="0"/>
              <a:t>A report, can be PDF or </a:t>
            </a:r>
            <a:r>
              <a:rPr lang="en-US" altLang="zh-TW" dirty="0" err="1"/>
              <a:t>docx</a:t>
            </a:r>
            <a:endParaRPr lang="zh-TW" altLang="en-US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622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dirty="0" smtClean="0"/>
              <a:t>You have to describe following things in your report</a:t>
            </a:r>
          </a:p>
          <a:p>
            <a:pPr lvl="1"/>
            <a:r>
              <a:rPr lang="en-US" altLang="zh-TW" dirty="0" smtClean="0"/>
              <a:t>Which environment you choose</a:t>
            </a:r>
          </a:p>
          <a:p>
            <a:pPr lvl="1"/>
            <a:r>
              <a:rPr lang="en-US" altLang="zh-TW" dirty="0" smtClean="0"/>
              <a:t>What algorithm have you implemented</a:t>
            </a:r>
          </a:p>
          <a:p>
            <a:pPr lvl="1"/>
            <a:r>
              <a:rPr lang="en-US" altLang="zh-TW" dirty="0" smtClean="0"/>
              <a:t>How do you implement the algorithm</a:t>
            </a:r>
          </a:p>
          <a:p>
            <a:pPr lvl="1"/>
            <a:r>
              <a:rPr lang="en-US" altLang="zh-TW" dirty="0" smtClean="0"/>
              <a:t>The different between original algorithm and improved version</a:t>
            </a:r>
          </a:p>
          <a:p>
            <a:r>
              <a:rPr lang="en-US" altLang="zh-TW" sz="2600" dirty="0" smtClean="0"/>
              <a:t>For example, you can record reward you get along with training episodes, and show that the improved version is able to </a:t>
            </a:r>
          </a:p>
          <a:p>
            <a:pPr marL="0" indent="0">
              <a:buNone/>
            </a:pPr>
            <a:r>
              <a:rPr lang="en-US" altLang="zh-TW" sz="2600" dirty="0" smtClean="0"/>
              <a:t>   learn faster </a:t>
            </a:r>
          </a:p>
          <a:p>
            <a:r>
              <a:rPr lang="en-US" altLang="zh-TW" sz="2600" dirty="0" smtClean="0"/>
              <a:t>Or you can compare the difference between</a:t>
            </a:r>
          </a:p>
          <a:p>
            <a:pPr marL="0" indent="0">
              <a:buNone/>
            </a:pPr>
            <a:r>
              <a:rPr lang="en-US" altLang="zh-TW" sz="2600" dirty="0" smtClean="0"/>
              <a:t>actor-critic and policy gradient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499" y="4554060"/>
            <a:ext cx="3306233" cy="22446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901267" y="1196135"/>
                <a:ext cx="1989667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n-US" altLang="zh-TW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𝑤𝑜𝑟𝑑𝑠</m:t>
                          </m:r>
                        </m:e>
                      </m:d>
                      <m: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 (</m:t>
                      </m:r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can</m:t>
                      </m:r>
                      <m: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be</m:t>
                      </m:r>
                      <m: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understood</m:t>
                      </m:r>
                      <m: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000" dirty="0">
                  <a:solidFill>
                    <a:srgbClr val="FF0000"/>
                  </a:solidFill>
                  <a:latin typeface="標楷體" panose="03000509000000000000" pitchFamily="65" charset="-12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267" y="1196135"/>
                <a:ext cx="1989667" cy="677108"/>
              </a:xfrm>
              <a:prstGeom prst="rect">
                <a:avLst/>
              </a:prstGeom>
              <a:blipFill>
                <a:blip r:embed="rId3"/>
                <a:stretch>
                  <a:fillRect r="-2199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005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order to prove that you have improved the algorithm, you can provide one of following </a:t>
            </a:r>
          </a:p>
          <a:p>
            <a:pPr lvl="1"/>
            <a:r>
              <a:rPr lang="en-US" altLang="zh-TW" dirty="0" smtClean="0"/>
              <a:t>Compare of original algorithm and improved version with respect to training episode and reward get (plot the figure)</a:t>
            </a:r>
          </a:p>
          <a:p>
            <a:pPr lvl="1"/>
            <a:r>
              <a:rPr lang="en-US" altLang="zh-TW" dirty="0" smtClean="0"/>
              <a:t>Compare of </a:t>
            </a:r>
            <a:r>
              <a:rPr lang="en-US" altLang="zh-TW" dirty="0"/>
              <a:t>original algorithm and improved version with respect </a:t>
            </a:r>
            <a:r>
              <a:rPr lang="en-US" altLang="zh-TW" dirty="0" smtClean="0"/>
              <a:t>to final performance (Two GIF file, and discussion the improvement)</a:t>
            </a:r>
          </a:p>
          <a:p>
            <a:pPr lvl="1"/>
            <a:r>
              <a:rPr lang="en-US" altLang="zh-TW" dirty="0" smtClean="0"/>
              <a:t>Anything else help us know your work 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317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我們會用以下設備測試你們的程式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OS: Ubuntu 16.04</a:t>
            </a:r>
          </a:p>
          <a:p>
            <a:pPr lvl="1"/>
            <a:r>
              <a:rPr lang="en-US" altLang="zh-TW" dirty="0" smtClean="0"/>
              <a:t>GPU: RTX 2080ti</a:t>
            </a:r>
          </a:p>
          <a:p>
            <a:pPr lvl="1"/>
            <a:r>
              <a:rPr lang="en-US" altLang="zh-TW" dirty="0" smtClean="0"/>
              <a:t>CPU: Intel-core i9</a:t>
            </a:r>
          </a:p>
          <a:p>
            <a:pPr lvl="1"/>
            <a:r>
              <a:rPr lang="en-US" altLang="zh-TW" dirty="0" smtClean="0"/>
              <a:t>RAM:</a:t>
            </a:r>
            <a:r>
              <a:rPr lang="zh-TW" altLang="en-US" dirty="0" smtClean="0"/>
              <a:t> </a:t>
            </a:r>
            <a:r>
              <a:rPr lang="en-US" altLang="zh-TW" dirty="0" smtClean="0"/>
              <a:t>64GB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our example, we use Q-learning, which is a value-based algorithm</a:t>
            </a:r>
          </a:p>
          <a:p>
            <a:endParaRPr lang="en-US" altLang="zh-TW" dirty="0"/>
          </a:p>
          <a:p>
            <a:r>
              <a:rPr lang="en-US" altLang="zh-TW" dirty="0" smtClean="0"/>
              <a:t>In homework 5, you are asked to implement REINFORCE algorithm, which is a policy-based algorithm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42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REINFORCE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65" y="2220954"/>
            <a:ext cx="7821935" cy="34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detail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A framework will be provided</a:t>
                </a:r>
              </a:p>
              <a:p>
                <a:pPr lvl="1"/>
                <a:r>
                  <a:rPr lang="en-US" altLang="zh-TW" dirty="0"/>
                  <a:t>E</a:t>
                </a:r>
                <a:r>
                  <a:rPr lang="en-US" altLang="zh-TW" dirty="0" smtClean="0"/>
                  <a:t>nvironment setup</a:t>
                </a:r>
              </a:p>
              <a:p>
                <a:pPr lvl="1"/>
                <a:r>
                  <a:rPr lang="en-US" altLang="zh-TW" dirty="0" smtClean="0"/>
                  <a:t>Sample from policy network</a:t>
                </a:r>
              </a:p>
              <a:p>
                <a:pPr lvl="1"/>
                <a:r>
                  <a:rPr lang="en-US" altLang="zh-TW" dirty="0" smtClean="0"/>
                  <a:t>Interact with environment, store state, action and reward transition</a:t>
                </a:r>
              </a:p>
              <a:p>
                <a:pPr lvl="1"/>
                <a:r>
                  <a:rPr lang="en-US" altLang="zh-TW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/>
                  <a:t>, that is, the accumulated reward of one episode since time-step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You need to implement</a:t>
                </a:r>
              </a:p>
              <a:p>
                <a:pPr lvl="1"/>
                <a:r>
                  <a:rPr lang="en-US" altLang="zh-TW" dirty="0" smtClean="0"/>
                  <a:t>Feed state you store into policy network, compute loss and backward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91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Policy network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 smtClean="0"/>
              <a:t>Use </a:t>
            </a:r>
            <a:r>
              <a:rPr lang="en-US" altLang="zh-TW" dirty="0" err="1" smtClean="0">
                <a:solidFill>
                  <a:srgbClr val="0070C0"/>
                </a:solidFill>
              </a:rPr>
              <a:t>softmax</a:t>
            </a:r>
            <a:r>
              <a:rPr lang="en-US" altLang="zh-TW" dirty="0" smtClean="0"/>
              <a:t> as activation function</a:t>
            </a:r>
          </a:p>
          <a:p>
            <a:pPr marL="0" indent="0">
              <a:buNone/>
            </a:pPr>
            <a:r>
              <a:rPr lang="en-US" altLang="zh-TW" dirty="0" smtClean="0"/>
              <a:t>of output layer, map output into </a:t>
            </a:r>
            <a:r>
              <a:rPr lang="en-US" altLang="zh-TW" dirty="0" smtClean="0">
                <a:solidFill>
                  <a:srgbClr val="0070C0"/>
                </a:solidFill>
              </a:rPr>
              <a:t>probability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d</a:t>
            </a:r>
            <a:r>
              <a:rPr lang="en-US" altLang="zh-TW" dirty="0" smtClean="0">
                <a:solidFill>
                  <a:srgbClr val="0070C0"/>
                </a:solidFill>
              </a:rPr>
              <a:t>istribution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666" y="1920425"/>
            <a:ext cx="4741334" cy="398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 setup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903" y="2593526"/>
            <a:ext cx="8391525" cy="27051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370667" y="4030133"/>
            <a:ext cx="6350000" cy="1268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786466" y="5503333"/>
            <a:ext cx="63415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smtClean="0"/>
              <a:t>Store state, action, reward transition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5067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Interact </a:t>
            </a:r>
            <a:r>
              <a:rPr lang="en-US" altLang="zh-TW" dirty="0"/>
              <a:t>with environment 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307" y="1474803"/>
            <a:ext cx="6832181" cy="538319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29000" y="3031067"/>
            <a:ext cx="2700867" cy="770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82266" y="2436299"/>
            <a:ext cx="1972733" cy="72813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Sample action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13667" y="4792133"/>
            <a:ext cx="3302000" cy="745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883299" y="4333921"/>
            <a:ext cx="1972733" cy="72813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Store transition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1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49" y="1635594"/>
            <a:ext cx="5281084" cy="52224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687733" y="1363133"/>
                <a:ext cx="40386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Compute from last step to first</a:t>
                </a:r>
              </a:p>
              <a:p>
                <a:endParaRPr lang="en-US" altLang="zh-TW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of each time-step will be stored in array </a:t>
                </a:r>
                <a:r>
                  <a:rPr lang="en-US" altLang="zh-TW" sz="2400" i="1" dirty="0" smtClean="0"/>
                  <a:t>rewards</a:t>
                </a:r>
              </a:p>
              <a:p>
                <a:endParaRPr lang="en-US" altLang="zh-TW" sz="2400" i="1" dirty="0"/>
              </a:p>
              <a:p>
                <a:r>
                  <a:rPr lang="en-US" altLang="zh-TW" sz="2400" dirty="0" smtClean="0"/>
                  <a:t>Normalize rewards, which helps training be stable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733" y="1363133"/>
                <a:ext cx="4038600" cy="2677656"/>
              </a:xfrm>
              <a:prstGeom prst="rect">
                <a:avLst/>
              </a:prstGeom>
              <a:blipFill>
                <a:blip r:embed="rId4"/>
                <a:stretch>
                  <a:fillRect l="-2262" t="-1822" r="-302" b="-4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270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Update the model based</a:t>
            </a:r>
          </a:p>
          <a:p>
            <a:pPr marL="0" indent="0">
              <a:buNone/>
            </a:pPr>
            <a:r>
              <a:rPr lang="en-US" altLang="zh-TW" dirty="0" smtClean="0"/>
              <a:t>on REINFORCE algorithm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417" y="704850"/>
            <a:ext cx="6743700" cy="5905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68067" y="3327400"/>
            <a:ext cx="3979333" cy="1244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74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4020</TotalTime>
  <Words>559</Words>
  <Application>Microsoft Office PowerPoint</Application>
  <PresentationFormat>寬螢幕</PresentationFormat>
  <Paragraphs>119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HW5 &amp; HW6</vt:lpstr>
      <vt:lpstr>HW5</vt:lpstr>
      <vt:lpstr>REINFORCE</vt:lpstr>
      <vt:lpstr>Implementation detail</vt:lpstr>
      <vt:lpstr>Policy network</vt:lpstr>
      <vt:lpstr>Environment setup</vt:lpstr>
      <vt:lpstr>Interact with environment  </vt:lpstr>
      <vt:lpstr>Compute v_t</vt:lpstr>
      <vt:lpstr>TODO</vt:lpstr>
      <vt:lpstr>Trick</vt:lpstr>
      <vt:lpstr>Submission </vt:lpstr>
      <vt:lpstr>Report </vt:lpstr>
      <vt:lpstr>HW6</vt:lpstr>
      <vt:lpstr>RL improvement</vt:lpstr>
      <vt:lpstr>Environment</vt:lpstr>
      <vt:lpstr>Submission</vt:lpstr>
      <vt:lpstr>Report</vt:lpstr>
      <vt:lpstr>Report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Ray</dc:creator>
  <cp:lastModifiedBy>真旭 楊</cp:lastModifiedBy>
  <cp:revision>937</cp:revision>
  <dcterms:created xsi:type="dcterms:W3CDTF">2019-03-14T07:19:39Z</dcterms:created>
  <dcterms:modified xsi:type="dcterms:W3CDTF">2019-06-04T04:45:01Z</dcterms:modified>
</cp:coreProperties>
</file>