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9D6EA"/>
    <a:srgbClr val="A251A5"/>
    <a:srgbClr val="8F2E93"/>
    <a:srgbClr val="811486"/>
    <a:srgbClr val="821087"/>
    <a:srgbClr val="912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96BB-0F22-4026-9095-B1A9685C87D0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3AF7A-A3BA-4267-B675-2DC780913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4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5A705-2CD5-034C-B809-89DC9667D551}" type="datetimeFigureOut">
              <a:rPr kumimoji="1" lang="zh-TW" altLang="en-US" smtClean="0"/>
              <a:t>2019/6/21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B36FD-4786-C747-9DED-9E0FD7F5A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71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1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1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6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9800" y="1700809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4400" dirty="0" smtClean="0">
                <a:cs typeface="Times New Roman" panose="02020603050405020304" pitchFamily="18" charset="0"/>
              </a:rPr>
              <a:t>HW6</a:t>
            </a:r>
            <a:r>
              <a:rPr lang="zh-TW" altLang="en-US" sz="4400" dirty="0" smtClean="0">
                <a:cs typeface="Times New Roman" panose="02020603050405020304" pitchFamily="18" charset="0"/>
              </a:rPr>
              <a:t> </a:t>
            </a:r>
            <a:r>
              <a:rPr lang="en-US" altLang="zh-TW" sz="4400" dirty="0" smtClean="0">
                <a:cs typeface="Times New Roman" panose="02020603050405020304" pitchFamily="18" charset="0"/>
              </a:rPr>
              <a:t>baseline</a:t>
            </a:r>
            <a:endParaRPr lang="zh-TW" altLang="en-US" sz="4400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5640" y="3717033"/>
            <a:ext cx="633670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2400" b="1" dirty="0">
              <a:ea typeface="新細明體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Department of Computer Science</a:t>
            </a: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National Tsing Hua University (NTHU)</a:t>
            </a: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Hsinchu, Taiwan</a:t>
            </a:r>
          </a:p>
          <a:p>
            <a:pPr algn="ctr"/>
            <a:endParaRPr lang="en-US" altLang="zh-TW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 time: about 600 episode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66" y="2499864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3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Reward shaping </a:t>
            </a:r>
            <a:r>
              <a:rPr lang="en-US" altLang="zh-TW" dirty="0"/>
              <a:t>on </a:t>
            </a:r>
            <a:r>
              <a:rPr lang="en-US" altLang="zh-TW" dirty="0" smtClean="0"/>
              <a:t>MountainCar-v0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We will provide framework. If</a:t>
            </a:r>
          </a:p>
          <a:p>
            <a:pPr marL="0" indent="0">
              <a:buNone/>
            </a:pPr>
            <a:r>
              <a:rPr lang="en-US" altLang="zh-TW" dirty="0"/>
              <a:t>y</a:t>
            </a:r>
            <a:r>
              <a:rPr lang="en-US" altLang="zh-TW" dirty="0" smtClean="0"/>
              <a:t>ou finish this, you will get 75 score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66" y="252310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MountainCar-v0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Observation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93105"/>
              </p:ext>
            </p:extLst>
          </p:nvPr>
        </p:nvGraphicFramePr>
        <p:xfrm>
          <a:off x="838200" y="2628847"/>
          <a:ext cx="6762752" cy="1165860"/>
        </p:xfrm>
        <a:graphic>
          <a:graphicData uri="http://schemas.openxmlformats.org/drawingml/2006/table">
            <a:tbl>
              <a:tblPr/>
              <a:tblGrid>
                <a:gridCol w="1690688">
                  <a:extLst>
                    <a:ext uri="{9D8B030D-6E8A-4147-A177-3AD203B41FA5}">
                      <a16:colId xmlns:a16="http://schemas.microsoft.com/office/drawing/2014/main" val="1237173736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895331044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3796549889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10792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Num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Observation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Min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Max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08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position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-1.2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0.6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32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velocity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-0.07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0.07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79798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16162"/>
              </p:ext>
            </p:extLst>
          </p:nvPr>
        </p:nvGraphicFramePr>
        <p:xfrm>
          <a:off x="838202" y="4880980"/>
          <a:ext cx="6762750" cy="1165860"/>
        </p:xfrm>
        <a:graphic>
          <a:graphicData uri="http://schemas.openxmlformats.org/drawingml/2006/table">
            <a:tbl>
              <a:tblPr/>
              <a:tblGrid>
                <a:gridCol w="3381375">
                  <a:extLst>
                    <a:ext uri="{9D8B030D-6E8A-4147-A177-3AD203B41FA5}">
                      <a16:colId xmlns:a16="http://schemas.microsoft.com/office/drawing/2014/main" val="1654802680"/>
                    </a:ext>
                  </a:extLst>
                </a:gridCol>
                <a:gridCol w="3381375">
                  <a:extLst>
                    <a:ext uri="{9D8B030D-6E8A-4147-A177-3AD203B41FA5}">
                      <a16:colId xmlns:a16="http://schemas.microsoft.com/office/drawing/2014/main" val="1917363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push left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5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push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811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push right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6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9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Reward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-1 for every time step</a:t>
            </a:r>
          </a:p>
          <a:p>
            <a:r>
              <a:rPr lang="en-US" altLang="zh-TW" dirty="0" smtClean="0"/>
              <a:t>0.5, if goal position is reach</a:t>
            </a:r>
          </a:p>
          <a:p>
            <a:pPr lvl="1"/>
            <a:r>
              <a:rPr lang="en-US" altLang="zh-TW" dirty="0" smtClean="0"/>
              <a:t>Goal position is 0.5 (first dimension of observation)</a:t>
            </a:r>
          </a:p>
          <a:p>
            <a:endParaRPr lang="en-US" altLang="zh-TW" dirty="0"/>
          </a:p>
          <a:p>
            <a:r>
              <a:rPr lang="en-US" altLang="zh-TW" dirty="0" smtClean="0"/>
              <a:t>The reward is very </a:t>
            </a:r>
            <a:r>
              <a:rPr lang="en-US" altLang="zh-TW" dirty="0" smtClean="0">
                <a:solidFill>
                  <a:srgbClr val="FF0000"/>
                </a:solidFill>
              </a:rPr>
              <a:t>sparse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7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Reward shaping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have speed and position in the observation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 observe that</a:t>
            </a:r>
          </a:p>
          <a:p>
            <a:pPr lvl="1"/>
            <a:r>
              <a:rPr lang="en-US" altLang="zh-TW" dirty="0" smtClean="0"/>
              <a:t>Speed is important, the faster, the better</a:t>
            </a:r>
          </a:p>
          <a:p>
            <a:pPr lvl="1"/>
            <a:r>
              <a:rPr lang="en-US" altLang="zh-TW" dirty="0" smtClean="0"/>
              <a:t>Position is important, we should close to final position. But in order to accelerate, we have to go left side first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29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7" y="1696364"/>
            <a:ext cx="6747002" cy="502511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234267" y="5994400"/>
            <a:ext cx="1337733" cy="361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633134" y="3607642"/>
            <a:ext cx="1337733" cy="361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51785" y="3185680"/>
            <a:ext cx="2476966" cy="1147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 need to explore more, set EPS_DECAY with a large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74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Reward shaping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reward function should be related to position and speed</a:t>
                </a:r>
              </a:p>
              <a:p>
                <a:r>
                  <a:rPr lang="en-US" altLang="zh-TW" dirty="0" smtClean="0"/>
                  <a:t>You can use sum of following two terms as reward shaping</a:t>
                </a:r>
              </a:p>
              <a:p>
                <a:pPr lvl="1"/>
                <a:r>
                  <a:rPr lang="en-US" altLang="zh-TW" dirty="0" smtClean="0"/>
                  <a:t>Take absolute value on (position +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 smtClean="0"/>
                  <a:t>),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 smtClean="0"/>
                  <a:t> is a constant between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0.3,0.8]</m:t>
                    </m:r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Encourage to change position, and get higher reward if close to goal</a:t>
                </a:r>
              </a:p>
              <a:p>
                <a:pPr lvl="1"/>
                <a:r>
                  <a:rPr lang="en-US" altLang="zh-TW" dirty="0" smtClean="0"/>
                  <a:t>Speed, but you need to multiply by some constant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/>
                  <a:t>, we suggested that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/>
                  <a:t> should be between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[5,10]</m:t>
                    </m:r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The value of speed is between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[−0.07,0.07]</m:t>
                    </m:r>
                  </m:oMath>
                </a14:m>
                <a:r>
                  <a:rPr lang="en-US" altLang="zh-TW" dirty="0" smtClean="0"/>
                  <a:t>, we should make it larger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69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Reward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shaping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273" y="804430"/>
            <a:ext cx="7253887" cy="591704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4064000" y="6356350"/>
            <a:ext cx="5181600" cy="5609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68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Terminate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the car reach the goal, the reward should be larger</a:t>
            </a:r>
          </a:p>
          <a:p>
            <a:r>
              <a:rPr lang="en-US" altLang="zh-TW" dirty="0" err="1" smtClean="0"/>
              <a:t>next_state</a:t>
            </a:r>
            <a:r>
              <a:rPr lang="en-US" altLang="zh-TW" dirty="0" smtClean="0"/>
              <a:t>[0] &gt;= 0.5 means reach the goal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6374"/>
            <a:ext cx="10300482" cy="226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8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280</Words>
  <Application>Microsoft Office PowerPoint</Application>
  <PresentationFormat>寬螢幕</PresentationFormat>
  <Paragraphs>72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HW6 baseline</vt:lpstr>
      <vt:lpstr>Baseline </vt:lpstr>
      <vt:lpstr>MountainCar-v0</vt:lpstr>
      <vt:lpstr>Reward</vt:lpstr>
      <vt:lpstr>Reward shaping</vt:lpstr>
      <vt:lpstr>Environment setting</vt:lpstr>
      <vt:lpstr>Reward shaping</vt:lpstr>
      <vt:lpstr>Reward  shaping</vt:lpstr>
      <vt:lpstr>Terminate </vt:lpstr>
      <vt:lpstr>Training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真旭 楊</cp:lastModifiedBy>
  <cp:revision>998</cp:revision>
  <dcterms:created xsi:type="dcterms:W3CDTF">2019-03-14T07:19:39Z</dcterms:created>
  <dcterms:modified xsi:type="dcterms:W3CDTF">2019-06-21T03:18:26Z</dcterms:modified>
</cp:coreProperties>
</file>