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307" r:id="rId3"/>
    <p:sldId id="274" r:id="rId4"/>
    <p:sldId id="289" r:id="rId5"/>
    <p:sldId id="313" r:id="rId6"/>
    <p:sldId id="290" r:id="rId7"/>
    <p:sldId id="270" r:id="rId8"/>
    <p:sldId id="272" r:id="rId9"/>
    <p:sldId id="302" r:id="rId10"/>
    <p:sldId id="293" r:id="rId11"/>
    <p:sldId id="306" r:id="rId12"/>
    <p:sldId id="296" r:id="rId13"/>
    <p:sldId id="303" r:id="rId14"/>
    <p:sldId id="304" r:id="rId15"/>
    <p:sldId id="297" r:id="rId16"/>
    <p:sldId id="298" r:id="rId17"/>
    <p:sldId id="299" r:id="rId18"/>
    <p:sldId id="300" r:id="rId19"/>
    <p:sldId id="301" r:id="rId20"/>
    <p:sldId id="288" r:id="rId21"/>
    <p:sldId id="315" r:id="rId22"/>
    <p:sldId id="268"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A0ED"/>
    <a:srgbClr val="58BDBE"/>
    <a:srgbClr val="4EB3D5"/>
    <a:srgbClr val="8F67CB"/>
    <a:srgbClr val="8F68CB"/>
    <a:srgbClr val="5DB5F0"/>
    <a:srgbClr val="007FC2"/>
    <a:srgbClr val="D3C8DE"/>
    <a:srgbClr val="0098E3"/>
    <a:srgbClr val="C9DA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8950" autoAdjust="0"/>
  </p:normalViewPr>
  <p:slideViewPr>
    <p:cSldViewPr snapToGrid="0">
      <p:cViewPr>
        <p:scale>
          <a:sx n="120" d="100"/>
          <a:sy n="120" d="100"/>
        </p:scale>
        <p:origin x="256"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3A9B84-E86E-E944-8B11-F073EDC78EFE}" type="doc">
      <dgm:prSet loTypeId="urn:microsoft.com/office/officeart/2005/8/layout/cycle4" loCatId="" qsTypeId="urn:microsoft.com/office/officeart/2005/8/quickstyle/simple1" qsCatId="simple" csTypeId="urn:microsoft.com/office/officeart/2005/8/colors/accent3_5" csCatId="accent3" phldr="1"/>
      <dgm:spPr/>
      <dgm:t>
        <a:bodyPr/>
        <a:lstStyle/>
        <a:p>
          <a:endParaRPr lang="zh-CN" altLang="en-US"/>
        </a:p>
      </dgm:t>
    </dgm:pt>
    <dgm:pt modelId="{76362007-D0DC-3D46-A743-9B1DF6B8951C}">
      <dgm:prSet phldrT="[文本]" custT="1"/>
      <dgm:spPr/>
      <dgm:t>
        <a:bodyPr/>
        <a:lstStyle/>
        <a:p>
          <a:pPr algn="r"/>
          <a:r>
            <a:rPr lang="zh-CN" altLang="en-US" sz="2650" dirty="0" smtClean="0">
              <a:latin typeface="仿宋" panose="02010609060101010101" pitchFamily="49" charset="-122"/>
              <a:ea typeface="仿宋" panose="02010609060101010101" pitchFamily="49" charset="-122"/>
            </a:rPr>
            <a:t>流程模型分类</a:t>
          </a:r>
          <a:endParaRPr lang="zh-CN" altLang="en-US" sz="2650" dirty="0">
            <a:latin typeface="仿宋" panose="02010609060101010101" pitchFamily="49" charset="-122"/>
            <a:ea typeface="仿宋" panose="02010609060101010101" pitchFamily="49" charset="-122"/>
          </a:endParaRPr>
        </a:p>
      </dgm:t>
    </dgm:pt>
    <dgm:pt modelId="{8EA5517F-2317-6841-BFEB-6998047B7D78}" type="parTrans" cxnId="{5953B547-1D46-B740-BB9F-634C2D2709A4}">
      <dgm:prSet/>
      <dgm:spPr/>
      <dgm:t>
        <a:bodyPr/>
        <a:lstStyle/>
        <a:p>
          <a:endParaRPr lang="zh-CN" altLang="en-US">
            <a:latin typeface="仿宋" panose="02010609060101010101" pitchFamily="49" charset="-122"/>
            <a:ea typeface="仿宋" panose="02010609060101010101" pitchFamily="49" charset="-122"/>
          </a:endParaRPr>
        </a:p>
      </dgm:t>
    </dgm:pt>
    <dgm:pt modelId="{B5712C5A-39CE-D54E-AC49-EE9FE07D9E52}" type="sibTrans" cxnId="{5953B547-1D46-B740-BB9F-634C2D2709A4}">
      <dgm:prSet/>
      <dgm:spPr/>
      <dgm:t>
        <a:bodyPr/>
        <a:lstStyle/>
        <a:p>
          <a:endParaRPr lang="zh-CN" altLang="en-US">
            <a:latin typeface="仿宋" panose="02010609060101010101" pitchFamily="49" charset="-122"/>
            <a:ea typeface="仿宋" panose="02010609060101010101" pitchFamily="49" charset="-122"/>
          </a:endParaRPr>
        </a:p>
      </dgm:t>
    </dgm:pt>
    <dgm:pt modelId="{D79D47D5-02D6-2C4C-B640-04E9805C7A79}">
      <dgm:prSet phldrT="[文本]" custT="1"/>
      <dgm:spPr/>
      <dgm:t>
        <a:bodyPr/>
        <a:lstStyle/>
        <a:p>
          <a:r>
            <a:rPr lang="en-US" altLang="zh-CN" sz="1500" dirty="0" smtClean="0">
              <a:latin typeface="仿宋" panose="02010609060101010101" pitchFamily="49" charset="-122"/>
              <a:ea typeface="仿宋" panose="02010609060101010101" pitchFamily="49" charset="-122"/>
            </a:rPr>
            <a:t>Declarative</a:t>
          </a:r>
          <a:r>
            <a:rPr lang="zh-CN" altLang="en-US" sz="1800" dirty="0" smtClean="0">
              <a:latin typeface="仿宋" panose="02010609060101010101" pitchFamily="49" charset="-122"/>
              <a:ea typeface="仿宋" panose="02010609060101010101" pitchFamily="49" charset="-122"/>
            </a:rPr>
            <a:t>模型</a:t>
          </a:r>
          <a:endParaRPr lang="zh-CN" altLang="en-US" sz="1800" dirty="0">
            <a:latin typeface="仿宋" panose="02010609060101010101" pitchFamily="49" charset="-122"/>
            <a:ea typeface="仿宋" panose="02010609060101010101" pitchFamily="49" charset="-122"/>
          </a:endParaRPr>
        </a:p>
      </dgm:t>
    </dgm:pt>
    <dgm:pt modelId="{2AFE1483-B111-714B-9B56-5439D212FB1E}" type="parTrans" cxnId="{84F03923-E772-DF41-A128-58A284A895A8}">
      <dgm:prSet/>
      <dgm:spPr/>
      <dgm:t>
        <a:bodyPr/>
        <a:lstStyle/>
        <a:p>
          <a:endParaRPr lang="zh-CN" altLang="en-US">
            <a:latin typeface="仿宋" panose="02010609060101010101" pitchFamily="49" charset="-122"/>
            <a:ea typeface="仿宋" panose="02010609060101010101" pitchFamily="49" charset="-122"/>
          </a:endParaRPr>
        </a:p>
      </dgm:t>
    </dgm:pt>
    <dgm:pt modelId="{80DFF80F-EE09-ED49-97C6-AFAA6993FDEF}" type="sibTrans" cxnId="{84F03923-E772-DF41-A128-58A284A895A8}">
      <dgm:prSet/>
      <dgm:spPr/>
      <dgm:t>
        <a:bodyPr/>
        <a:lstStyle/>
        <a:p>
          <a:endParaRPr lang="zh-CN" altLang="en-US">
            <a:latin typeface="仿宋" panose="02010609060101010101" pitchFamily="49" charset="-122"/>
            <a:ea typeface="仿宋" panose="02010609060101010101" pitchFamily="49" charset="-122"/>
          </a:endParaRPr>
        </a:p>
      </dgm:t>
    </dgm:pt>
    <dgm:pt modelId="{DE838BE7-670B-6C4D-94A1-8601ABE67054}">
      <dgm:prSet phldrT="[文本]" custT="1"/>
      <dgm:spPr/>
      <dgm:t>
        <a:bodyPr/>
        <a:lstStyle/>
        <a:p>
          <a:pPr algn="l"/>
          <a:r>
            <a:rPr lang="zh-CN" altLang="en-US" sz="2650" dirty="0" smtClean="0">
              <a:latin typeface="仿宋" panose="02010609060101010101" pitchFamily="49" charset="-122"/>
              <a:ea typeface="仿宋" panose="02010609060101010101" pitchFamily="49" charset="-122"/>
            </a:rPr>
            <a:t>符合性检测</a:t>
          </a:r>
          <a:endParaRPr lang="zh-CN" altLang="en-US" sz="2650" dirty="0">
            <a:latin typeface="仿宋" panose="02010609060101010101" pitchFamily="49" charset="-122"/>
            <a:ea typeface="仿宋" panose="02010609060101010101" pitchFamily="49" charset="-122"/>
          </a:endParaRPr>
        </a:p>
      </dgm:t>
    </dgm:pt>
    <dgm:pt modelId="{CAB9F5AC-7626-544E-B894-C6BF2CCA0F23}" type="parTrans" cxnId="{BD30749E-C588-194F-A443-0F1ECB37023B}">
      <dgm:prSet/>
      <dgm:spPr/>
      <dgm:t>
        <a:bodyPr/>
        <a:lstStyle/>
        <a:p>
          <a:endParaRPr lang="zh-CN" altLang="en-US">
            <a:latin typeface="仿宋" panose="02010609060101010101" pitchFamily="49" charset="-122"/>
            <a:ea typeface="仿宋" panose="02010609060101010101" pitchFamily="49" charset="-122"/>
          </a:endParaRPr>
        </a:p>
      </dgm:t>
    </dgm:pt>
    <dgm:pt modelId="{B32C2F18-CAB3-D246-9196-7ABA9F3C416C}" type="sibTrans" cxnId="{BD30749E-C588-194F-A443-0F1ECB37023B}">
      <dgm:prSet/>
      <dgm:spPr/>
      <dgm:t>
        <a:bodyPr/>
        <a:lstStyle/>
        <a:p>
          <a:endParaRPr lang="zh-CN" altLang="en-US">
            <a:latin typeface="仿宋" panose="02010609060101010101" pitchFamily="49" charset="-122"/>
            <a:ea typeface="仿宋" panose="02010609060101010101" pitchFamily="49" charset="-122"/>
          </a:endParaRPr>
        </a:p>
      </dgm:t>
    </dgm:pt>
    <dgm:pt modelId="{84E4AF63-A1E1-034C-8462-812197B807C5}">
      <dgm:prSet phldrT="[文本]"/>
      <dgm:spPr/>
      <dgm:t>
        <a:bodyPr/>
        <a:lstStyle/>
        <a:p>
          <a:r>
            <a:rPr lang="en-US" altLang="zh-CN" dirty="0" smtClean="0">
              <a:latin typeface="仿宋" panose="02010609060101010101" pitchFamily="49" charset="-122"/>
              <a:ea typeface="仿宋" panose="02010609060101010101" pitchFamily="49" charset="-122"/>
            </a:rPr>
            <a:t>4</a:t>
          </a:r>
          <a:r>
            <a:rPr lang="zh-CN" altLang="en-US" dirty="0" smtClean="0">
              <a:latin typeface="仿宋" panose="02010609060101010101" pitchFamily="49" charset="-122"/>
              <a:ea typeface="仿宋" panose="02010609060101010101" pitchFamily="49" charset="-122"/>
            </a:rPr>
            <a:t>种度量维度</a:t>
          </a:r>
          <a:endParaRPr lang="zh-CN" altLang="en-US" dirty="0">
            <a:latin typeface="仿宋" panose="02010609060101010101" pitchFamily="49" charset="-122"/>
            <a:ea typeface="仿宋" panose="02010609060101010101" pitchFamily="49" charset="-122"/>
          </a:endParaRPr>
        </a:p>
      </dgm:t>
    </dgm:pt>
    <dgm:pt modelId="{6AC1F31C-1165-3949-B404-E57A6B2FBD3D}" type="parTrans" cxnId="{B582B963-E5D2-DC4B-9E97-332AC50C83F3}">
      <dgm:prSet/>
      <dgm:spPr/>
      <dgm:t>
        <a:bodyPr/>
        <a:lstStyle/>
        <a:p>
          <a:endParaRPr lang="zh-CN" altLang="en-US">
            <a:latin typeface="仿宋" panose="02010609060101010101" pitchFamily="49" charset="-122"/>
            <a:ea typeface="仿宋" panose="02010609060101010101" pitchFamily="49" charset="-122"/>
          </a:endParaRPr>
        </a:p>
      </dgm:t>
    </dgm:pt>
    <dgm:pt modelId="{4D06FC0F-ECDD-6F45-A766-D86FFBD703B5}" type="sibTrans" cxnId="{B582B963-E5D2-DC4B-9E97-332AC50C83F3}">
      <dgm:prSet/>
      <dgm:spPr/>
      <dgm:t>
        <a:bodyPr/>
        <a:lstStyle/>
        <a:p>
          <a:endParaRPr lang="zh-CN" altLang="en-US">
            <a:latin typeface="仿宋" panose="02010609060101010101" pitchFamily="49" charset="-122"/>
            <a:ea typeface="仿宋" panose="02010609060101010101" pitchFamily="49" charset="-122"/>
          </a:endParaRPr>
        </a:p>
      </dgm:t>
    </dgm:pt>
    <dgm:pt modelId="{F90F13AF-D8D8-C84E-9C0D-63C939C830E0}">
      <dgm:prSet phldrT="[文本]" custT="1"/>
      <dgm:spPr/>
      <dgm:t>
        <a:bodyPr/>
        <a:lstStyle/>
        <a:p>
          <a:pPr algn="l"/>
          <a:r>
            <a:rPr lang="zh-CN" altLang="en-US" sz="2650" dirty="0" smtClean="0">
              <a:latin typeface="仿宋" panose="02010609060101010101" pitchFamily="49" charset="-122"/>
              <a:ea typeface="仿宋" panose="02010609060101010101" pitchFamily="49" charset="-122"/>
            </a:rPr>
            <a:t>日志与模型修复</a:t>
          </a:r>
          <a:endParaRPr lang="zh-CN" altLang="en-US" sz="2650" dirty="0">
            <a:latin typeface="仿宋" panose="02010609060101010101" pitchFamily="49" charset="-122"/>
            <a:ea typeface="仿宋" panose="02010609060101010101" pitchFamily="49" charset="-122"/>
          </a:endParaRPr>
        </a:p>
      </dgm:t>
    </dgm:pt>
    <dgm:pt modelId="{E964D0A4-B25A-584C-AA10-9F81966E6670}" type="parTrans" cxnId="{5CCEC643-18CA-864C-BBB0-EA83085D02B9}">
      <dgm:prSet/>
      <dgm:spPr/>
      <dgm:t>
        <a:bodyPr/>
        <a:lstStyle/>
        <a:p>
          <a:endParaRPr lang="zh-CN" altLang="en-US">
            <a:latin typeface="仿宋" panose="02010609060101010101" pitchFamily="49" charset="-122"/>
            <a:ea typeface="仿宋" panose="02010609060101010101" pitchFamily="49" charset="-122"/>
          </a:endParaRPr>
        </a:p>
      </dgm:t>
    </dgm:pt>
    <dgm:pt modelId="{99D32989-B2DD-B34F-AF6D-66A0369F3739}" type="sibTrans" cxnId="{5CCEC643-18CA-864C-BBB0-EA83085D02B9}">
      <dgm:prSet/>
      <dgm:spPr/>
      <dgm:t>
        <a:bodyPr/>
        <a:lstStyle/>
        <a:p>
          <a:endParaRPr lang="zh-CN" altLang="en-US">
            <a:latin typeface="仿宋" panose="02010609060101010101" pitchFamily="49" charset="-122"/>
            <a:ea typeface="仿宋" panose="02010609060101010101" pitchFamily="49" charset="-122"/>
          </a:endParaRPr>
        </a:p>
      </dgm:t>
    </dgm:pt>
    <dgm:pt modelId="{93D4CDF7-2953-AE42-9C41-C9AC89CC2528}">
      <dgm:prSet phldrT="[文本]"/>
      <dgm:spPr/>
      <dgm:t>
        <a:bodyPr/>
        <a:lstStyle/>
        <a:p>
          <a:r>
            <a:rPr lang="zh-CN" altLang="en-US" dirty="0" smtClean="0">
              <a:latin typeface="仿宋" panose="02010609060101010101" pitchFamily="49" charset="-122"/>
              <a:ea typeface="仿宋" panose="02010609060101010101" pitchFamily="49" charset="-122"/>
            </a:rPr>
            <a:t>控制流维度的修复</a:t>
          </a:r>
          <a:endParaRPr lang="zh-CN" altLang="en-US" dirty="0">
            <a:latin typeface="仿宋" panose="02010609060101010101" pitchFamily="49" charset="-122"/>
            <a:ea typeface="仿宋" panose="02010609060101010101" pitchFamily="49" charset="-122"/>
          </a:endParaRPr>
        </a:p>
      </dgm:t>
    </dgm:pt>
    <dgm:pt modelId="{643F1AC3-DE58-8744-B4D7-D5E6BC31AE1F}" type="parTrans" cxnId="{40BCCAE7-8346-154B-A1D4-673379FDFC1E}">
      <dgm:prSet/>
      <dgm:spPr/>
      <dgm:t>
        <a:bodyPr/>
        <a:lstStyle/>
        <a:p>
          <a:endParaRPr lang="zh-CN" altLang="en-US">
            <a:latin typeface="仿宋" panose="02010609060101010101" pitchFamily="49" charset="-122"/>
            <a:ea typeface="仿宋" panose="02010609060101010101" pitchFamily="49" charset="-122"/>
          </a:endParaRPr>
        </a:p>
      </dgm:t>
    </dgm:pt>
    <dgm:pt modelId="{44A6F60D-D69A-7743-AED8-068793BD0B46}" type="sibTrans" cxnId="{40BCCAE7-8346-154B-A1D4-673379FDFC1E}">
      <dgm:prSet/>
      <dgm:spPr/>
      <dgm:t>
        <a:bodyPr/>
        <a:lstStyle/>
        <a:p>
          <a:endParaRPr lang="zh-CN" altLang="en-US">
            <a:latin typeface="仿宋" panose="02010609060101010101" pitchFamily="49" charset="-122"/>
            <a:ea typeface="仿宋" panose="02010609060101010101" pitchFamily="49" charset="-122"/>
          </a:endParaRPr>
        </a:p>
      </dgm:t>
    </dgm:pt>
    <dgm:pt modelId="{83631907-0936-7A45-9F30-28135010F72B}">
      <dgm:prSet phldrT="[文本]" custT="1"/>
      <dgm:spPr/>
      <dgm:t>
        <a:bodyPr/>
        <a:lstStyle/>
        <a:p>
          <a:pPr algn="r"/>
          <a:r>
            <a:rPr lang="zh-CN" altLang="en-US" sz="2650" dirty="0" smtClean="0">
              <a:latin typeface="仿宋" panose="02010609060101010101" pitchFamily="49" charset="-122"/>
              <a:ea typeface="仿宋" panose="02010609060101010101" pitchFamily="49" charset="-122"/>
            </a:rPr>
            <a:t>模型展开技术</a:t>
          </a:r>
          <a:endParaRPr lang="zh-CN" altLang="en-US" sz="2650" dirty="0">
            <a:latin typeface="仿宋" panose="02010609060101010101" pitchFamily="49" charset="-122"/>
            <a:ea typeface="仿宋" panose="02010609060101010101" pitchFamily="49" charset="-122"/>
          </a:endParaRPr>
        </a:p>
      </dgm:t>
    </dgm:pt>
    <dgm:pt modelId="{45B39011-69F5-A641-AF6B-1C8B00B527FA}" type="parTrans" cxnId="{BE60ACE4-41F1-CB46-A5B4-1485FC7991AF}">
      <dgm:prSet/>
      <dgm:spPr/>
      <dgm:t>
        <a:bodyPr/>
        <a:lstStyle/>
        <a:p>
          <a:endParaRPr lang="zh-CN" altLang="en-US">
            <a:latin typeface="仿宋" panose="02010609060101010101" pitchFamily="49" charset="-122"/>
            <a:ea typeface="仿宋" panose="02010609060101010101" pitchFamily="49" charset="-122"/>
          </a:endParaRPr>
        </a:p>
      </dgm:t>
    </dgm:pt>
    <dgm:pt modelId="{3AC587A4-A57C-F847-BAF1-3F1FDE6799AA}" type="sibTrans" cxnId="{BE60ACE4-41F1-CB46-A5B4-1485FC7991AF}">
      <dgm:prSet/>
      <dgm:spPr/>
      <dgm:t>
        <a:bodyPr/>
        <a:lstStyle/>
        <a:p>
          <a:endParaRPr lang="zh-CN" altLang="en-US">
            <a:latin typeface="仿宋" panose="02010609060101010101" pitchFamily="49" charset="-122"/>
            <a:ea typeface="仿宋" panose="02010609060101010101" pitchFamily="49" charset="-122"/>
          </a:endParaRPr>
        </a:p>
      </dgm:t>
    </dgm:pt>
    <dgm:pt modelId="{489805B0-CDB8-F845-9FBB-D79CFBB2CD1A}">
      <dgm:prSet phldrT="[文本]"/>
      <dgm:spPr/>
      <dgm:t>
        <a:bodyPr/>
        <a:lstStyle/>
        <a:p>
          <a:r>
            <a:rPr lang="zh-CN" altLang="en-US" dirty="0" smtClean="0">
              <a:latin typeface="仿宋" panose="02010609060101010101" pitchFamily="49" charset="-122"/>
              <a:ea typeface="仿宋" panose="02010609060101010101" pitchFamily="49" charset="-122"/>
            </a:rPr>
            <a:t>分支进程</a:t>
          </a:r>
          <a:endParaRPr lang="zh-CN" altLang="en-US" dirty="0">
            <a:latin typeface="仿宋" panose="02010609060101010101" pitchFamily="49" charset="-122"/>
            <a:ea typeface="仿宋" panose="02010609060101010101" pitchFamily="49" charset="-122"/>
          </a:endParaRPr>
        </a:p>
      </dgm:t>
    </dgm:pt>
    <dgm:pt modelId="{F4919B4E-ACD2-9148-91E0-513CB5C23CB7}" type="parTrans" cxnId="{C51C527E-AD8C-4B4E-9E3E-BE56DC619740}">
      <dgm:prSet/>
      <dgm:spPr/>
      <dgm:t>
        <a:bodyPr/>
        <a:lstStyle/>
        <a:p>
          <a:endParaRPr lang="zh-CN" altLang="en-US">
            <a:latin typeface="仿宋" panose="02010609060101010101" pitchFamily="49" charset="-122"/>
            <a:ea typeface="仿宋" panose="02010609060101010101" pitchFamily="49" charset="-122"/>
          </a:endParaRPr>
        </a:p>
      </dgm:t>
    </dgm:pt>
    <dgm:pt modelId="{0A35BD00-117C-D14C-A426-4E1CE9E82ACD}" type="sibTrans" cxnId="{C51C527E-AD8C-4B4E-9E3E-BE56DC619740}">
      <dgm:prSet/>
      <dgm:spPr/>
      <dgm:t>
        <a:bodyPr/>
        <a:lstStyle/>
        <a:p>
          <a:endParaRPr lang="zh-CN" altLang="en-US">
            <a:latin typeface="仿宋" panose="02010609060101010101" pitchFamily="49" charset="-122"/>
            <a:ea typeface="仿宋" panose="02010609060101010101" pitchFamily="49" charset="-122"/>
          </a:endParaRPr>
        </a:p>
      </dgm:t>
    </dgm:pt>
    <dgm:pt modelId="{6BF2A212-2727-184F-8E54-94244CADC615}">
      <dgm:prSet phldrT="[文本]" custT="1"/>
      <dgm:spPr/>
      <dgm:t>
        <a:bodyPr/>
        <a:lstStyle/>
        <a:p>
          <a:r>
            <a:rPr lang="en-US" altLang="zh-CN" sz="1500" dirty="0" smtClean="0">
              <a:latin typeface="仿宋" panose="02010609060101010101" pitchFamily="49" charset="-122"/>
              <a:ea typeface="仿宋" panose="02010609060101010101" pitchFamily="49" charset="-122"/>
            </a:rPr>
            <a:t>Imperative</a:t>
          </a:r>
          <a:r>
            <a:rPr lang="zh-CN" altLang="en-US" sz="1800" dirty="0" smtClean="0">
              <a:latin typeface="仿宋" panose="02010609060101010101" pitchFamily="49" charset="-122"/>
              <a:ea typeface="仿宋" panose="02010609060101010101" pitchFamily="49" charset="-122"/>
            </a:rPr>
            <a:t>模型</a:t>
          </a:r>
          <a:endParaRPr lang="zh-CN" altLang="en-US" sz="1800" dirty="0">
            <a:latin typeface="仿宋" panose="02010609060101010101" pitchFamily="49" charset="-122"/>
            <a:ea typeface="仿宋" panose="02010609060101010101" pitchFamily="49" charset="-122"/>
          </a:endParaRPr>
        </a:p>
      </dgm:t>
    </dgm:pt>
    <dgm:pt modelId="{6C23FBBB-03FB-9D45-81DF-9871B3C77D11}" type="parTrans" cxnId="{F1D04BBA-6E75-8F4B-8801-75FCE1299B68}">
      <dgm:prSet/>
      <dgm:spPr/>
      <dgm:t>
        <a:bodyPr/>
        <a:lstStyle/>
        <a:p>
          <a:endParaRPr lang="zh-CN" altLang="en-US">
            <a:latin typeface="仿宋" panose="02010609060101010101" pitchFamily="49" charset="-122"/>
            <a:ea typeface="仿宋" panose="02010609060101010101" pitchFamily="49" charset="-122"/>
          </a:endParaRPr>
        </a:p>
      </dgm:t>
    </dgm:pt>
    <dgm:pt modelId="{E29110EE-39AC-F74C-AE5A-5F277DE619BA}" type="sibTrans" cxnId="{F1D04BBA-6E75-8F4B-8801-75FCE1299B68}">
      <dgm:prSet/>
      <dgm:spPr/>
      <dgm:t>
        <a:bodyPr/>
        <a:lstStyle/>
        <a:p>
          <a:endParaRPr lang="zh-CN" altLang="en-US">
            <a:latin typeface="仿宋" panose="02010609060101010101" pitchFamily="49" charset="-122"/>
            <a:ea typeface="仿宋" panose="02010609060101010101" pitchFamily="49" charset="-122"/>
          </a:endParaRPr>
        </a:p>
      </dgm:t>
    </dgm:pt>
    <dgm:pt modelId="{A4B9D90F-5F80-0944-A3A8-93E85C4980C6}">
      <dgm:prSet phldrT="[文本]" custT="1"/>
      <dgm:spPr/>
      <dgm:t>
        <a:bodyPr/>
        <a:lstStyle/>
        <a:p>
          <a:r>
            <a:rPr lang="en-US" altLang="zh-CN" sz="1500" dirty="0" smtClean="0">
              <a:latin typeface="仿宋" panose="02010609060101010101" pitchFamily="49" charset="-122"/>
              <a:ea typeface="仿宋" panose="02010609060101010101" pitchFamily="49" charset="-122"/>
            </a:rPr>
            <a:t>Hybrid</a:t>
          </a:r>
          <a:r>
            <a:rPr lang="zh-CN" altLang="en-US" sz="1800" dirty="0" smtClean="0">
              <a:latin typeface="仿宋" panose="02010609060101010101" pitchFamily="49" charset="-122"/>
              <a:ea typeface="仿宋" panose="02010609060101010101" pitchFamily="49" charset="-122"/>
            </a:rPr>
            <a:t>模型</a:t>
          </a:r>
          <a:endParaRPr lang="zh-CN" altLang="en-US" sz="1800" dirty="0">
            <a:latin typeface="仿宋" panose="02010609060101010101" pitchFamily="49" charset="-122"/>
            <a:ea typeface="仿宋" panose="02010609060101010101" pitchFamily="49" charset="-122"/>
          </a:endParaRPr>
        </a:p>
      </dgm:t>
    </dgm:pt>
    <dgm:pt modelId="{E7CEA7C7-D4FD-304A-A7AD-B1C44783E9CF}" type="parTrans" cxnId="{DFE14875-96BE-2044-B019-1AE80681BBDD}">
      <dgm:prSet/>
      <dgm:spPr/>
      <dgm:t>
        <a:bodyPr/>
        <a:lstStyle/>
        <a:p>
          <a:endParaRPr lang="zh-CN" altLang="en-US">
            <a:latin typeface="仿宋" panose="02010609060101010101" pitchFamily="49" charset="-122"/>
            <a:ea typeface="仿宋" panose="02010609060101010101" pitchFamily="49" charset="-122"/>
          </a:endParaRPr>
        </a:p>
      </dgm:t>
    </dgm:pt>
    <dgm:pt modelId="{7683D8DC-DB05-BA44-91F9-A2E6F486A03B}" type="sibTrans" cxnId="{DFE14875-96BE-2044-B019-1AE80681BBDD}">
      <dgm:prSet/>
      <dgm:spPr/>
      <dgm:t>
        <a:bodyPr/>
        <a:lstStyle/>
        <a:p>
          <a:endParaRPr lang="zh-CN" altLang="en-US">
            <a:latin typeface="仿宋" panose="02010609060101010101" pitchFamily="49" charset="-122"/>
            <a:ea typeface="仿宋" panose="02010609060101010101" pitchFamily="49" charset="-122"/>
          </a:endParaRPr>
        </a:p>
      </dgm:t>
    </dgm:pt>
    <dgm:pt modelId="{D0C984D2-16E3-1E40-90CB-A76D6C41E129}">
      <dgm:prSet phldrT="[文本]"/>
      <dgm:spPr/>
      <dgm:t>
        <a:bodyPr/>
        <a:lstStyle/>
        <a:p>
          <a:r>
            <a:rPr lang="zh-CN" altLang="en-US" dirty="0" smtClean="0">
              <a:latin typeface="仿宋" panose="02010609060101010101" pitchFamily="49" charset="-122"/>
              <a:ea typeface="仿宋" panose="02010609060101010101" pitchFamily="49" charset="-122"/>
            </a:rPr>
            <a:t>一般检测方法（日志重演、轨迹对齐）</a:t>
          </a:r>
          <a:endParaRPr lang="zh-CN" altLang="en-US" dirty="0">
            <a:latin typeface="仿宋" panose="02010609060101010101" pitchFamily="49" charset="-122"/>
            <a:ea typeface="仿宋" panose="02010609060101010101" pitchFamily="49" charset="-122"/>
          </a:endParaRPr>
        </a:p>
      </dgm:t>
    </dgm:pt>
    <dgm:pt modelId="{90CB5673-344F-0342-B334-8C37157CEB5E}" type="parTrans" cxnId="{A2FE7B18-A46C-DD4D-A898-2EF40623CCB7}">
      <dgm:prSet/>
      <dgm:spPr/>
      <dgm:t>
        <a:bodyPr/>
        <a:lstStyle/>
        <a:p>
          <a:endParaRPr lang="zh-CN" altLang="en-US">
            <a:latin typeface="仿宋" panose="02010609060101010101" pitchFamily="49" charset="-122"/>
            <a:ea typeface="仿宋" panose="02010609060101010101" pitchFamily="49" charset="-122"/>
          </a:endParaRPr>
        </a:p>
      </dgm:t>
    </dgm:pt>
    <dgm:pt modelId="{BF51BDB0-1582-2140-837D-368942FE1491}" type="sibTrans" cxnId="{A2FE7B18-A46C-DD4D-A898-2EF40623CCB7}">
      <dgm:prSet/>
      <dgm:spPr/>
      <dgm:t>
        <a:bodyPr/>
        <a:lstStyle/>
        <a:p>
          <a:endParaRPr lang="zh-CN" altLang="en-US">
            <a:latin typeface="仿宋" panose="02010609060101010101" pitchFamily="49" charset="-122"/>
            <a:ea typeface="仿宋" panose="02010609060101010101" pitchFamily="49" charset="-122"/>
          </a:endParaRPr>
        </a:p>
      </dgm:t>
    </dgm:pt>
    <dgm:pt modelId="{72DE589D-7BDB-EE42-BDBC-D397A14B6CDE}">
      <dgm:prSet phldrT="[文本]"/>
      <dgm:spPr/>
      <dgm:t>
        <a:bodyPr/>
        <a:lstStyle/>
        <a:p>
          <a:r>
            <a:rPr lang="zh-CN" altLang="en-US" dirty="0" smtClean="0">
              <a:latin typeface="仿宋" panose="02010609060101010101" pitchFamily="49" charset="-122"/>
              <a:ea typeface="仿宋" panose="02010609060101010101" pitchFamily="49" charset="-122"/>
            </a:rPr>
            <a:t>完全有限前缀</a:t>
          </a:r>
          <a:endParaRPr lang="zh-CN" altLang="en-US" dirty="0">
            <a:latin typeface="仿宋" panose="02010609060101010101" pitchFamily="49" charset="-122"/>
            <a:ea typeface="仿宋" panose="02010609060101010101" pitchFamily="49" charset="-122"/>
          </a:endParaRPr>
        </a:p>
      </dgm:t>
    </dgm:pt>
    <dgm:pt modelId="{2B280FEC-54CA-5940-9308-22808C1C6B2D}" type="parTrans" cxnId="{53BC9BCF-8C0B-8145-81B5-C0AA52356A64}">
      <dgm:prSet/>
      <dgm:spPr/>
      <dgm:t>
        <a:bodyPr/>
        <a:lstStyle/>
        <a:p>
          <a:endParaRPr lang="zh-CN" altLang="en-US">
            <a:latin typeface="仿宋" panose="02010609060101010101" pitchFamily="49" charset="-122"/>
            <a:ea typeface="仿宋" panose="02010609060101010101" pitchFamily="49" charset="-122"/>
          </a:endParaRPr>
        </a:p>
      </dgm:t>
    </dgm:pt>
    <dgm:pt modelId="{C9900C62-855E-DB41-8620-B98767EE5BC3}" type="sibTrans" cxnId="{53BC9BCF-8C0B-8145-81B5-C0AA52356A64}">
      <dgm:prSet/>
      <dgm:spPr/>
      <dgm:t>
        <a:bodyPr/>
        <a:lstStyle/>
        <a:p>
          <a:endParaRPr lang="zh-CN" altLang="en-US">
            <a:latin typeface="仿宋" panose="02010609060101010101" pitchFamily="49" charset="-122"/>
            <a:ea typeface="仿宋" panose="02010609060101010101" pitchFamily="49" charset="-122"/>
          </a:endParaRPr>
        </a:p>
      </dgm:t>
    </dgm:pt>
    <dgm:pt modelId="{384B1A53-DDD9-2D4E-938B-4F802DC46A41}">
      <dgm:prSet phldrT="[文本]"/>
      <dgm:spPr/>
      <dgm:t>
        <a:bodyPr/>
        <a:lstStyle/>
        <a:p>
          <a:r>
            <a:rPr lang="zh-CN" altLang="en-US" dirty="0" smtClean="0">
              <a:latin typeface="仿宋" panose="02010609060101010101" pitchFamily="49" charset="-122"/>
              <a:ea typeface="仿宋" panose="02010609060101010101" pitchFamily="49" charset="-122"/>
            </a:rPr>
            <a:t>面向多维度的修复</a:t>
          </a:r>
          <a:endParaRPr lang="zh-CN" altLang="en-US" dirty="0">
            <a:latin typeface="仿宋" panose="02010609060101010101" pitchFamily="49" charset="-122"/>
            <a:ea typeface="仿宋" panose="02010609060101010101" pitchFamily="49" charset="-122"/>
          </a:endParaRPr>
        </a:p>
      </dgm:t>
    </dgm:pt>
    <dgm:pt modelId="{C8C60AA6-2CF1-6146-B9CB-01E7E2619DAB}" type="parTrans" cxnId="{414F5856-F7E1-C846-80F1-F9215FF4ADF7}">
      <dgm:prSet/>
      <dgm:spPr/>
      <dgm:t>
        <a:bodyPr/>
        <a:lstStyle/>
        <a:p>
          <a:endParaRPr lang="zh-CN" altLang="en-US">
            <a:latin typeface="仿宋" panose="02010609060101010101" pitchFamily="49" charset="-122"/>
            <a:ea typeface="仿宋" panose="02010609060101010101" pitchFamily="49" charset="-122"/>
          </a:endParaRPr>
        </a:p>
      </dgm:t>
    </dgm:pt>
    <dgm:pt modelId="{0F7E5ACD-AC8A-3848-AE39-09FE7B80A1B8}" type="sibTrans" cxnId="{414F5856-F7E1-C846-80F1-F9215FF4ADF7}">
      <dgm:prSet/>
      <dgm:spPr/>
      <dgm:t>
        <a:bodyPr/>
        <a:lstStyle/>
        <a:p>
          <a:endParaRPr lang="zh-CN" altLang="en-US">
            <a:latin typeface="仿宋" panose="02010609060101010101" pitchFamily="49" charset="-122"/>
            <a:ea typeface="仿宋" panose="02010609060101010101" pitchFamily="49" charset="-122"/>
          </a:endParaRPr>
        </a:p>
      </dgm:t>
    </dgm:pt>
    <dgm:pt modelId="{137BA833-15AB-0B4F-A407-96E54553E4A6}" type="pres">
      <dgm:prSet presAssocID="{DE3A9B84-E86E-E944-8B11-F073EDC78EFE}" presName="cycleMatrixDiagram" presStyleCnt="0">
        <dgm:presLayoutVars>
          <dgm:chMax val="1"/>
          <dgm:dir/>
          <dgm:animLvl val="lvl"/>
          <dgm:resizeHandles val="exact"/>
        </dgm:presLayoutVars>
      </dgm:prSet>
      <dgm:spPr/>
      <dgm:t>
        <a:bodyPr/>
        <a:lstStyle/>
        <a:p>
          <a:endParaRPr lang="zh-CN" altLang="en-US"/>
        </a:p>
      </dgm:t>
    </dgm:pt>
    <dgm:pt modelId="{A2DECBF2-3250-1B40-9EAC-D17C7917C3D4}" type="pres">
      <dgm:prSet presAssocID="{DE3A9B84-E86E-E944-8B11-F073EDC78EFE}" presName="children" presStyleCnt="0"/>
      <dgm:spPr/>
    </dgm:pt>
    <dgm:pt modelId="{946F9A90-C77B-5E48-8ABB-D4017B98FB85}" type="pres">
      <dgm:prSet presAssocID="{DE3A9B84-E86E-E944-8B11-F073EDC78EFE}" presName="child1group" presStyleCnt="0"/>
      <dgm:spPr/>
    </dgm:pt>
    <dgm:pt modelId="{54115702-6B9E-C741-8A21-E665D85732F0}" type="pres">
      <dgm:prSet presAssocID="{DE3A9B84-E86E-E944-8B11-F073EDC78EFE}" presName="child1" presStyleLbl="bgAcc1" presStyleIdx="0" presStyleCnt="4" custScaleX="105353" custLinFactNeighborX="-12154"/>
      <dgm:spPr/>
      <dgm:t>
        <a:bodyPr/>
        <a:lstStyle/>
        <a:p>
          <a:endParaRPr lang="zh-CN" altLang="en-US"/>
        </a:p>
      </dgm:t>
    </dgm:pt>
    <dgm:pt modelId="{AFC8EFE2-ECCD-C74C-9F00-7E3589750AFD}" type="pres">
      <dgm:prSet presAssocID="{DE3A9B84-E86E-E944-8B11-F073EDC78EFE}" presName="child1Text" presStyleLbl="bgAcc1" presStyleIdx="0" presStyleCnt="4">
        <dgm:presLayoutVars>
          <dgm:bulletEnabled val="1"/>
        </dgm:presLayoutVars>
      </dgm:prSet>
      <dgm:spPr/>
      <dgm:t>
        <a:bodyPr/>
        <a:lstStyle/>
        <a:p>
          <a:endParaRPr lang="zh-CN" altLang="en-US"/>
        </a:p>
      </dgm:t>
    </dgm:pt>
    <dgm:pt modelId="{997DCCE3-7CD4-274B-92F8-7026E3E95E92}" type="pres">
      <dgm:prSet presAssocID="{DE3A9B84-E86E-E944-8B11-F073EDC78EFE}" presName="child2group" presStyleCnt="0"/>
      <dgm:spPr/>
    </dgm:pt>
    <dgm:pt modelId="{FE15C1E9-3360-8A48-A4DD-A08A585BB31E}" type="pres">
      <dgm:prSet presAssocID="{DE3A9B84-E86E-E944-8B11-F073EDC78EFE}" presName="child2" presStyleLbl="bgAcc1" presStyleIdx="1" presStyleCnt="4" custLinFactNeighborX="10852"/>
      <dgm:spPr/>
      <dgm:t>
        <a:bodyPr/>
        <a:lstStyle/>
        <a:p>
          <a:endParaRPr lang="zh-CN" altLang="en-US"/>
        </a:p>
      </dgm:t>
    </dgm:pt>
    <dgm:pt modelId="{27169DE3-57A0-DC40-B9BE-B25697B38BD9}" type="pres">
      <dgm:prSet presAssocID="{DE3A9B84-E86E-E944-8B11-F073EDC78EFE}" presName="child2Text" presStyleLbl="bgAcc1" presStyleIdx="1" presStyleCnt="4">
        <dgm:presLayoutVars>
          <dgm:bulletEnabled val="1"/>
        </dgm:presLayoutVars>
      </dgm:prSet>
      <dgm:spPr/>
      <dgm:t>
        <a:bodyPr/>
        <a:lstStyle/>
        <a:p>
          <a:endParaRPr lang="zh-CN" altLang="en-US"/>
        </a:p>
      </dgm:t>
    </dgm:pt>
    <dgm:pt modelId="{B4F0DB08-C665-7240-810D-FD0CFCE19C6A}" type="pres">
      <dgm:prSet presAssocID="{DE3A9B84-E86E-E944-8B11-F073EDC78EFE}" presName="child3group" presStyleCnt="0"/>
      <dgm:spPr/>
    </dgm:pt>
    <dgm:pt modelId="{7FBD6792-62DD-EF46-9B4A-B82C81831FF3}" type="pres">
      <dgm:prSet presAssocID="{DE3A9B84-E86E-E944-8B11-F073EDC78EFE}" presName="child3" presStyleLbl="bgAcc1" presStyleIdx="2" presStyleCnt="4" custLinFactNeighborX="9715"/>
      <dgm:spPr/>
      <dgm:t>
        <a:bodyPr/>
        <a:lstStyle/>
        <a:p>
          <a:endParaRPr lang="zh-CN" altLang="en-US"/>
        </a:p>
      </dgm:t>
    </dgm:pt>
    <dgm:pt modelId="{0FFF8417-9497-E544-A486-74A2FAEE8D14}" type="pres">
      <dgm:prSet presAssocID="{DE3A9B84-E86E-E944-8B11-F073EDC78EFE}" presName="child3Text" presStyleLbl="bgAcc1" presStyleIdx="2" presStyleCnt="4">
        <dgm:presLayoutVars>
          <dgm:bulletEnabled val="1"/>
        </dgm:presLayoutVars>
      </dgm:prSet>
      <dgm:spPr/>
      <dgm:t>
        <a:bodyPr/>
        <a:lstStyle/>
        <a:p>
          <a:endParaRPr lang="zh-CN" altLang="en-US"/>
        </a:p>
      </dgm:t>
    </dgm:pt>
    <dgm:pt modelId="{9F59AA04-7FA3-1742-B64C-2CB625A5D511}" type="pres">
      <dgm:prSet presAssocID="{DE3A9B84-E86E-E944-8B11-F073EDC78EFE}" presName="child4group" presStyleCnt="0"/>
      <dgm:spPr/>
    </dgm:pt>
    <dgm:pt modelId="{3547AFF3-88FB-784B-9C8B-63EE8BE491ED}" type="pres">
      <dgm:prSet presAssocID="{DE3A9B84-E86E-E944-8B11-F073EDC78EFE}" presName="child4" presStyleLbl="bgAcc1" presStyleIdx="3" presStyleCnt="4" custScaleX="104983" custLinFactNeighborX="-12588"/>
      <dgm:spPr/>
      <dgm:t>
        <a:bodyPr/>
        <a:lstStyle/>
        <a:p>
          <a:endParaRPr lang="zh-CN" altLang="en-US"/>
        </a:p>
      </dgm:t>
    </dgm:pt>
    <dgm:pt modelId="{E7E7048F-BE6E-A046-9C60-2CB54592364C}" type="pres">
      <dgm:prSet presAssocID="{DE3A9B84-E86E-E944-8B11-F073EDC78EFE}" presName="child4Text" presStyleLbl="bgAcc1" presStyleIdx="3" presStyleCnt="4">
        <dgm:presLayoutVars>
          <dgm:bulletEnabled val="1"/>
        </dgm:presLayoutVars>
      </dgm:prSet>
      <dgm:spPr/>
      <dgm:t>
        <a:bodyPr/>
        <a:lstStyle/>
        <a:p>
          <a:endParaRPr lang="zh-CN" altLang="en-US"/>
        </a:p>
      </dgm:t>
    </dgm:pt>
    <dgm:pt modelId="{857BA8E6-54B5-3847-88C2-E0FDFFDD4684}" type="pres">
      <dgm:prSet presAssocID="{DE3A9B84-E86E-E944-8B11-F073EDC78EFE}" presName="childPlaceholder" presStyleCnt="0"/>
      <dgm:spPr/>
    </dgm:pt>
    <dgm:pt modelId="{7FE1EA5E-07A9-DB4C-AD92-2B2A7ABC7D68}" type="pres">
      <dgm:prSet presAssocID="{DE3A9B84-E86E-E944-8B11-F073EDC78EFE}" presName="circle" presStyleCnt="0"/>
      <dgm:spPr/>
    </dgm:pt>
    <dgm:pt modelId="{F0BF55C1-8C5D-184B-8D3B-BA4054F48365}" type="pres">
      <dgm:prSet presAssocID="{DE3A9B84-E86E-E944-8B11-F073EDC78EFE}" presName="quadrant1" presStyleLbl="node1" presStyleIdx="0" presStyleCnt="4" custScaleX="110000" custScaleY="110000" custLinFactNeighborX="-3468" custLinFactNeighborY="-4594">
        <dgm:presLayoutVars>
          <dgm:chMax val="1"/>
          <dgm:bulletEnabled val="1"/>
        </dgm:presLayoutVars>
      </dgm:prSet>
      <dgm:spPr/>
      <dgm:t>
        <a:bodyPr/>
        <a:lstStyle/>
        <a:p>
          <a:endParaRPr lang="zh-CN" altLang="en-US"/>
        </a:p>
      </dgm:t>
    </dgm:pt>
    <dgm:pt modelId="{77FFF5F6-E20E-5744-99E0-A6D7DD8CD12E}" type="pres">
      <dgm:prSet presAssocID="{DE3A9B84-E86E-E944-8B11-F073EDC78EFE}" presName="quadrant2" presStyleLbl="node1" presStyleIdx="1" presStyleCnt="4" custScaleX="110000" custScaleY="110000" custLinFactNeighborX="3468" custLinFactNeighborY="-4594">
        <dgm:presLayoutVars>
          <dgm:chMax val="1"/>
          <dgm:bulletEnabled val="1"/>
        </dgm:presLayoutVars>
      </dgm:prSet>
      <dgm:spPr/>
      <dgm:t>
        <a:bodyPr/>
        <a:lstStyle/>
        <a:p>
          <a:endParaRPr lang="zh-CN" altLang="en-US"/>
        </a:p>
      </dgm:t>
    </dgm:pt>
    <dgm:pt modelId="{BFAE9DF9-CFBD-C440-882E-8B76FA7A52EF}" type="pres">
      <dgm:prSet presAssocID="{DE3A9B84-E86E-E944-8B11-F073EDC78EFE}" presName="quadrant3" presStyleLbl="node1" presStyleIdx="2" presStyleCnt="4" custScaleX="110000" custScaleY="110000" custLinFactNeighborX="3963" custLinFactNeighborY="2396">
        <dgm:presLayoutVars>
          <dgm:chMax val="1"/>
          <dgm:bulletEnabled val="1"/>
        </dgm:presLayoutVars>
      </dgm:prSet>
      <dgm:spPr/>
      <dgm:t>
        <a:bodyPr/>
        <a:lstStyle/>
        <a:p>
          <a:endParaRPr lang="zh-CN" altLang="en-US"/>
        </a:p>
      </dgm:t>
    </dgm:pt>
    <dgm:pt modelId="{17DF390D-71D6-EF41-A19B-445ABDFE38FF}" type="pres">
      <dgm:prSet presAssocID="{DE3A9B84-E86E-E944-8B11-F073EDC78EFE}" presName="quadrant4" presStyleLbl="node1" presStyleIdx="3" presStyleCnt="4" custScaleX="110000" custScaleY="110000" custLinFactNeighborX="-3963" custLinFactNeighborY="2396">
        <dgm:presLayoutVars>
          <dgm:chMax val="1"/>
          <dgm:bulletEnabled val="1"/>
        </dgm:presLayoutVars>
      </dgm:prSet>
      <dgm:spPr/>
      <dgm:t>
        <a:bodyPr/>
        <a:lstStyle/>
        <a:p>
          <a:endParaRPr lang="zh-CN" altLang="en-US"/>
        </a:p>
      </dgm:t>
    </dgm:pt>
    <dgm:pt modelId="{A1BCBC67-331B-6646-8E8F-CD4A42BAD297}" type="pres">
      <dgm:prSet presAssocID="{DE3A9B84-E86E-E944-8B11-F073EDC78EFE}" presName="quadrantPlaceholder" presStyleCnt="0"/>
      <dgm:spPr/>
    </dgm:pt>
    <dgm:pt modelId="{84812EDB-8D68-0D4B-8BA2-AFE0BA055F23}" type="pres">
      <dgm:prSet presAssocID="{DE3A9B84-E86E-E944-8B11-F073EDC78EFE}" presName="center1" presStyleLbl="fgShp" presStyleIdx="0" presStyleCnt="2"/>
      <dgm:spPr/>
    </dgm:pt>
    <dgm:pt modelId="{D2CBA23B-E46A-324E-9866-AC511AC243E5}" type="pres">
      <dgm:prSet presAssocID="{DE3A9B84-E86E-E944-8B11-F073EDC78EFE}" presName="center2" presStyleLbl="fgShp" presStyleIdx="1" presStyleCnt="2"/>
      <dgm:spPr/>
    </dgm:pt>
  </dgm:ptLst>
  <dgm:cxnLst>
    <dgm:cxn modelId="{E9A9FDEA-C4D9-3E41-8C6D-B218351DC465}" type="presOf" srcId="{76362007-D0DC-3D46-A743-9B1DF6B8951C}" destId="{F0BF55C1-8C5D-184B-8D3B-BA4054F48365}" srcOrd="0" destOrd="0" presId="urn:microsoft.com/office/officeart/2005/8/layout/cycle4"/>
    <dgm:cxn modelId="{524BBBB9-28FB-E44F-9CA1-724A39EC67A6}" type="presOf" srcId="{F90F13AF-D8D8-C84E-9C0D-63C939C830E0}" destId="{BFAE9DF9-CFBD-C440-882E-8B76FA7A52EF}" srcOrd="0" destOrd="0" presId="urn:microsoft.com/office/officeart/2005/8/layout/cycle4"/>
    <dgm:cxn modelId="{3BFFD0DF-537E-8A49-91A9-BFB7395EEBAC}" type="presOf" srcId="{84E4AF63-A1E1-034C-8462-812197B807C5}" destId="{27169DE3-57A0-DC40-B9BE-B25697B38BD9}" srcOrd="1" destOrd="0" presId="urn:microsoft.com/office/officeart/2005/8/layout/cycle4"/>
    <dgm:cxn modelId="{FAC2408E-8429-F640-8212-ED1BFCC91905}" type="presOf" srcId="{D0C984D2-16E3-1E40-90CB-A76D6C41E129}" destId="{FE15C1E9-3360-8A48-A4DD-A08A585BB31E}" srcOrd="0" destOrd="1" presId="urn:microsoft.com/office/officeart/2005/8/layout/cycle4"/>
    <dgm:cxn modelId="{430E28BF-7D8C-6A4A-A207-50B5CC7435F5}" type="presOf" srcId="{489805B0-CDB8-F845-9FBB-D79CFBB2CD1A}" destId="{E7E7048F-BE6E-A046-9C60-2CB54592364C}" srcOrd="1" destOrd="0" presId="urn:microsoft.com/office/officeart/2005/8/layout/cycle4"/>
    <dgm:cxn modelId="{5F5C9339-5EDE-D640-80A6-261B322DF0EB}" type="presOf" srcId="{84E4AF63-A1E1-034C-8462-812197B807C5}" destId="{FE15C1E9-3360-8A48-A4DD-A08A585BB31E}" srcOrd="0" destOrd="0" presId="urn:microsoft.com/office/officeart/2005/8/layout/cycle4"/>
    <dgm:cxn modelId="{5B041E31-071D-BE42-960D-B282D97A2F02}" type="presOf" srcId="{DE3A9B84-E86E-E944-8B11-F073EDC78EFE}" destId="{137BA833-15AB-0B4F-A407-96E54553E4A6}" srcOrd="0" destOrd="0" presId="urn:microsoft.com/office/officeart/2005/8/layout/cycle4"/>
    <dgm:cxn modelId="{614EC528-A9BA-9349-97E8-B59414FBB62A}" type="presOf" srcId="{93D4CDF7-2953-AE42-9C41-C9AC89CC2528}" destId="{7FBD6792-62DD-EF46-9B4A-B82C81831FF3}" srcOrd="0" destOrd="0" presId="urn:microsoft.com/office/officeart/2005/8/layout/cycle4"/>
    <dgm:cxn modelId="{B4BB6987-2B8A-D942-809D-35BD9662DD6A}" type="presOf" srcId="{72DE589D-7BDB-EE42-BDBC-D397A14B6CDE}" destId="{E7E7048F-BE6E-A046-9C60-2CB54592364C}" srcOrd="1" destOrd="1" presId="urn:microsoft.com/office/officeart/2005/8/layout/cycle4"/>
    <dgm:cxn modelId="{2192A32B-F32F-904E-A4DA-020A824DD3DA}" type="presOf" srcId="{93D4CDF7-2953-AE42-9C41-C9AC89CC2528}" destId="{0FFF8417-9497-E544-A486-74A2FAEE8D14}" srcOrd="1" destOrd="0" presId="urn:microsoft.com/office/officeart/2005/8/layout/cycle4"/>
    <dgm:cxn modelId="{53BC9BCF-8C0B-8145-81B5-C0AA52356A64}" srcId="{83631907-0936-7A45-9F30-28135010F72B}" destId="{72DE589D-7BDB-EE42-BDBC-D397A14B6CDE}" srcOrd="1" destOrd="0" parTransId="{2B280FEC-54CA-5940-9308-22808C1C6B2D}" sibTransId="{C9900C62-855E-DB41-8620-B98767EE5BC3}"/>
    <dgm:cxn modelId="{C51C527E-AD8C-4B4E-9E3E-BE56DC619740}" srcId="{83631907-0936-7A45-9F30-28135010F72B}" destId="{489805B0-CDB8-F845-9FBB-D79CFBB2CD1A}" srcOrd="0" destOrd="0" parTransId="{F4919B4E-ACD2-9148-91E0-513CB5C23CB7}" sibTransId="{0A35BD00-117C-D14C-A426-4E1CE9E82ACD}"/>
    <dgm:cxn modelId="{700114CF-A9BC-4E42-B4F6-4DA8BE734A14}" type="presOf" srcId="{D79D47D5-02D6-2C4C-B640-04E9805C7A79}" destId="{AFC8EFE2-ECCD-C74C-9F00-7E3589750AFD}" srcOrd="1" destOrd="0" presId="urn:microsoft.com/office/officeart/2005/8/layout/cycle4"/>
    <dgm:cxn modelId="{747570DA-1D93-BB4F-A0D1-D673AFD380DB}" type="presOf" srcId="{489805B0-CDB8-F845-9FBB-D79CFBB2CD1A}" destId="{3547AFF3-88FB-784B-9C8B-63EE8BE491ED}" srcOrd="0" destOrd="0" presId="urn:microsoft.com/office/officeart/2005/8/layout/cycle4"/>
    <dgm:cxn modelId="{E4DFDE22-A1BF-9E4A-A85D-BA510B7230B5}" type="presOf" srcId="{384B1A53-DDD9-2D4E-938B-4F802DC46A41}" destId="{7FBD6792-62DD-EF46-9B4A-B82C81831FF3}" srcOrd="0" destOrd="1" presId="urn:microsoft.com/office/officeart/2005/8/layout/cycle4"/>
    <dgm:cxn modelId="{8C65E487-907E-814A-BAB8-A6DAA912FCA5}" type="presOf" srcId="{A4B9D90F-5F80-0944-A3A8-93E85C4980C6}" destId="{54115702-6B9E-C741-8A21-E665D85732F0}" srcOrd="0" destOrd="2" presId="urn:microsoft.com/office/officeart/2005/8/layout/cycle4"/>
    <dgm:cxn modelId="{BE60ACE4-41F1-CB46-A5B4-1485FC7991AF}" srcId="{DE3A9B84-E86E-E944-8B11-F073EDC78EFE}" destId="{83631907-0936-7A45-9F30-28135010F72B}" srcOrd="3" destOrd="0" parTransId="{45B39011-69F5-A641-AF6B-1C8B00B527FA}" sibTransId="{3AC587A4-A57C-F847-BAF1-3F1FDE6799AA}"/>
    <dgm:cxn modelId="{B61AABEC-8148-B543-B917-F7852C8BDBCB}" type="presOf" srcId="{D79D47D5-02D6-2C4C-B640-04E9805C7A79}" destId="{54115702-6B9E-C741-8A21-E665D85732F0}" srcOrd="0" destOrd="0" presId="urn:microsoft.com/office/officeart/2005/8/layout/cycle4"/>
    <dgm:cxn modelId="{3BBDCE33-AC6E-7241-B52D-DC95B5E52206}" type="presOf" srcId="{DE838BE7-670B-6C4D-94A1-8601ABE67054}" destId="{77FFF5F6-E20E-5744-99E0-A6D7DD8CD12E}" srcOrd="0" destOrd="0" presId="urn:microsoft.com/office/officeart/2005/8/layout/cycle4"/>
    <dgm:cxn modelId="{6ED50654-0F79-744E-B80A-A3D59B4D8EBE}" type="presOf" srcId="{384B1A53-DDD9-2D4E-938B-4F802DC46A41}" destId="{0FFF8417-9497-E544-A486-74A2FAEE8D14}" srcOrd="1" destOrd="1" presId="urn:microsoft.com/office/officeart/2005/8/layout/cycle4"/>
    <dgm:cxn modelId="{F1D04BBA-6E75-8F4B-8801-75FCE1299B68}" srcId="{76362007-D0DC-3D46-A743-9B1DF6B8951C}" destId="{6BF2A212-2727-184F-8E54-94244CADC615}" srcOrd="1" destOrd="0" parTransId="{6C23FBBB-03FB-9D45-81DF-9871B3C77D11}" sibTransId="{E29110EE-39AC-F74C-AE5A-5F277DE619BA}"/>
    <dgm:cxn modelId="{5CCEC643-18CA-864C-BBB0-EA83085D02B9}" srcId="{DE3A9B84-E86E-E944-8B11-F073EDC78EFE}" destId="{F90F13AF-D8D8-C84E-9C0D-63C939C830E0}" srcOrd="2" destOrd="0" parTransId="{E964D0A4-B25A-584C-AA10-9F81966E6670}" sibTransId="{99D32989-B2DD-B34F-AF6D-66A0369F3739}"/>
    <dgm:cxn modelId="{B582B963-E5D2-DC4B-9E97-332AC50C83F3}" srcId="{DE838BE7-670B-6C4D-94A1-8601ABE67054}" destId="{84E4AF63-A1E1-034C-8462-812197B807C5}" srcOrd="0" destOrd="0" parTransId="{6AC1F31C-1165-3949-B404-E57A6B2FBD3D}" sibTransId="{4D06FC0F-ECDD-6F45-A766-D86FFBD703B5}"/>
    <dgm:cxn modelId="{69CBA75C-3C89-4F43-B698-A853A56223E4}" type="presOf" srcId="{83631907-0936-7A45-9F30-28135010F72B}" destId="{17DF390D-71D6-EF41-A19B-445ABDFE38FF}" srcOrd="0" destOrd="0" presId="urn:microsoft.com/office/officeart/2005/8/layout/cycle4"/>
    <dgm:cxn modelId="{40BCCAE7-8346-154B-A1D4-673379FDFC1E}" srcId="{F90F13AF-D8D8-C84E-9C0D-63C939C830E0}" destId="{93D4CDF7-2953-AE42-9C41-C9AC89CC2528}" srcOrd="0" destOrd="0" parTransId="{643F1AC3-DE58-8744-B4D7-D5E6BC31AE1F}" sibTransId="{44A6F60D-D69A-7743-AED8-068793BD0B46}"/>
    <dgm:cxn modelId="{47A56F73-C37F-BD4C-B74E-90FEAB152785}" type="presOf" srcId="{D0C984D2-16E3-1E40-90CB-A76D6C41E129}" destId="{27169DE3-57A0-DC40-B9BE-B25697B38BD9}" srcOrd="1" destOrd="1" presId="urn:microsoft.com/office/officeart/2005/8/layout/cycle4"/>
    <dgm:cxn modelId="{5953B547-1D46-B740-BB9F-634C2D2709A4}" srcId="{DE3A9B84-E86E-E944-8B11-F073EDC78EFE}" destId="{76362007-D0DC-3D46-A743-9B1DF6B8951C}" srcOrd="0" destOrd="0" parTransId="{8EA5517F-2317-6841-BFEB-6998047B7D78}" sibTransId="{B5712C5A-39CE-D54E-AC49-EE9FE07D9E52}"/>
    <dgm:cxn modelId="{A6D68C1E-821A-A74A-A925-BEFDE62A3C57}" type="presOf" srcId="{A4B9D90F-5F80-0944-A3A8-93E85C4980C6}" destId="{AFC8EFE2-ECCD-C74C-9F00-7E3589750AFD}" srcOrd="1" destOrd="2" presId="urn:microsoft.com/office/officeart/2005/8/layout/cycle4"/>
    <dgm:cxn modelId="{50A2F486-3945-854E-BBB0-D0277975CEA1}" type="presOf" srcId="{6BF2A212-2727-184F-8E54-94244CADC615}" destId="{AFC8EFE2-ECCD-C74C-9F00-7E3589750AFD}" srcOrd="1" destOrd="1" presId="urn:microsoft.com/office/officeart/2005/8/layout/cycle4"/>
    <dgm:cxn modelId="{1871FB68-5702-0B40-B32E-74803038D7BF}" type="presOf" srcId="{6BF2A212-2727-184F-8E54-94244CADC615}" destId="{54115702-6B9E-C741-8A21-E665D85732F0}" srcOrd="0" destOrd="1" presId="urn:microsoft.com/office/officeart/2005/8/layout/cycle4"/>
    <dgm:cxn modelId="{A2FE7B18-A46C-DD4D-A898-2EF40623CCB7}" srcId="{DE838BE7-670B-6C4D-94A1-8601ABE67054}" destId="{D0C984D2-16E3-1E40-90CB-A76D6C41E129}" srcOrd="1" destOrd="0" parTransId="{90CB5673-344F-0342-B334-8C37157CEB5E}" sibTransId="{BF51BDB0-1582-2140-837D-368942FE1491}"/>
    <dgm:cxn modelId="{BD30749E-C588-194F-A443-0F1ECB37023B}" srcId="{DE3A9B84-E86E-E944-8B11-F073EDC78EFE}" destId="{DE838BE7-670B-6C4D-94A1-8601ABE67054}" srcOrd="1" destOrd="0" parTransId="{CAB9F5AC-7626-544E-B894-C6BF2CCA0F23}" sibTransId="{B32C2F18-CAB3-D246-9196-7ABA9F3C416C}"/>
    <dgm:cxn modelId="{DFE14875-96BE-2044-B019-1AE80681BBDD}" srcId="{76362007-D0DC-3D46-A743-9B1DF6B8951C}" destId="{A4B9D90F-5F80-0944-A3A8-93E85C4980C6}" srcOrd="2" destOrd="0" parTransId="{E7CEA7C7-D4FD-304A-A7AD-B1C44783E9CF}" sibTransId="{7683D8DC-DB05-BA44-91F9-A2E6F486A03B}"/>
    <dgm:cxn modelId="{414F5856-F7E1-C846-80F1-F9215FF4ADF7}" srcId="{F90F13AF-D8D8-C84E-9C0D-63C939C830E0}" destId="{384B1A53-DDD9-2D4E-938B-4F802DC46A41}" srcOrd="1" destOrd="0" parTransId="{C8C60AA6-2CF1-6146-B9CB-01E7E2619DAB}" sibTransId="{0F7E5ACD-AC8A-3848-AE39-09FE7B80A1B8}"/>
    <dgm:cxn modelId="{C50FFBEF-8419-294E-8775-958E28EB4582}" type="presOf" srcId="{72DE589D-7BDB-EE42-BDBC-D397A14B6CDE}" destId="{3547AFF3-88FB-784B-9C8B-63EE8BE491ED}" srcOrd="0" destOrd="1" presId="urn:microsoft.com/office/officeart/2005/8/layout/cycle4"/>
    <dgm:cxn modelId="{84F03923-E772-DF41-A128-58A284A895A8}" srcId="{76362007-D0DC-3D46-A743-9B1DF6B8951C}" destId="{D79D47D5-02D6-2C4C-B640-04E9805C7A79}" srcOrd="0" destOrd="0" parTransId="{2AFE1483-B111-714B-9B56-5439D212FB1E}" sibTransId="{80DFF80F-EE09-ED49-97C6-AFAA6993FDEF}"/>
    <dgm:cxn modelId="{384A7EC5-309D-6142-8FA1-8DD42A8A703F}" type="presParOf" srcId="{137BA833-15AB-0B4F-A407-96E54553E4A6}" destId="{A2DECBF2-3250-1B40-9EAC-D17C7917C3D4}" srcOrd="0" destOrd="0" presId="urn:microsoft.com/office/officeart/2005/8/layout/cycle4"/>
    <dgm:cxn modelId="{A314A694-7F8B-4A4B-B714-147762288CE6}" type="presParOf" srcId="{A2DECBF2-3250-1B40-9EAC-D17C7917C3D4}" destId="{946F9A90-C77B-5E48-8ABB-D4017B98FB85}" srcOrd="0" destOrd="0" presId="urn:microsoft.com/office/officeart/2005/8/layout/cycle4"/>
    <dgm:cxn modelId="{6CD3C05F-7878-DE48-ACB3-7DE3CEBCD532}" type="presParOf" srcId="{946F9A90-C77B-5E48-8ABB-D4017B98FB85}" destId="{54115702-6B9E-C741-8A21-E665D85732F0}" srcOrd="0" destOrd="0" presId="urn:microsoft.com/office/officeart/2005/8/layout/cycle4"/>
    <dgm:cxn modelId="{82BC078C-ABF0-E247-8FDC-F52A8C726990}" type="presParOf" srcId="{946F9A90-C77B-5E48-8ABB-D4017B98FB85}" destId="{AFC8EFE2-ECCD-C74C-9F00-7E3589750AFD}" srcOrd="1" destOrd="0" presId="urn:microsoft.com/office/officeart/2005/8/layout/cycle4"/>
    <dgm:cxn modelId="{75861537-91A6-5849-B631-005CCFE9F30F}" type="presParOf" srcId="{A2DECBF2-3250-1B40-9EAC-D17C7917C3D4}" destId="{997DCCE3-7CD4-274B-92F8-7026E3E95E92}" srcOrd="1" destOrd="0" presId="urn:microsoft.com/office/officeart/2005/8/layout/cycle4"/>
    <dgm:cxn modelId="{761A3352-1309-6248-9A36-B218599F2F69}" type="presParOf" srcId="{997DCCE3-7CD4-274B-92F8-7026E3E95E92}" destId="{FE15C1E9-3360-8A48-A4DD-A08A585BB31E}" srcOrd="0" destOrd="0" presId="urn:microsoft.com/office/officeart/2005/8/layout/cycle4"/>
    <dgm:cxn modelId="{6C71F2F9-1B13-314E-A32C-042D11B4273F}" type="presParOf" srcId="{997DCCE3-7CD4-274B-92F8-7026E3E95E92}" destId="{27169DE3-57A0-DC40-B9BE-B25697B38BD9}" srcOrd="1" destOrd="0" presId="urn:microsoft.com/office/officeart/2005/8/layout/cycle4"/>
    <dgm:cxn modelId="{CDAAFBC4-9F0A-1F4F-8530-3FAA892578F9}" type="presParOf" srcId="{A2DECBF2-3250-1B40-9EAC-D17C7917C3D4}" destId="{B4F0DB08-C665-7240-810D-FD0CFCE19C6A}" srcOrd="2" destOrd="0" presId="urn:microsoft.com/office/officeart/2005/8/layout/cycle4"/>
    <dgm:cxn modelId="{2A0B38E1-E2AC-F444-9303-52D285A09A26}" type="presParOf" srcId="{B4F0DB08-C665-7240-810D-FD0CFCE19C6A}" destId="{7FBD6792-62DD-EF46-9B4A-B82C81831FF3}" srcOrd="0" destOrd="0" presId="urn:microsoft.com/office/officeart/2005/8/layout/cycle4"/>
    <dgm:cxn modelId="{D656ECB2-54A3-9F43-BEC0-A9034337C62E}" type="presParOf" srcId="{B4F0DB08-C665-7240-810D-FD0CFCE19C6A}" destId="{0FFF8417-9497-E544-A486-74A2FAEE8D14}" srcOrd="1" destOrd="0" presId="urn:microsoft.com/office/officeart/2005/8/layout/cycle4"/>
    <dgm:cxn modelId="{843078C9-C420-1141-AC02-D19846C35925}" type="presParOf" srcId="{A2DECBF2-3250-1B40-9EAC-D17C7917C3D4}" destId="{9F59AA04-7FA3-1742-B64C-2CB625A5D511}" srcOrd="3" destOrd="0" presId="urn:microsoft.com/office/officeart/2005/8/layout/cycle4"/>
    <dgm:cxn modelId="{6B87B06E-AD1E-9A43-B2F1-6A74DE87ED35}" type="presParOf" srcId="{9F59AA04-7FA3-1742-B64C-2CB625A5D511}" destId="{3547AFF3-88FB-784B-9C8B-63EE8BE491ED}" srcOrd="0" destOrd="0" presId="urn:microsoft.com/office/officeart/2005/8/layout/cycle4"/>
    <dgm:cxn modelId="{45ED7210-90BF-C342-B2C1-556A79BCFC0F}" type="presParOf" srcId="{9F59AA04-7FA3-1742-B64C-2CB625A5D511}" destId="{E7E7048F-BE6E-A046-9C60-2CB54592364C}" srcOrd="1" destOrd="0" presId="urn:microsoft.com/office/officeart/2005/8/layout/cycle4"/>
    <dgm:cxn modelId="{7061082E-3C24-C04A-BA21-C6C328A1CC85}" type="presParOf" srcId="{A2DECBF2-3250-1B40-9EAC-D17C7917C3D4}" destId="{857BA8E6-54B5-3847-88C2-E0FDFFDD4684}" srcOrd="4" destOrd="0" presId="urn:microsoft.com/office/officeart/2005/8/layout/cycle4"/>
    <dgm:cxn modelId="{758C6CD1-303D-394F-95C6-1E45D989D5F4}" type="presParOf" srcId="{137BA833-15AB-0B4F-A407-96E54553E4A6}" destId="{7FE1EA5E-07A9-DB4C-AD92-2B2A7ABC7D68}" srcOrd="1" destOrd="0" presId="urn:microsoft.com/office/officeart/2005/8/layout/cycle4"/>
    <dgm:cxn modelId="{CB4E9A2D-9021-524D-A8FA-BB742903DFFF}" type="presParOf" srcId="{7FE1EA5E-07A9-DB4C-AD92-2B2A7ABC7D68}" destId="{F0BF55C1-8C5D-184B-8D3B-BA4054F48365}" srcOrd="0" destOrd="0" presId="urn:microsoft.com/office/officeart/2005/8/layout/cycle4"/>
    <dgm:cxn modelId="{AF33F351-DF53-FD47-8275-9C1C92D0D6CA}" type="presParOf" srcId="{7FE1EA5E-07A9-DB4C-AD92-2B2A7ABC7D68}" destId="{77FFF5F6-E20E-5744-99E0-A6D7DD8CD12E}" srcOrd="1" destOrd="0" presId="urn:microsoft.com/office/officeart/2005/8/layout/cycle4"/>
    <dgm:cxn modelId="{A56B513B-ED0D-E14C-8D03-2653DB385C85}" type="presParOf" srcId="{7FE1EA5E-07A9-DB4C-AD92-2B2A7ABC7D68}" destId="{BFAE9DF9-CFBD-C440-882E-8B76FA7A52EF}" srcOrd="2" destOrd="0" presId="urn:microsoft.com/office/officeart/2005/8/layout/cycle4"/>
    <dgm:cxn modelId="{C6F5F3D1-4842-804D-93F6-E50B938B46FA}" type="presParOf" srcId="{7FE1EA5E-07A9-DB4C-AD92-2B2A7ABC7D68}" destId="{17DF390D-71D6-EF41-A19B-445ABDFE38FF}" srcOrd="3" destOrd="0" presId="urn:microsoft.com/office/officeart/2005/8/layout/cycle4"/>
    <dgm:cxn modelId="{255B8640-6239-C645-8BEE-2AFF33569707}" type="presParOf" srcId="{7FE1EA5E-07A9-DB4C-AD92-2B2A7ABC7D68}" destId="{A1BCBC67-331B-6646-8E8F-CD4A42BAD297}" srcOrd="4" destOrd="0" presId="urn:microsoft.com/office/officeart/2005/8/layout/cycle4"/>
    <dgm:cxn modelId="{FCDA7623-110F-3B43-B8F6-BDAAC7E6B605}" type="presParOf" srcId="{137BA833-15AB-0B4F-A407-96E54553E4A6}" destId="{84812EDB-8D68-0D4B-8BA2-AFE0BA055F23}" srcOrd="2" destOrd="0" presId="urn:microsoft.com/office/officeart/2005/8/layout/cycle4"/>
    <dgm:cxn modelId="{FBFC74E6-936E-C54F-AA3D-B52BC7F2368C}" type="presParOf" srcId="{137BA833-15AB-0B4F-A407-96E54553E4A6}" destId="{D2CBA23B-E46A-324E-9866-AC511AC243E5}"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6E07E0-BBF0-A142-8A9F-F602B47B20E3}" type="doc">
      <dgm:prSet loTypeId="urn:microsoft.com/office/officeart/2005/8/layout/matrix2" loCatId="" qsTypeId="urn:microsoft.com/office/officeart/2005/8/quickstyle/simple1" qsCatId="simple" csTypeId="urn:microsoft.com/office/officeart/2005/8/colors/colorful3" csCatId="colorful" phldr="1"/>
      <dgm:spPr/>
      <dgm:t>
        <a:bodyPr/>
        <a:lstStyle/>
        <a:p>
          <a:endParaRPr lang="zh-CN" altLang="en-US"/>
        </a:p>
      </dgm:t>
    </dgm:pt>
    <dgm:pt modelId="{F4BA9A60-13A6-6B46-80F6-542FE8825FBD}">
      <dgm:prSet phldrT="[文本]" custT="1"/>
      <dgm:spPr/>
      <dgm:t>
        <a:bodyPr/>
        <a:lstStyle/>
        <a:p>
          <a:r>
            <a:rPr lang="zh-CN" altLang="en-US" sz="2800" dirty="0" smtClean="0">
              <a:latin typeface="仿宋" panose="02010609060101010101" pitchFamily="49" charset="-122"/>
              <a:ea typeface="仿宋" panose="02010609060101010101" pitchFamily="49" charset="-122"/>
            </a:rPr>
            <a:t>问题形式化定义</a:t>
          </a:r>
          <a:endParaRPr lang="zh-CN" altLang="en-US" sz="2800" dirty="0">
            <a:latin typeface="仿宋" panose="02010609060101010101" pitchFamily="49" charset="-122"/>
            <a:ea typeface="仿宋" panose="02010609060101010101" pitchFamily="49" charset="-122"/>
          </a:endParaRPr>
        </a:p>
      </dgm:t>
    </dgm:pt>
    <dgm:pt modelId="{8465760B-FE60-0B40-8415-F584C0DA13A6}" type="parTrans" cxnId="{7AA9293C-4329-6E44-85E3-2A188904D38B}">
      <dgm:prSet/>
      <dgm:spPr/>
      <dgm:t>
        <a:bodyPr/>
        <a:lstStyle/>
        <a:p>
          <a:endParaRPr lang="zh-CN" altLang="en-US">
            <a:latin typeface="仿宋" panose="02010609060101010101" pitchFamily="49" charset="-122"/>
            <a:ea typeface="仿宋" panose="02010609060101010101" pitchFamily="49" charset="-122"/>
          </a:endParaRPr>
        </a:p>
      </dgm:t>
    </dgm:pt>
    <dgm:pt modelId="{952BF78B-D208-9C4E-AF5F-627D063EB4CD}" type="sibTrans" cxnId="{7AA9293C-4329-6E44-85E3-2A188904D38B}">
      <dgm:prSet/>
      <dgm:spPr/>
      <dgm:t>
        <a:bodyPr/>
        <a:lstStyle/>
        <a:p>
          <a:endParaRPr lang="zh-CN" altLang="en-US">
            <a:latin typeface="仿宋" panose="02010609060101010101" pitchFamily="49" charset="-122"/>
            <a:ea typeface="仿宋" panose="02010609060101010101" pitchFamily="49" charset="-122"/>
          </a:endParaRPr>
        </a:p>
      </dgm:t>
    </dgm:pt>
    <dgm:pt modelId="{F3543573-80BC-5E40-9E4A-A0262735832D}">
      <dgm:prSet phldrT="[文本]" custT="1"/>
      <dgm:spPr/>
      <dgm:t>
        <a:bodyPr/>
        <a:lstStyle/>
        <a:p>
          <a:r>
            <a:rPr lang="zh-CN" altLang="en-US" sz="2800" dirty="0" smtClean="0">
              <a:latin typeface="仿宋" panose="02010609060101010101" pitchFamily="49" charset="-122"/>
              <a:ea typeface="仿宋" panose="02010609060101010101" pitchFamily="49" charset="-122"/>
            </a:rPr>
            <a:t>复杂性分析</a:t>
          </a:r>
          <a:endParaRPr lang="zh-CN" altLang="en-US" sz="2800" dirty="0">
            <a:latin typeface="仿宋" panose="02010609060101010101" pitchFamily="49" charset="-122"/>
            <a:ea typeface="仿宋" panose="02010609060101010101" pitchFamily="49" charset="-122"/>
          </a:endParaRPr>
        </a:p>
      </dgm:t>
    </dgm:pt>
    <dgm:pt modelId="{1B2C0D53-04FF-4743-962F-D9E49F31C516}" type="parTrans" cxnId="{F4DF8F4A-1173-9F40-A269-D359D4101D53}">
      <dgm:prSet/>
      <dgm:spPr/>
      <dgm:t>
        <a:bodyPr/>
        <a:lstStyle/>
        <a:p>
          <a:endParaRPr lang="zh-CN" altLang="en-US">
            <a:latin typeface="仿宋" panose="02010609060101010101" pitchFamily="49" charset="-122"/>
            <a:ea typeface="仿宋" panose="02010609060101010101" pitchFamily="49" charset="-122"/>
          </a:endParaRPr>
        </a:p>
      </dgm:t>
    </dgm:pt>
    <dgm:pt modelId="{61E5CC33-FA3E-9042-BD39-36042D350DBD}" type="sibTrans" cxnId="{F4DF8F4A-1173-9F40-A269-D359D4101D53}">
      <dgm:prSet/>
      <dgm:spPr/>
      <dgm:t>
        <a:bodyPr/>
        <a:lstStyle/>
        <a:p>
          <a:endParaRPr lang="zh-CN" altLang="en-US">
            <a:latin typeface="仿宋" panose="02010609060101010101" pitchFamily="49" charset="-122"/>
            <a:ea typeface="仿宋" panose="02010609060101010101" pitchFamily="49" charset="-122"/>
          </a:endParaRPr>
        </a:p>
      </dgm:t>
    </dgm:pt>
    <dgm:pt modelId="{1872EE28-E050-2549-9CC4-4D2414E3D266}">
      <dgm:prSet phldrT="[文本]" custT="1"/>
      <dgm:spPr/>
      <dgm:t>
        <a:bodyPr/>
        <a:lstStyle/>
        <a:p>
          <a:r>
            <a:rPr lang="zh-CN" altLang="en-US" sz="2800" dirty="0" smtClean="0">
              <a:latin typeface="仿宋" panose="02010609060101010101" pitchFamily="49" charset="-122"/>
              <a:ea typeface="仿宋" panose="02010609060101010101" pitchFamily="49" charset="-122"/>
            </a:rPr>
            <a:t>算法设计</a:t>
          </a:r>
          <a:endParaRPr lang="zh-CN" altLang="en-US" sz="2800" dirty="0">
            <a:latin typeface="仿宋" panose="02010609060101010101" pitchFamily="49" charset="-122"/>
            <a:ea typeface="仿宋" panose="02010609060101010101" pitchFamily="49" charset="-122"/>
          </a:endParaRPr>
        </a:p>
      </dgm:t>
    </dgm:pt>
    <dgm:pt modelId="{D19A9034-5F8D-5D4F-8983-D29D204A664D}" type="parTrans" cxnId="{B18DAD9A-8E2C-FB45-A640-1C3E5342D478}">
      <dgm:prSet/>
      <dgm:spPr/>
      <dgm:t>
        <a:bodyPr/>
        <a:lstStyle/>
        <a:p>
          <a:endParaRPr lang="zh-CN" altLang="en-US">
            <a:latin typeface="仿宋" panose="02010609060101010101" pitchFamily="49" charset="-122"/>
            <a:ea typeface="仿宋" panose="02010609060101010101" pitchFamily="49" charset="-122"/>
          </a:endParaRPr>
        </a:p>
      </dgm:t>
    </dgm:pt>
    <dgm:pt modelId="{4C4974D4-7FB4-FA40-B5CA-20E9D8306437}" type="sibTrans" cxnId="{B18DAD9A-8E2C-FB45-A640-1C3E5342D478}">
      <dgm:prSet/>
      <dgm:spPr/>
      <dgm:t>
        <a:bodyPr/>
        <a:lstStyle/>
        <a:p>
          <a:endParaRPr lang="zh-CN" altLang="en-US">
            <a:latin typeface="仿宋" panose="02010609060101010101" pitchFamily="49" charset="-122"/>
            <a:ea typeface="仿宋" panose="02010609060101010101" pitchFamily="49" charset="-122"/>
          </a:endParaRPr>
        </a:p>
      </dgm:t>
    </dgm:pt>
    <dgm:pt modelId="{1067C583-FF5B-564C-BBE8-43AA73FC0B07}">
      <dgm:prSet phldrT="[文本]" custT="1"/>
      <dgm:spPr/>
      <dgm:t>
        <a:bodyPr/>
        <a:lstStyle/>
        <a:p>
          <a:r>
            <a:rPr lang="zh-CN" altLang="en-US" sz="2800" smtClean="0">
              <a:latin typeface="仿宋" panose="02010609060101010101" pitchFamily="49" charset="-122"/>
              <a:ea typeface="仿宋" panose="02010609060101010101" pitchFamily="49" charset="-122"/>
            </a:rPr>
            <a:t>算法评估</a:t>
          </a:r>
          <a:endParaRPr lang="zh-CN" altLang="en-US" sz="2800" dirty="0">
            <a:latin typeface="仿宋" panose="02010609060101010101" pitchFamily="49" charset="-122"/>
            <a:ea typeface="仿宋" panose="02010609060101010101" pitchFamily="49" charset="-122"/>
          </a:endParaRPr>
        </a:p>
      </dgm:t>
    </dgm:pt>
    <dgm:pt modelId="{17BB83E1-FA51-344D-9041-F9C2925FE2E7}" type="parTrans" cxnId="{E688F48B-6AA2-F749-96AD-B5EC143729E9}">
      <dgm:prSet/>
      <dgm:spPr/>
      <dgm:t>
        <a:bodyPr/>
        <a:lstStyle/>
        <a:p>
          <a:endParaRPr lang="zh-CN" altLang="en-US">
            <a:latin typeface="仿宋" panose="02010609060101010101" pitchFamily="49" charset="-122"/>
            <a:ea typeface="仿宋" panose="02010609060101010101" pitchFamily="49" charset="-122"/>
          </a:endParaRPr>
        </a:p>
      </dgm:t>
    </dgm:pt>
    <dgm:pt modelId="{A4D83A2A-67D4-E249-B116-F88A2AD3944C}" type="sibTrans" cxnId="{E688F48B-6AA2-F749-96AD-B5EC143729E9}">
      <dgm:prSet/>
      <dgm:spPr/>
      <dgm:t>
        <a:bodyPr/>
        <a:lstStyle/>
        <a:p>
          <a:endParaRPr lang="zh-CN" altLang="en-US">
            <a:latin typeface="仿宋" panose="02010609060101010101" pitchFamily="49" charset="-122"/>
            <a:ea typeface="仿宋" panose="02010609060101010101" pitchFamily="49" charset="-122"/>
          </a:endParaRPr>
        </a:p>
      </dgm:t>
    </dgm:pt>
    <dgm:pt modelId="{29EFFB0E-B62E-5746-9075-F5EE8EA28D47}" type="pres">
      <dgm:prSet presAssocID="{456E07E0-BBF0-A142-8A9F-F602B47B20E3}" presName="matrix" presStyleCnt="0">
        <dgm:presLayoutVars>
          <dgm:chMax val="1"/>
          <dgm:dir/>
          <dgm:resizeHandles val="exact"/>
        </dgm:presLayoutVars>
      </dgm:prSet>
      <dgm:spPr/>
      <dgm:t>
        <a:bodyPr/>
        <a:lstStyle/>
        <a:p>
          <a:endParaRPr lang="zh-CN" altLang="en-US"/>
        </a:p>
      </dgm:t>
    </dgm:pt>
    <dgm:pt modelId="{E9501AC9-550B-D946-993F-743E52810AD9}" type="pres">
      <dgm:prSet presAssocID="{456E07E0-BBF0-A142-8A9F-F602B47B20E3}" presName="axisShape" presStyleLbl="bgShp" presStyleIdx="0" presStyleCnt="1" custScaleX="166300"/>
      <dgm:spPr/>
      <dgm:t>
        <a:bodyPr/>
        <a:lstStyle/>
        <a:p>
          <a:endParaRPr lang="zh-CN" altLang="en-US"/>
        </a:p>
      </dgm:t>
    </dgm:pt>
    <dgm:pt modelId="{87480D01-F094-B64D-9402-09BE65B38867}" type="pres">
      <dgm:prSet presAssocID="{456E07E0-BBF0-A142-8A9F-F602B47B20E3}" presName="rect1" presStyleLbl="node1" presStyleIdx="0" presStyleCnt="4" custScaleX="167460" custLinFactNeighborX="-53102" custLinFactNeighborY="-15628">
        <dgm:presLayoutVars>
          <dgm:chMax val="0"/>
          <dgm:chPref val="0"/>
          <dgm:bulletEnabled val="1"/>
        </dgm:presLayoutVars>
      </dgm:prSet>
      <dgm:spPr/>
      <dgm:t>
        <a:bodyPr/>
        <a:lstStyle/>
        <a:p>
          <a:endParaRPr lang="zh-CN" altLang="en-US"/>
        </a:p>
      </dgm:t>
    </dgm:pt>
    <dgm:pt modelId="{D880EBC2-F652-CE46-B7DB-CF84632696FA}" type="pres">
      <dgm:prSet presAssocID="{456E07E0-BBF0-A142-8A9F-F602B47B20E3}" presName="rect2" presStyleLbl="node1" presStyleIdx="1" presStyleCnt="4" custScaleX="166853" custLinFactNeighborX="53768" custLinFactNeighborY="-20810">
        <dgm:presLayoutVars>
          <dgm:chMax val="0"/>
          <dgm:chPref val="0"/>
          <dgm:bulletEnabled val="1"/>
        </dgm:presLayoutVars>
      </dgm:prSet>
      <dgm:spPr/>
      <dgm:t>
        <a:bodyPr/>
        <a:lstStyle/>
        <a:p>
          <a:endParaRPr lang="zh-CN" altLang="en-US"/>
        </a:p>
      </dgm:t>
    </dgm:pt>
    <dgm:pt modelId="{11C653BB-F112-5748-BAAC-AC4932508D16}" type="pres">
      <dgm:prSet presAssocID="{456E07E0-BBF0-A142-8A9F-F602B47B20E3}" presName="rect3" presStyleLbl="node1" presStyleIdx="2" presStyleCnt="4" custScaleX="168661" custLinFactNeighborX="-55374" custLinFactNeighborY="11075">
        <dgm:presLayoutVars>
          <dgm:chMax val="0"/>
          <dgm:chPref val="0"/>
          <dgm:bulletEnabled val="1"/>
        </dgm:presLayoutVars>
      </dgm:prSet>
      <dgm:spPr/>
      <dgm:t>
        <a:bodyPr/>
        <a:lstStyle/>
        <a:p>
          <a:endParaRPr lang="zh-CN" altLang="en-US"/>
        </a:p>
      </dgm:t>
    </dgm:pt>
    <dgm:pt modelId="{757B32DF-F8E2-5249-8A51-05D7A56388FD}" type="pres">
      <dgm:prSet presAssocID="{456E07E0-BBF0-A142-8A9F-F602B47B20E3}" presName="rect4" presStyleLbl="node1" presStyleIdx="3" presStyleCnt="4" custScaleX="167590" custLinFactNeighborX="54136" custLinFactNeighborY="10423">
        <dgm:presLayoutVars>
          <dgm:chMax val="0"/>
          <dgm:chPref val="0"/>
          <dgm:bulletEnabled val="1"/>
        </dgm:presLayoutVars>
      </dgm:prSet>
      <dgm:spPr/>
      <dgm:t>
        <a:bodyPr/>
        <a:lstStyle/>
        <a:p>
          <a:endParaRPr lang="zh-CN" altLang="en-US"/>
        </a:p>
      </dgm:t>
    </dgm:pt>
  </dgm:ptLst>
  <dgm:cxnLst>
    <dgm:cxn modelId="{D0720004-6669-0A48-BA95-C0DC86164E5E}" type="presOf" srcId="{456E07E0-BBF0-A142-8A9F-F602B47B20E3}" destId="{29EFFB0E-B62E-5746-9075-F5EE8EA28D47}" srcOrd="0" destOrd="0" presId="urn:microsoft.com/office/officeart/2005/8/layout/matrix2"/>
    <dgm:cxn modelId="{673045AA-9D27-CF42-B5A6-948018A0CD94}" type="presOf" srcId="{F4BA9A60-13A6-6B46-80F6-542FE8825FBD}" destId="{87480D01-F094-B64D-9402-09BE65B38867}" srcOrd="0" destOrd="0" presId="urn:microsoft.com/office/officeart/2005/8/layout/matrix2"/>
    <dgm:cxn modelId="{25DD2B96-045F-D140-97B3-276CC1BAA7EA}" type="presOf" srcId="{1872EE28-E050-2549-9CC4-4D2414E3D266}" destId="{11C653BB-F112-5748-BAAC-AC4932508D16}" srcOrd="0" destOrd="0" presId="urn:microsoft.com/office/officeart/2005/8/layout/matrix2"/>
    <dgm:cxn modelId="{13B61F36-0E7A-7F41-A68B-E49B580B6FBA}" type="presOf" srcId="{1067C583-FF5B-564C-BBE8-43AA73FC0B07}" destId="{757B32DF-F8E2-5249-8A51-05D7A56388FD}" srcOrd="0" destOrd="0" presId="urn:microsoft.com/office/officeart/2005/8/layout/matrix2"/>
    <dgm:cxn modelId="{F4DF8F4A-1173-9F40-A269-D359D4101D53}" srcId="{456E07E0-BBF0-A142-8A9F-F602B47B20E3}" destId="{F3543573-80BC-5E40-9E4A-A0262735832D}" srcOrd="1" destOrd="0" parTransId="{1B2C0D53-04FF-4743-962F-D9E49F31C516}" sibTransId="{61E5CC33-FA3E-9042-BD39-36042D350DBD}"/>
    <dgm:cxn modelId="{7AA9293C-4329-6E44-85E3-2A188904D38B}" srcId="{456E07E0-BBF0-A142-8A9F-F602B47B20E3}" destId="{F4BA9A60-13A6-6B46-80F6-542FE8825FBD}" srcOrd="0" destOrd="0" parTransId="{8465760B-FE60-0B40-8415-F584C0DA13A6}" sibTransId="{952BF78B-D208-9C4E-AF5F-627D063EB4CD}"/>
    <dgm:cxn modelId="{49932F72-F185-B447-8106-3BD01FE6783B}" type="presOf" srcId="{F3543573-80BC-5E40-9E4A-A0262735832D}" destId="{D880EBC2-F652-CE46-B7DB-CF84632696FA}" srcOrd="0" destOrd="0" presId="urn:microsoft.com/office/officeart/2005/8/layout/matrix2"/>
    <dgm:cxn modelId="{B18DAD9A-8E2C-FB45-A640-1C3E5342D478}" srcId="{456E07E0-BBF0-A142-8A9F-F602B47B20E3}" destId="{1872EE28-E050-2549-9CC4-4D2414E3D266}" srcOrd="2" destOrd="0" parTransId="{D19A9034-5F8D-5D4F-8983-D29D204A664D}" sibTransId="{4C4974D4-7FB4-FA40-B5CA-20E9D8306437}"/>
    <dgm:cxn modelId="{E688F48B-6AA2-F749-96AD-B5EC143729E9}" srcId="{456E07E0-BBF0-A142-8A9F-F602B47B20E3}" destId="{1067C583-FF5B-564C-BBE8-43AA73FC0B07}" srcOrd="3" destOrd="0" parTransId="{17BB83E1-FA51-344D-9041-F9C2925FE2E7}" sibTransId="{A4D83A2A-67D4-E249-B116-F88A2AD3944C}"/>
    <dgm:cxn modelId="{EB7424E2-0023-0F41-86D8-5EFF8452FA0B}" type="presParOf" srcId="{29EFFB0E-B62E-5746-9075-F5EE8EA28D47}" destId="{E9501AC9-550B-D946-993F-743E52810AD9}" srcOrd="0" destOrd="0" presId="urn:microsoft.com/office/officeart/2005/8/layout/matrix2"/>
    <dgm:cxn modelId="{6EA70F2D-F379-D54B-A99B-9EC9D6731698}" type="presParOf" srcId="{29EFFB0E-B62E-5746-9075-F5EE8EA28D47}" destId="{87480D01-F094-B64D-9402-09BE65B38867}" srcOrd="1" destOrd="0" presId="urn:microsoft.com/office/officeart/2005/8/layout/matrix2"/>
    <dgm:cxn modelId="{107D88F5-CA85-0345-80F7-7322B73D19F8}" type="presParOf" srcId="{29EFFB0E-B62E-5746-9075-F5EE8EA28D47}" destId="{D880EBC2-F652-CE46-B7DB-CF84632696FA}" srcOrd="2" destOrd="0" presId="urn:microsoft.com/office/officeart/2005/8/layout/matrix2"/>
    <dgm:cxn modelId="{EAD1C231-58E1-6B4C-BA5D-45D3324140B9}" type="presParOf" srcId="{29EFFB0E-B62E-5746-9075-F5EE8EA28D47}" destId="{11C653BB-F112-5748-BAAC-AC4932508D16}" srcOrd="3" destOrd="0" presId="urn:microsoft.com/office/officeart/2005/8/layout/matrix2"/>
    <dgm:cxn modelId="{8AA63E35-3C28-BF4C-8321-32E2A9D22440}" type="presParOf" srcId="{29EFFB0E-B62E-5746-9075-F5EE8EA28D47}" destId="{757B32DF-F8E2-5249-8A51-05D7A56388FD}" srcOrd="4" destOrd="0" presId="urn:microsoft.com/office/officeart/2005/8/layout/matrix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97553E-66EE-B148-A1D3-BF7052C98483}" type="doc">
      <dgm:prSet loTypeId="urn:microsoft.com/office/officeart/2005/8/layout/hProcess9" loCatId="" qsTypeId="urn:microsoft.com/office/officeart/2005/8/quickstyle/simple2" qsCatId="simple" csTypeId="urn:microsoft.com/office/officeart/2005/8/colors/colorful3" csCatId="colorful" phldr="1"/>
      <dgm:spPr/>
    </dgm:pt>
    <dgm:pt modelId="{D8632C91-37B2-9A43-8162-2B873D6B96EE}">
      <dgm:prSet phldrT="[文本]"/>
      <dgm:spPr/>
      <dgm:t>
        <a:bodyPr/>
        <a:lstStyle/>
        <a:p>
          <a:r>
            <a:rPr lang="zh-CN" altLang="en-US" dirty="0" smtClean="0">
              <a:latin typeface="仿宋" panose="02010609060101010101" pitchFamily="49" charset="-122"/>
              <a:ea typeface="仿宋" panose="02010609060101010101" pitchFamily="49" charset="-122"/>
            </a:rPr>
            <a:t>分析模型</a:t>
          </a:r>
          <a:endParaRPr lang="zh-CN" altLang="en-US" dirty="0">
            <a:latin typeface="仿宋" panose="02010609060101010101" pitchFamily="49" charset="-122"/>
            <a:ea typeface="仿宋" panose="02010609060101010101" pitchFamily="49" charset="-122"/>
          </a:endParaRPr>
        </a:p>
      </dgm:t>
    </dgm:pt>
    <dgm:pt modelId="{8FCC51F0-8DBC-A743-9A22-FFE2643D70F3}" type="parTrans" cxnId="{E6808EC6-8E44-4B4D-AADE-9A1E096C5CEC}">
      <dgm:prSet/>
      <dgm:spPr/>
      <dgm:t>
        <a:bodyPr/>
        <a:lstStyle/>
        <a:p>
          <a:endParaRPr lang="zh-CN" altLang="en-US">
            <a:latin typeface="仿宋" panose="02010609060101010101" pitchFamily="49" charset="-122"/>
            <a:ea typeface="仿宋" panose="02010609060101010101" pitchFamily="49" charset="-122"/>
          </a:endParaRPr>
        </a:p>
      </dgm:t>
    </dgm:pt>
    <dgm:pt modelId="{38CF9FFA-C5AE-7245-A6DA-3F509E9B09C3}" type="sibTrans" cxnId="{E6808EC6-8E44-4B4D-AADE-9A1E096C5CEC}">
      <dgm:prSet/>
      <dgm:spPr/>
      <dgm:t>
        <a:bodyPr/>
        <a:lstStyle/>
        <a:p>
          <a:endParaRPr lang="zh-CN" altLang="en-US">
            <a:latin typeface="仿宋" panose="02010609060101010101" pitchFamily="49" charset="-122"/>
            <a:ea typeface="仿宋" panose="02010609060101010101" pitchFamily="49" charset="-122"/>
          </a:endParaRPr>
        </a:p>
      </dgm:t>
    </dgm:pt>
    <dgm:pt modelId="{7655D840-EB1B-4840-AEA3-79E8677EEFC5}">
      <dgm:prSet phldrT="[文本]"/>
      <dgm:spPr/>
      <dgm:t>
        <a:bodyPr/>
        <a:lstStyle/>
        <a:p>
          <a:r>
            <a:rPr lang="zh-CN" altLang="en-US" dirty="0" smtClean="0">
              <a:latin typeface="仿宋" panose="02010609060101010101" pitchFamily="49" charset="-122"/>
              <a:ea typeface="仿宋" panose="02010609060101010101" pitchFamily="49" charset="-122"/>
            </a:rPr>
            <a:t>轨迹枚举</a:t>
          </a:r>
          <a:endParaRPr lang="zh-CN" altLang="en-US" dirty="0">
            <a:latin typeface="仿宋" panose="02010609060101010101" pitchFamily="49" charset="-122"/>
            <a:ea typeface="仿宋" panose="02010609060101010101" pitchFamily="49" charset="-122"/>
          </a:endParaRPr>
        </a:p>
      </dgm:t>
    </dgm:pt>
    <dgm:pt modelId="{1DDF6B12-1980-BF45-B321-FA4B5D147B07}" type="parTrans" cxnId="{83F15D98-D56A-E548-8A48-A3B395DDE7DB}">
      <dgm:prSet/>
      <dgm:spPr/>
      <dgm:t>
        <a:bodyPr/>
        <a:lstStyle/>
        <a:p>
          <a:endParaRPr lang="zh-CN" altLang="en-US">
            <a:latin typeface="仿宋" panose="02010609060101010101" pitchFamily="49" charset="-122"/>
            <a:ea typeface="仿宋" panose="02010609060101010101" pitchFamily="49" charset="-122"/>
          </a:endParaRPr>
        </a:p>
      </dgm:t>
    </dgm:pt>
    <dgm:pt modelId="{96D1E090-0F10-DF41-A664-74256AFD5C71}" type="sibTrans" cxnId="{83F15D98-D56A-E548-8A48-A3B395DDE7DB}">
      <dgm:prSet/>
      <dgm:spPr/>
      <dgm:t>
        <a:bodyPr/>
        <a:lstStyle/>
        <a:p>
          <a:endParaRPr lang="zh-CN" altLang="en-US">
            <a:latin typeface="仿宋" panose="02010609060101010101" pitchFamily="49" charset="-122"/>
            <a:ea typeface="仿宋" panose="02010609060101010101" pitchFamily="49" charset="-122"/>
          </a:endParaRPr>
        </a:p>
      </dgm:t>
    </dgm:pt>
    <dgm:pt modelId="{898687E9-006D-4F42-B457-5D797DF6A83C}">
      <dgm:prSet phldrT="[文本]"/>
      <dgm:spPr/>
      <dgm:t>
        <a:bodyPr/>
        <a:lstStyle/>
        <a:p>
          <a:r>
            <a:rPr lang="zh-CN" altLang="en-US" dirty="0" smtClean="0">
              <a:latin typeface="仿宋" panose="02010609060101010101" pitchFamily="49" charset="-122"/>
              <a:ea typeface="仿宋" panose="02010609060101010101" pitchFamily="49" charset="-122"/>
            </a:rPr>
            <a:t>对齐修复</a:t>
          </a:r>
          <a:endParaRPr lang="zh-CN" altLang="en-US" dirty="0">
            <a:latin typeface="仿宋" panose="02010609060101010101" pitchFamily="49" charset="-122"/>
            <a:ea typeface="仿宋" panose="02010609060101010101" pitchFamily="49" charset="-122"/>
          </a:endParaRPr>
        </a:p>
      </dgm:t>
    </dgm:pt>
    <dgm:pt modelId="{C9F8ABE6-0631-8247-927F-0EBAA3E514D3}" type="parTrans" cxnId="{EA7307F0-DBB0-0940-A578-C9C12B431FFF}">
      <dgm:prSet/>
      <dgm:spPr/>
      <dgm:t>
        <a:bodyPr/>
        <a:lstStyle/>
        <a:p>
          <a:endParaRPr lang="zh-CN" altLang="en-US">
            <a:latin typeface="仿宋" panose="02010609060101010101" pitchFamily="49" charset="-122"/>
            <a:ea typeface="仿宋" panose="02010609060101010101" pitchFamily="49" charset="-122"/>
          </a:endParaRPr>
        </a:p>
      </dgm:t>
    </dgm:pt>
    <dgm:pt modelId="{E5DA1C75-C6F0-AB46-94A3-D092B75C4389}" type="sibTrans" cxnId="{EA7307F0-DBB0-0940-A578-C9C12B431FFF}">
      <dgm:prSet/>
      <dgm:spPr/>
      <dgm:t>
        <a:bodyPr/>
        <a:lstStyle/>
        <a:p>
          <a:endParaRPr lang="zh-CN" altLang="en-US">
            <a:latin typeface="仿宋" panose="02010609060101010101" pitchFamily="49" charset="-122"/>
            <a:ea typeface="仿宋" panose="02010609060101010101" pitchFamily="49" charset="-122"/>
          </a:endParaRPr>
        </a:p>
      </dgm:t>
    </dgm:pt>
    <dgm:pt modelId="{C7C9116B-C68B-7E4A-93C9-476EB15495FB}" type="pres">
      <dgm:prSet presAssocID="{6B97553E-66EE-B148-A1D3-BF7052C98483}" presName="CompostProcess" presStyleCnt="0">
        <dgm:presLayoutVars>
          <dgm:dir/>
          <dgm:resizeHandles val="exact"/>
        </dgm:presLayoutVars>
      </dgm:prSet>
      <dgm:spPr/>
    </dgm:pt>
    <dgm:pt modelId="{3731385C-D19C-F44A-9677-92563D044B86}" type="pres">
      <dgm:prSet presAssocID="{6B97553E-66EE-B148-A1D3-BF7052C98483}" presName="arrow" presStyleLbl="bgShp" presStyleIdx="0" presStyleCnt="1" custLinFactNeighborY="-430"/>
      <dgm:spPr/>
    </dgm:pt>
    <dgm:pt modelId="{997CF268-045F-2B40-9F9F-18BAB065FD70}" type="pres">
      <dgm:prSet presAssocID="{6B97553E-66EE-B148-A1D3-BF7052C98483}" presName="linearProcess" presStyleCnt="0"/>
      <dgm:spPr/>
    </dgm:pt>
    <dgm:pt modelId="{FCDB27B7-3209-1046-9DA0-5E3BF6987528}" type="pres">
      <dgm:prSet presAssocID="{D8632C91-37B2-9A43-8162-2B873D6B96EE}" presName="textNode" presStyleLbl="node1" presStyleIdx="0" presStyleCnt="3">
        <dgm:presLayoutVars>
          <dgm:bulletEnabled val="1"/>
        </dgm:presLayoutVars>
      </dgm:prSet>
      <dgm:spPr/>
      <dgm:t>
        <a:bodyPr/>
        <a:lstStyle/>
        <a:p>
          <a:endParaRPr lang="zh-CN" altLang="en-US"/>
        </a:p>
      </dgm:t>
    </dgm:pt>
    <dgm:pt modelId="{4EC981B3-19F9-2A42-98C1-60F81CE45069}" type="pres">
      <dgm:prSet presAssocID="{38CF9FFA-C5AE-7245-A6DA-3F509E9B09C3}" presName="sibTrans" presStyleCnt="0"/>
      <dgm:spPr/>
    </dgm:pt>
    <dgm:pt modelId="{E37D7857-25F9-3147-BD0D-7D30AD6B6A01}" type="pres">
      <dgm:prSet presAssocID="{7655D840-EB1B-4840-AEA3-79E8677EEFC5}" presName="textNode" presStyleLbl="node1" presStyleIdx="1" presStyleCnt="3">
        <dgm:presLayoutVars>
          <dgm:bulletEnabled val="1"/>
        </dgm:presLayoutVars>
      </dgm:prSet>
      <dgm:spPr/>
      <dgm:t>
        <a:bodyPr/>
        <a:lstStyle/>
        <a:p>
          <a:endParaRPr lang="zh-CN" altLang="en-US"/>
        </a:p>
      </dgm:t>
    </dgm:pt>
    <dgm:pt modelId="{1CA2A096-D27C-7244-86AE-ABB9D846969B}" type="pres">
      <dgm:prSet presAssocID="{96D1E090-0F10-DF41-A664-74256AFD5C71}" presName="sibTrans" presStyleCnt="0"/>
      <dgm:spPr/>
    </dgm:pt>
    <dgm:pt modelId="{1B21B3B7-1C2F-0443-8ABB-25ED75911DC4}" type="pres">
      <dgm:prSet presAssocID="{898687E9-006D-4F42-B457-5D797DF6A83C}" presName="textNode" presStyleLbl="node1" presStyleIdx="2" presStyleCnt="3">
        <dgm:presLayoutVars>
          <dgm:bulletEnabled val="1"/>
        </dgm:presLayoutVars>
      </dgm:prSet>
      <dgm:spPr/>
      <dgm:t>
        <a:bodyPr/>
        <a:lstStyle/>
        <a:p>
          <a:endParaRPr lang="zh-CN" altLang="en-US"/>
        </a:p>
      </dgm:t>
    </dgm:pt>
  </dgm:ptLst>
  <dgm:cxnLst>
    <dgm:cxn modelId="{7910A69C-2E7F-834F-8818-79A381E4485F}" type="presOf" srcId="{898687E9-006D-4F42-B457-5D797DF6A83C}" destId="{1B21B3B7-1C2F-0443-8ABB-25ED75911DC4}" srcOrd="0" destOrd="0" presId="urn:microsoft.com/office/officeart/2005/8/layout/hProcess9"/>
    <dgm:cxn modelId="{7182E59F-F2A2-5A49-922F-D77F1FFEC88C}" type="presOf" srcId="{D8632C91-37B2-9A43-8162-2B873D6B96EE}" destId="{FCDB27B7-3209-1046-9DA0-5E3BF6987528}" srcOrd="0" destOrd="0" presId="urn:microsoft.com/office/officeart/2005/8/layout/hProcess9"/>
    <dgm:cxn modelId="{83F15D98-D56A-E548-8A48-A3B395DDE7DB}" srcId="{6B97553E-66EE-B148-A1D3-BF7052C98483}" destId="{7655D840-EB1B-4840-AEA3-79E8677EEFC5}" srcOrd="1" destOrd="0" parTransId="{1DDF6B12-1980-BF45-B321-FA4B5D147B07}" sibTransId="{96D1E090-0F10-DF41-A664-74256AFD5C71}"/>
    <dgm:cxn modelId="{E6808EC6-8E44-4B4D-AADE-9A1E096C5CEC}" srcId="{6B97553E-66EE-B148-A1D3-BF7052C98483}" destId="{D8632C91-37B2-9A43-8162-2B873D6B96EE}" srcOrd="0" destOrd="0" parTransId="{8FCC51F0-8DBC-A743-9A22-FFE2643D70F3}" sibTransId="{38CF9FFA-C5AE-7245-A6DA-3F509E9B09C3}"/>
    <dgm:cxn modelId="{2C660B3C-881D-214D-BD09-97B28AF7D567}" type="presOf" srcId="{7655D840-EB1B-4840-AEA3-79E8677EEFC5}" destId="{E37D7857-25F9-3147-BD0D-7D30AD6B6A01}" srcOrd="0" destOrd="0" presId="urn:microsoft.com/office/officeart/2005/8/layout/hProcess9"/>
    <dgm:cxn modelId="{EA7307F0-DBB0-0940-A578-C9C12B431FFF}" srcId="{6B97553E-66EE-B148-A1D3-BF7052C98483}" destId="{898687E9-006D-4F42-B457-5D797DF6A83C}" srcOrd="2" destOrd="0" parTransId="{C9F8ABE6-0631-8247-927F-0EBAA3E514D3}" sibTransId="{E5DA1C75-C6F0-AB46-94A3-D092B75C4389}"/>
    <dgm:cxn modelId="{E7183948-9800-584F-814E-7C4D673B485F}" type="presOf" srcId="{6B97553E-66EE-B148-A1D3-BF7052C98483}" destId="{C7C9116B-C68B-7E4A-93C9-476EB15495FB}" srcOrd="0" destOrd="0" presId="urn:microsoft.com/office/officeart/2005/8/layout/hProcess9"/>
    <dgm:cxn modelId="{C1C89FFF-AEED-2D41-9BAC-868F4DEDC900}" type="presParOf" srcId="{C7C9116B-C68B-7E4A-93C9-476EB15495FB}" destId="{3731385C-D19C-F44A-9677-92563D044B86}" srcOrd="0" destOrd="0" presId="urn:microsoft.com/office/officeart/2005/8/layout/hProcess9"/>
    <dgm:cxn modelId="{19D5849C-DFD8-DD40-A8D6-B69C69A4D360}" type="presParOf" srcId="{C7C9116B-C68B-7E4A-93C9-476EB15495FB}" destId="{997CF268-045F-2B40-9F9F-18BAB065FD70}" srcOrd="1" destOrd="0" presId="urn:microsoft.com/office/officeart/2005/8/layout/hProcess9"/>
    <dgm:cxn modelId="{CB6BF0C0-D4BC-AE48-ADFC-72B620AB9611}" type="presParOf" srcId="{997CF268-045F-2B40-9F9F-18BAB065FD70}" destId="{FCDB27B7-3209-1046-9DA0-5E3BF6987528}" srcOrd="0" destOrd="0" presId="urn:microsoft.com/office/officeart/2005/8/layout/hProcess9"/>
    <dgm:cxn modelId="{9CFBB8A6-655D-7749-A55C-419A6E89638C}" type="presParOf" srcId="{997CF268-045F-2B40-9F9F-18BAB065FD70}" destId="{4EC981B3-19F9-2A42-98C1-60F81CE45069}" srcOrd="1" destOrd="0" presId="urn:microsoft.com/office/officeart/2005/8/layout/hProcess9"/>
    <dgm:cxn modelId="{D9CD21D9-B488-EC4E-91B5-FA54FE553743}" type="presParOf" srcId="{997CF268-045F-2B40-9F9F-18BAB065FD70}" destId="{E37D7857-25F9-3147-BD0D-7D30AD6B6A01}" srcOrd="2" destOrd="0" presId="urn:microsoft.com/office/officeart/2005/8/layout/hProcess9"/>
    <dgm:cxn modelId="{84FBD63E-B07B-C143-A010-E50B8E9E114C}" type="presParOf" srcId="{997CF268-045F-2B40-9F9F-18BAB065FD70}" destId="{1CA2A096-D27C-7244-86AE-ABB9D846969B}" srcOrd="3" destOrd="0" presId="urn:microsoft.com/office/officeart/2005/8/layout/hProcess9"/>
    <dgm:cxn modelId="{67E636AD-6507-704C-BC31-7A56650B7102}" type="presParOf" srcId="{997CF268-045F-2B40-9F9F-18BAB065FD70}" destId="{1B21B3B7-1C2F-0443-8ABB-25ED75911DC4}" srcOrd="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D88AF8-BDFA-B643-A224-B2C8D718A2F5}" type="doc">
      <dgm:prSet loTypeId="urn:microsoft.com/office/officeart/2009/3/layout/DescendingProcess" loCatId="" qsTypeId="urn:microsoft.com/office/officeart/2005/8/quickstyle/simple3" qsCatId="simple" csTypeId="urn:microsoft.com/office/officeart/2005/8/colors/accent1_2" csCatId="accent1" phldr="1"/>
      <dgm:spPr/>
      <dgm:t>
        <a:bodyPr/>
        <a:lstStyle/>
        <a:p>
          <a:endParaRPr lang="zh-CN" altLang="en-US"/>
        </a:p>
      </dgm:t>
    </dgm:pt>
    <dgm:pt modelId="{4AC864AC-6AAA-EA45-AC4F-075F6BB21580}">
      <dgm:prSet phldrT="[文本]" custT="1"/>
      <dgm:spPr>
        <a:solidFill>
          <a:srgbClr val="3AA0ED"/>
        </a:solidFill>
      </dgm:spPr>
      <dgm:t>
        <a:bodyPr/>
        <a:lstStyle/>
        <a:p>
          <a:r>
            <a:rPr lang="zh-CN" altLang="en-US" sz="1400" dirty="0" smtClean="0">
              <a:solidFill>
                <a:schemeClr val="bg1"/>
              </a:solidFill>
              <a:latin typeface="仿宋" panose="02010609060101010101" pitchFamily="49" charset="-122"/>
              <a:ea typeface="仿宋" panose="02010609060101010101" pitchFamily="49" charset="-122"/>
            </a:rPr>
            <a:t>分支进程</a:t>
          </a:r>
          <a:endParaRPr lang="zh-CN" altLang="en-US" sz="1400" dirty="0">
            <a:solidFill>
              <a:schemeClr val="bg1"/>
            </a:solidFill>
            <a:latin typeface="仿宋" panose="02010609060101010101" pitchFamily="49" charset="-122"/>
            <a:ea typeface="仿宋" panose="02010609060101010101" pitchFamily="49" charset="-122"/>
          </a:endParaRPr>
        </a:p>
      </dgm:t>
    </dgm:pt>
    <dgm:pt modelId="{F8982B26-1E1B-1341-BC88-9C70DA75E596}" type="parTrans" cxnId="{C271E817-7BE3-0241-82BE-BAF113FE2652}">
      <dgm:prSet/>
      <dgm:spPr/>
      <dgm:t>
        <a:bodyPr/>
        <a:lstStyle/>
        <a:p>
          <a:endParaRPr lang="zh-CN" altLang="en-US"/>
        </a:p>
      </dgm:t>
    </dgm:pt>
    <dgm:pt modelId="{79C7079F-756E-D54B-B50E-EF1BB66762A8}" type="sibTrans" cxnId="{C271E817-7BE3-0241-82BE-BAF113FE2652}">
      <dgm:prSet/>
      <dgm:spPr/>
      <dgm:t>
        <a:bodyPr/>
        <a:lstStyle/>
        <a:p>
          <a:endParaRPr lang="zh-CN" altLang="en-US"/>
        </a:p>
      </dgm:t>
    </dgm:pt>
    <dgm:pt modelId="{26564BA4-EC32-C34B-A41A-654E8AFBF79B}">
      <dgm:prSet phldrT="[文本]" custT="1"/>
      <dgm:spPr>
        <a:solidFill>
          <a:srgbClr val="3AA0ED"/>
        </a:solidFill>
      </dgm:spPr>
      <dgm:t>
        <a:bodyPr/>
        <a:lstStyle/>
        <a:p>
          <a:r>
            <a:rPr lang="zh-CN" altLang="en-US" sz="1400" dirty="0" smtClean="0">
              <a:solidFill>
                <a:schemeClr val="bg1"/>
              </a:solidFill>
              <a:latin typeface="仿宋" panose="02010609060101010101" pitchFamily="49" charset="-122"/>
              <a:ea typeface="仿宋" panose="02010609060101010101" pitchFamily="49" charset="-122"/>
            </a:rPr>
            <a:t>完全前缀展开</a:t>
          </a:r>
          <a:endParaRPr lang="zh-CN" altLang="en-US" sz="1400" dirty="0">
            <a:solidFill>
              <a:schemeClr val="bg1"/>
            </a:solidFill>
            <a:latin typeface="仿宋" panose="02010609060101010101" pitchFamily="49" charset="-122"/>
            <a:ea typeface="仿宋" panose="02010609060101010101" pitchFamily="49" charset="-122"/>
          </a:endParaRPr>
        </a:p>
      </dgm:t>
    </dgm:pt>
    <dgm:pt modelId="{E2D08AA9-40BF-E742-950B-503D6FA66C22}" type="parTrans" cxnId="{7C8449F6-32B2-8D45-B898-6D53E827A5D2}">
      <dgm:prSet/>
      <dgm:spPr/>
      <dgm:t>
        <a:bodyPr/>
        <a:lstStyle/>
        <a:p>
          <a:endParaRPr lang="zh-CN" altLang="en-US"/>
        </a:p>
      </dgm:t>
    </dgm:pt>
    <dgm:pt modelId="{B1ED52EC-959F-7F45-AD36-8B96F20EBBE7}" type="sibTrans" cxnId="{7C8449F6-32B2-8D45-B898-6D53E827A5D2}">
      <dgm:prSet/>
      <dgm:spPr/>
      <dgm:t>
        <a:bodyPr/>
        <a:lstStyle/>
        <a:p>
          <a:endParaRPr lang="zh-CN" altLang="en-US"/>
        </a:p>
      </dgm:t>
    </dgm:pt>
    <dgm:pt modelId="{5B6C5739-171B-314C-9F25-FA47D7F7F35C}" type="pres">
      <dgm:prSet presAssocID="{59D88AF8-BDFA-B643-A224-B2C8D718A2F5}" presName="Name0" presStyleCnt="0">
        <dgm:presLayoutVars>
          <dgm:chMax val="7"/>
          <dgm:chPref val="5"/>
        </dgm:presLayoutVars>
      </dgm:prSet>
      <dgm:spPr/>
      <dgm:t>
        <a:bodyPr/>
        <a:lstStyle/>
        <a:p>
          <a:endParaRPr lang="zh-CN" altLang="en-US"/>
        </a:p>
      </dgm:t>
    </dgm:pt>
    <dgm:pt modelId="{2D8526F0-10CA-6346-9217-79AE0EFA21FE}" type="pres">
      <dgm:prSet presAssocID="{59D88AF8-BDFA-B643-A224-B2C8D718A2F5}" presName="arrowNode" presStyleLbl="node1" presStyleIdx="0" presStyleCnt="1" custLinFactNeighborX="18956" custLinFactNeighborY="-323">
        <dgm:style>
          <a:lnRef idx="2">
            <a:schemeClr val="accent2"/>
          </a:lnRef>
          <a:fillRef idx="1">
            <a:schemeClr val="lt1"/>
          </a:fillRef>
          <a:effectRef idx="0">
            <a:schemeClr val="accent2"/>
          </a:effectRef>
          <a:fontRef idx="minor">
            <a:schemeClr val="dk1"/>
          </a:fontRef>
        </dgm:style>
      </dgm:prSet>
      <dgm:spPr>
        <a:solidFill>
          <a:srgbClr val="3AA0ED"/>
        </a:solidFill>
        <a:ln>
          <a:noFill/>
        </a:ln>
      </dgm:spPr>
    </dgm:pt>
    <dgm:pt modelId="{FA89C791-5E80-2949-BF61-C63BC61BEF3A}" type="pres">
      <dgm:prSet presAssocID="{4AC864AC-6AAA-EA45-AC4F-075F6BB21580}" presName="txNode1" presStyleLbl="revTx" presStyleIdx="0" presStyleCnt="2" custScaleX="162924" custScaleY="121587" custLinFactX="100000" custLinFactY="16909" custLinFactNeighborX="105834" custLinFactNeighborY="100000">
        <dgm:presLayoutVars>
          <dgm:bulletEnabled val="1"/>
        </dgm:presLayoutVars>
      </dgm:prSet>
      <dgm:spPr/>
      <dgm:t>
        <a:bodyPr/>
        <a:lstStyle/>
        <a:p>
          <a:endParaRPr lang="zh-CN" altLang="en-US"/>
        </a:p>
      </dgm:t>
    </dgm:pt>
    <dgm:pt modelId="{873C229A-5875-F349-A9A8-3857FDD5A3EF}" type="pres">
      <dgm:prSet presAssocID="{26564BA4-EC32-C34B-A41A-654E8AFBF79B}" presName="txNode2" presStyleLbl="revTx" presStyleIdx="1" presStyleCnt="2" custScaleX="162924" custLinFactX="-11997" custLinFactY="-100000" custLinFactNeighborX="-100000" custLinFactNeighborY="-145828">
        <dgm:presLayoutVars>
          <dgm:bulletEnabled val="1"/>
        </dgm:presLayoutVars>
      </dgm:prSet>
      <dgm:spPr/>
      <dgm:t>
        <a:bodyPr/>
        <a:lstStyle/>
        <a:p>
          <a:endParaRPr lang="zh-CN" altLang="en-US"/>
        </a:p>
      </dgm:t>
    </dgm:pt>
  </dgm:ptLst>
  <dgm:cxnLst>
    <dgm:cxn modelId="{7C8449F6-32B2-8D45-B898-6D53E827A5D2}" srcId="{59D88AF8-BDFA-B643-A224-B2C8D718A2F5}" destId="{26564BA4-EC32-C34B-A41A-654E8AFBF79B}" srcOrd="1" destOrd="0" parTransId="{E2D08AA9-40BF-E742-950B-503D6FA66C22}" sibTransId="{B1ED52EC-959F-7F45-AD36-8B96F20EBBE7}"/>
    <dgm:cxn modelId="{B223F989-0627-1E45-87BE-6308275C8308}" type="presOf" srcId="{26564BA4-EC32-C34B-A41A-654E8AFBF79B}" destId="{873C229A-5875-F349-A9A8-3857FDD5A3EF}" srcOrd="0" destOrd="0" presId="urn:microsoft.com/office/officeart/2009/3/layout/DescendingProcess"/>
    <dgm:cxn modelId="{891DBB61-4203-7D46-A63E-745EF2453CFF}" type="presOf" srcId="{4AC864AC-6AAA-EA45-AC4F-075F6BB21580}" destId="{FA89C791-5E80-2949-BF61-C63BC61BEF3A}" srcOrd="0" destOrd="0" presId="urn:microsoft.com/office/officeart/2009/3/layout/DescendingProcess"/>
    <dgm:cxn modelId="{1F2F2EC1-FC75-D940-8E5C-6F3B40413FF5}" type="presOf" srcId="{59D88AF8-BDFA-B643-A224-B2C8D718A2F5}" destId="{5B6C5739-171B-314C-9F25-FA47D7F7F35C}" srcOrd="0" destOrd="0" presId="urn:microsoft.com/office/officeart/2009/3/layout/DescendingProcess"/>
    <dgm:cxn modelId="{C271E817-7BE3-0241-82BE-BAF113FE2652}" srcId="{59D88AF8-BDFA-B643-A224-B2C8D718A2F5}" destId="{4AC864AC-6AAA-EA45-AC4F-075F6BB21580}" srcOrd="0" destOrd="0" parTransId="{F8982B26-1E1B-1341-BC88-9C70DA75E596}" sibTransId="{79C7079F-756E-D54B-B50E-EF1BB66762A8}"/>
    <dgm:cxn modelId="{D4C1E777-6714-FE4C-8352-C873BF55670E}" type="presParOf" srcId="{5B6C5739-171B-314C-9F25-FA47D7F7F35C}" destId="{2D8526F0-10CA-6346-9217-79AE0EFA21FE}" srcOrd="0" destOrd="0" presId="urn:microsoft.com/office/officeart/2009/3/layout/DescendingProcess"/>
    <dgm:cxn modelId="{D2263DB2-46F1-A946-84EB-DB517C271C18}" type="presParOf" srcId="{5B6C5739-171B-314C-9F25-FA47D7F7F35C}" destId="{FA89C791-5E80-2949-BF61-C63BC61BEF3A}" srcOrd="1" destOrd="0" presId="urn:microsoft.com/office/officeart/2009/3/layout/DescendingProcess"/>
    <dgm:cxn modelId="{C43CF4EC-5982-BC4C-AE5C-69A294BF6D2B}" type="presParOf" srcId="{5B6C5739-171B-314C-9F25-FA47D7F7F35C}" destId="{873C229A-5875-F349-A9A8-3857FDD5A3EF}" srcOrd="2" destOrd="0" presId="urn:microsoft.com/office/officeart/2009/3/layout/DescendingProcess"/>
  </dgm:cxnLst>
  <dgm:bg>
    <a:noFill/>
  </dgm:bg>
  <dgm:whole/>
  <dgm:extLst>
    <a:ext uri="http://schemas.microsoft.com/office/drawing/2008/diagram">
      <dsp:dataModelExt xmlns:dsp="http://schemas.microsoft.com/office/drawing/2008/diagram" relId="rId1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9D88AF8-BDFA-B643-A224-B2C8D718A2F5}" type="doc">
      <dgm:prSet loTypeId="urn:microsoft.com/office/officeart/2009/3/layout/DescendingProcess" loCatId="" qsTypeId="urn:microsoft.com/office/officeart/2005/8/quickstyle/simple3" qsCatId="simple" csTypeId="urn:microsoft.com/office/officeart/2005/8/colors/accent1_2" csCatId="accent1" phldr="1"/>
      <dgm:spPr/>
      <dgm:t>
        <a:bodyPr/>
        <a:lstStyle/>
        <a:p>
          <a:endParaRPr lang="zh-CN" altLang="en-US"/>
        </a:p>
      </dgm:t>
    </dgm:pt>
    <dgm:pt modelId="{26564BA4-EC32-C34B-A41A-654E8AFBF79B}">
      <dgm:prSet phldrT="[文本]" custT="1"/>
      <dgm:spPr>
        <a:solidFill>
          <a:srgbClr val="4EB3D5"/>
        </a:solidFill>
      </dgm:spPr>
      <dgm:t>
        <a:bodyPr/>
        <a:lstStyle/>
        <a:p>
          <a:r>
            <a:rPr lang="zh-CN" altLang="en-US" sz="1200" dirty="0" smtClean="0">
              <a:solidFill>
                <a:schemeClr val="bg1"/>
              </a:solidFill>
              <a:latin typeface="仿宋" panose="02010609060101010101" pitchFamily="49" charset="-122"/>
              <a:ea typeface="仿宋" panose="02010609060101010101" pitchFamily="49" charset="-122"/>
            </a:rPr>
            <a:t>可达索引</a:t>
          </a:r>
          <a:endParaRPr lang="zh-CN" altLang="en-US" sz="1200" dirty="0">
            <a:solidFill>
              <a:schemeClr val="bg1"/>
            </a:solidFill>
            <a:latin typeface="仿宋" panose="02010609060101010101" pitchFamily="49" charset="-122"/>
            <a:ea typeface="仿宋" panose="02010609060101010101" pitchFamily="49" charset="-122"/>
          </a:endParaRPr>
        </a:p>
      </dgm:t>
    </dgm:pt>
    <dgm:pt modelId="{E2D08AA9-40BF-E742-950B-503D6FA66C22}" type="parTrans" cxnId="{7C8449F6-32B2-8D45-B898-6D53E827A5D2}">
      <dgm:prSet/>
      <dgm:spPr/>
      <dgm:t>
        <a:bodyPr/>
        <a:lstStyle/>
        <a:p>
          <a:endParaRPr lang="zh-CN" altLang="en-US"/>
        </a:p>
      </dgm:t>
    </dgm:pt>
    <dgm:pt modelId="{B1ED52EC-959F-7F45-AD36-8B96F20EBBE7}" type="sibTrans" cxnId="{7C8449F6-32B2-8D45-B898-6D53E827A5D2}">
      <dgm:prSet/>
      <dgm:spPr/>
      <dgm:t>
        <a:bodyPr/>
        <a:lstStyle/>
        <a:p>
          <a:endParaRPr lang="zh-CN" altLang="en-US"/>
        </a:p>
      </dgm:t>
    </dgm:pt>
    <dgm:pt modelId="{5B6C5739-171B-314C-9F25-FA47D7F7F35C}" type="pres">
      <dgm:prSet presAssocID="{59D88AF8-BDFA-B643-A224-B2C8D718A2F5}" presName="Name0" presStyleCnt="0">
        <dgm:presLayoutVars>
          <dgm:chMax val="7"/>
          <dgm:chPref val="5"/>
        </dgm:presLayoutVars>
      </dgm:prSet>
      <dgm:spPr/>
      <dgm:t>
        <a:bodyPr/>
        <a:lstStyle/>
        <a:p>
          <a:endParaRPr lang="zh-CN" altLang="en-US"/>
        </a:p>
      </dgm:t>
    </dgm:pt>
    <dgm:pt modelId="{2D8526F0-10CA-6346-9217-79AE0EFA21FE}" type="pres">
      <dgm:prSet presAssocID="{59D88AF8-BDFA-B643-A224-B2C8D718A2F5}" presName="arrowNode" presStyleLbl="node1" presStyleIdx="0" presStyleCnt="1">
        <dgm:style>
          <a:lnRef idx="2">
            <a:schemeClr val="accent2"/>
          </a:lnRef>
          <a:fillRef idx="1">
            <a:schemeClr val="lt1"/>
          </a:fillRef>
          <a:effectRef idx="0">
            <a:schemeClr val="accent2"/>
          </a:effectRef>
          <a:fontRef idx="minor">
            <a:schemeClr val="dk1"/>
          </a:fontRef>
        </dgm:style>
      </dgm:prSet>
      <dgm:spPr>
        <a:solidFill>
          <a:srgbClr val="4EB3D5"/>
        </a:solidFill>
        <a:ln>
          <a:noFill/>
        </a:ln>
      </dgm:spPr>
    </dgm:pt>
    <dgm:pt modelId="{43A9D31C-5D70-CD47-A8AC-D2ECA393326E}" type="pres">
      <dgm:prSet presAssocID="{26564BA4-EC32-C34B-A41A-654E8AFBF79B}" presName="txNode1" presStyleLbl="revTx" presStyleIdx="0" presStyleCnt="1" custScaleX="159207" custLinFactY="100000" custLinFactNeighborX="-25801" custLinFactNeighborY="140938">
        <dgm:presLayoutVars>
          <dgm:bulletEnabled val="1"/>
        </dgm:presLayoutVars>
      </dgm:prSet>
      <dgm:spPr/>
      <dgm:t>
        <a:bodyPr/>
        <a:lstStyle/>
        <a:p>
          <a:endParaRPr lang="zh-CN" altLang="en-US"/>
        </a:p>
      </dgm:t>
    </dgm:pt>
  </dgm:ptLst>
  <dgm:cxnLst>
    <dgm:cxn modelId="{7C8449F6-32B2-8D45-B898-6D53E827A5D2}" srcId="{59D88AF8-BDFA-B643-A224-B2C8D718A2F5}" destId="{26564BA4-EC32-C34B-A41A-654E8AFBF79B}" srcOrd="0" destOrd="0" parTransId="{E2D08AA9-40BF-E742-950B-503D6FA66C22}" sibTransId="{B1ED52EC-959F-7F45-AD36-8B96F20EBBE7}"/>
    <dgm:cxn modelId="{57B5DB1D-127D-084C-9C24-59BDFFE999E9}" type="presOf" srcId="{59D88AF8-BDFA-B643-A224-B2C8D718A2F5}" destId="{5B6C5739-171B-314C-9F25-FA47D7F7F35C}" srcOrd="0" destOrd="0" presId="urn:microsoft.com/office/officeart/2009/3/layout/DescendingProcess"/>
    <dgm:cxn modelId="{14E9F9D8-8545-854A-8A4B-7930FADA8921}" type="presOf" srcId="{26564BA4-EC32-C34B-A41A-654E8AFBF79B}" destId="{43A9D31C-5D70-CD47-A8AC-D2ECA393326E}" srcOrd="0" destOrd="0" presId="urn:microsoft.com/office/officeart/2009/3/layout/DescendingProcess"/>
    <dgm:cxn modelId="{10F34527-DAB4-334E-AF91-34DF78E1CE3A}" type="presParOf" srcId="{5B6C5739-171B-314C-9F25-FA47D7F7F35C}" destId="{2D8526F0-10CA-6346-9217-79AE0EFA21FE}" srcOrd="0" destOrd="0" presId="urn:microsoft.com/office/officeart/2009/3/layout/DescendingProcess"/>
    <dgm:cxn modelId="{C1881DA5-0CC7-CD4A-B02E-CC5CFBC8A070}" type="presParOf" srcId="{5B6C5739-171B-314C-9F25-FA47D7F7F35C}" destId="{43A9D31C-5D70-CD47-A8AC-D2ECA393326E}" srcOrd="1" destOrd="0" presId="urn:microsoft.com/office/officeart/2009/3/layout/DescendingProcess"/>
  </dgm:cxnLst>
  <dgm:bg>
    <a:noFill/>
  </dgm:bg>
  <dgm:whole/>
  <dgm:extLst>
    <a:ext uri="http://schemas.microsoft.com/office/drawing/2008/diagram">
      <dsp:dataModelExt xmlns:dsp="http://schemas.microsoft.com/office/drawing/2008/diagram" relId="rId20"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9D88AF8-BDFA-B643-A224-B2C8D718A2F5}" type="doc">
      <dgm:prSet loTypeId="urn:microsoft.com/office/officeart/2009/3/layout/DescendingProcess" loCatId="" qsTypeId="urn:microsoft.com/office/officeart/2005/8/quickstyle/simple3" qsCatId="simple" csTypeId="urn:microsoft.com/office/officeart/2005/8/colors/accent1_2" csCatId="accent1" phldr="1"/>
      <dgm:spPr/>
      <dgm:t>
        <a:bodyPr/>
        <a:lstStyle/>
        <a:p>
          <a:endParaRPr lang="zh-CN" altLang="en-US"/>
        </a:p>
      </dgm:t>
    </dgm:pt>
    <dgm:pt modelId="{26564BA4-EC32-C34B-A41A-654E8AFBF79B}">
      <dgm:prSet phldrT="[文本]" custT="1"/>
      <dgm:spPr>
        <a:solidFill>
          <a:srgbClr val="58BDBE"/>
        </a:solidFill>
      </dgm:spPr>
      <dgm:t>
        <a:bodyPr/>
        <a:lstStyle/>
        <a:p>
          <a:r>
            <a:rPr lang="zh-CN" altLang="en-US" sz="1200" dirty="0" smtClean="0">
              <a:solidFill>
                <a:schemeClr val="bg1"/>
              </a:solidFill>
              <a:latin typeface="仿宋" panose="02010609060101010101" pitchFamily="49" charset="-122"/>
              <a:ea typeface="仿宋" panose="02010609060101010101" pitchFamily="49" charset="-122"/>
            </a:rPr>
            <a:t>任务索引</a:t>
          </a:r>
          <a:endParaRPr lang="zh-CN" altLang="en-US" sz="1200" dirty="0">
            <a:solidFill>
              <a:schemeClr val="bg1"/>
            </a:solidFill>
            <a:latin typeface="仿宋" panose="02010609060101010101" pitchFamily="49" charset="-122"/>
            <a:ea typeface="仿宋" panose="02010609060101010101" pitchFamily="49" charset="-122"/>
          </a:endParaRPr>
        </a:p>
      </dgm:t>
    </dgm:pt>
    <dgm:pt modelId="{E2D08AA9-40BF-E742-950B-503D6FA66C22}" type="parTrans" cxnId="{7C8449F6-32B2-8D45-B898-6D53E827A5D2}">
      <dgm:prSet/>
      <dgm:spPr/>
      <dgm:t>
        <a:bodyPr/>
        <a:lstStyle/>
        <a:p>
          <a:endParaRPr lang="zh-CN" altLang="en-US"/>
        </a:p>
      </dgm:t>
    </dgm:pt>
    <dgm:pt modelId="{B1ED52EC-959F-7F45-AD36-8B96F20EBBE7}" type="sibTrans" cxnId="{7C8449F6-32B2-8D45-B898-6D53E827A5D2}">
      <dgm:prSet/>
      <dgm:spPr/>
      <dgm:t>
        <a:bodyPr/>
        <a:lstStyle/>
        <a:p>
          <a:endParaRPr lang="zh-CN" altLang="en-US"/>
        </a:p>
      </dgm:t>
    </dgm:pt>
    <dgm:pt modelId="{41D6AA68-1EFE-2046-ADCE-9B7EFE930D40}">
      <dgm:prSet custT="1"/>
      <dgm:spPr>
        <a:solidFill>
          <a:srgbClr val="58BDBE"/>
        </a:solidFill>
      </dgm:spPr>
      <dgm:t>
        <a:bodyPr/>
        <a:lstStyle/>
        <a:p>
          <a:r>
            <a:rPr lang="zh-CN" altLang="en-US" sz="1200" dirty="0" smtClean="0">
              <a:solidFill>
                <a:schemeClr val="bg1"/>
              </a:solidFill>
              <a:latin typeface="仿宋" panose="02010609060101010101" pitchFamily="49" charset="-122"/>
              <a:ea typeface="仿宋" panose="02010609060101010101" pitchFamily="49" charset="-122"/>
            </a:rPr>
            <a:t>分支边界</a:t>
          </a:r>
          <a:endParaRPr lang="zh-CN" altLang="en-US" sz="1200" dirty="0">
            <a:solidFill>
              <a:schemeClr val="bg1"/>
            </a:solidFill>
            <a:latin typeface="仿宋" panose="02010609060101010101" pitchFamily="49" charset="-122"/>
            <a:ea typeface="仿宋" panose="02010609060101010101" pitchFamily="49" charset="-122"/>
          </a:endParaRPr>
        </a:p>
      </dgm:t>
    </dgm:pt>
    <dgm:pt modelId="{C6BADDC3-6116-8744-9720-9F31F7417901}" type="parTrans" cxnId="{7726B3EB-750A-814A-ACA6-610192324AE3}">
      <dgm:prSet/>
      <dgm:spPr/>
      <dgm:t>
        <a:bodyPr/>
        <a:lstStyle/>
        <a:p>
          <a:endParaRPr lang="zh-CN" altLang="en-US"/>
        </a:p>
      </dgm:t>
    </dgm:pt>
    <dgm:pt modelId="{26967308-E23F-2F48-92E0-E01A9514C479}" type="sibTrans" cxnId="{7726B3EB-750A-814A-ACA6-610192324AE3}">
      <dgm:prSet/>
      <dgm:spPr/>
      <dgm:t>
        <a:bodyPr/>
        <a:lstStyle/>
        <a:p>
          <a:endParaRPr lang="zh-CN" altLang="en-US"/>
        </a:p>
      </dgm:t>
    </dgm:pt>
    <dgm:pt modelId="{E4012507-FCEF-1C4B-AC1E-7FED163BC038}">
      <dgm:prSet custT="1"/>
      <dgm:spPr>
        <a:solidFill>
          <a:srgbClr val="58BDBE"/>
        </a:solidFill>
      </dgm:spPr>
      <dgm:t>
        <a:bodyPr/>
        <a:lstStyle/>
        <a:p>
          <a:r>
            <a:rPr lang="zh-CN" altLang="en-US" sz="1200" dirty="0" smtClean="0">
              <a:solidFill>
                <a:schemeClr val="bg1"/>
              </a:solidFill>
              <a:latin typeface="仿宋" panose="02010609060101010101" pitchFamily="49" charset="-122"/>
              <a:ea typeface="仿宋" panose="02010609060101010101" pitchFamily="49" charset="-122"/>
            </a:rPr>
            <a:t>对齐修复</a:t>
          </a:r>
          <a:endParaRPr lang="zh-CN" altLang="en-US" sz="1200" dirty="0">
            <a:solidFill>
              <a:schemeClr val="bg1"/>
            </a:solidFill>
            <a:latin typeface="仿宋" panose="02010609060101010101" pitchFamily="49" charset="-122"/>
            <a:ea typeface="仿宋" panose="02010609060101010101" pitchFamily="49" charset="-122"/>
          </a:endParaRPr>
        </a:p>
      </dgm:t>
    </dgm:pt>
    <dgm:pt modelId="{35F13EF4-BD0A-2240-98B5-74D1F3A669F2}" type="parTrans" cxnId="{B96CA9A2-1837-E748-A0EB-AB87DA553E14}">
      <dgm:prSet/>
      <dgm:spPr/>
      <dgm:t>
        <a:bodyPr/>
        <a:lstStyle/>
        <a:p>
          <a:endParaRPr lang="zh-CN" altLang="en-US"/>
        </a:p>
      </dgm:t>
    </dgm:pt>
    <dgm:pt modelId="{4FC25F19-365D-0941-966F-A09FA803056F}" type="sibTrans" cxnId="{B96CA9A2-1837-E748-A0EB-AB87DA553E14}">
      <dgm:prSet/>
      <dgm:spPr/>
      <dgm:t>
        <a:bodyPr/>
        <a:lstStyle/>
        <a:p>
          <a:endParaRPr lang="zh-CN" altLang="en-US"/>
        </a:p>
      </dgm:t>
    </dgm:pt>
    <dgm:pt modelId="{5B6C5739-171B-314C-9F25-FA47D7F7F35C}" type="pres">
      <dgm:prSet presAssocID="{59D88AF8-BDFA-B643-A224-B2C8D718A2F5}" presName="Name0" presStyleCnt="0">
        <dgm:presLayoutVars>
          <dgm:chMax val="7"/>
          <dgm:chPref val="5"/>
        </dgm:presLayoutVars>
      </dgm:prSet>
      <dgm:spPr/>
      <dgm:t>
        <a:bodyPr/>
        <a:lstStyle/>
        <a:p>
          <a:endParaRPr lang="zh-CN" altLang="en-US"/>
        </a:p>
      </dgm:t>
    </dgm:pt>
    <dgm:pt modelId="{2D8526F0-10CA-6346-9217-79AE0EFA21FE}" type="pres">
      <dgm:prSet presAssocID="{59D88AF8-BDFA-B643-A224-B2C8D718A2F5}" presName="arrowNode" presStyleLbl="node1" presStyleIdx="0" presStyleCnt="1" custLinFactNeighborX="-11166" custLinFactNeighborY="-308">
        <dgm:style>
          <a:lnRef idx="2">
            <a:schemeClr val="accent2"/>
          </a:lnRef>
          <a:fillRef idx="1">
            <a:schemeClr val="lt1"/>
          </a:fillRef>
          <a:effectRef idx="0">
            <a:schemeClr val="accent2"/>
          </a:effectRef>
          <a:fontRef idx="minor">
            <a:schemeClr val="dk1"/>
          </a:fontRef>
        </dgm:style>
      </dgm:prSet>
      <dgm:spPr>
        <a:solidFill>
          <a:srgbClr val="58BDBE"/>
        </a:solidFill>
        <a:ln>
          <a:noFill/>
        </a:ln>
      </dgm:spPr>
    </dgm:pt>
    <dgm:pt modelId="{43A9D31C-5D70-CD47-A8AC-D2ECA393326E}" type="pres">
      <dgm:prSet presAssocID="{26564BA4-EC32-C34B-A41A-654E8AFBF79B}" presName="txNode1" presStyleLbl="revTx" presStyleIdx="0" presStyleCnt="3" custScaleX="174072" custLinFactX="100000" custLinFactY="100000" custLinFactNeighborX="105019" custLinFactNeighborY="149940">
        <dgm:presLayoutVars>
          <dgm:bulletEnabled val="1"/>
        </dgm:presLayoutVars>
      </dgm:prSet>
      <dgm:spPr/>
      <dgm:t>
        <a:bodyPr/>
        <a:lstStyle/>
        <a:p>
          <a:endParaRPr lang="zh-CN" altLang="en-US"/>
        </a:p>
      </dgm:t>
    </dgm:pt>
    <dgm:pt modelId="{6370514E-2870-364E-BB44-AD68CCDE7CBC}" type="pres">
      <dgm:prSet presAssocID="{41D6AA68-1EFE-2046-ADCE-9B7EFE930D40}" presName="txNode2" presStyleLbl="revTx" presStyleIdx="1" presStyleCnt="3" custLinFactY="-3542" custLinFactNeighborX="-12322" custLinFactNeighborY="-100000">
        <dgm:presLayoutVars>
          <dgm:bulletEnabled val="1"/>
        </dgm:presLayoutVars>
      </dgm:prSet>
      <dgm:spPr/>
      <dgm:t>
        <a:bodyPr/>
        <a:lstStyle/>
        <a:p>
          <a:endParaRPr lang="zh-CN" altLang="en-US"/>
        </a:p>
      </dgm:t>
    </dgm:pt>
    <dgm:pt modelId="{4617BF62-3AB3-8449-8466-748F648E222F}" type="pres">
      <dgm:prSet presAssocID="{26967308-E23F-2F48-92E0-E01A9514C479}" presName="dotNode2" presStyleCnt="0"/>
      <dgm:spPr/>
    </dgm:pt>
    <dgm:pt modelId="{D7F5A408-0A92-0D40-991C-FA35A6A55B1E}" type="pres">
      <dgm:prSet presAssocID="{26967308-E23F-2F48-92E0-E01A9514C479}" presName="dotRepeatNode" presStyleLbl="fgShp" presStyleIdx="0" presStyleCnt="1"/>
      <dgm:spPr/>
      <dgm:t>
        <a:bodyPr/>
        <a:lstStyle/>
        <a:p>
          <a:endParaRPr lang="zh-CN" altLang="en-US"/>
        </a:p>
      </dgm:t>
    </dgm:pt>
    <dgm:pt modelId="{EA472AEF-7524-4249-83BD-6B68B2CFFF78}" type="pres">
      <dgm:prSet presAssocID="{E4012507-FCEF-1C4B-AC1E-7FED163BC038}" presName="txNode3" presStyleLbl="revTx" presStyleIdx="2" presStyleCnt="3" custLinFactX="-63346" custLinFactY="-105939" custLinFactNeighborX="-100000" custLinFactNeighborY="-200000">
        <dgm:presLayoutVars>
          <dgm:bulletEnabled val="1"/>
        </dgm:presLayoutVars>
      </dgm:prSet>
      <dgm:spPr/>
      <dgm:t>
        <a:bodyPr/>
        <a:lstStyle/>
        <a:p>
          <a:endParaRPr lang="zh-CN" altLang="en-US"/>
        </a:p>
      </dgm:t>
    </dgm:pt>
  </dgm:ptLst>
  <dgm:cxnLst>
    <dgm:cxn modelId="{23C4DBC1-21A0-6749-8FF9-99FA5F60424E}" type="presOf" srcId="{26967308-E23F-2F48-92E0-E01A9514C479}" destId="{D7F5A408-0A92-0D40-991C-FA35A6A55B1E}" srcOrd="0" destOrd="0" presId="urn:microsoft.com/office/officeart/2009/3/layout/DescendingProcess"/>
    <dgm:cxn modelId="{7726B3EB-750A-814A-ACA6-610192324AE3}" srcId="{59D88AF8-BDFA-B643-A224-B2C8D718A2F5}" destId="{41D6AA68-1EFE-2046-ADCE-9B7EFE930D40}" srcOrd="1" destOrd="0" parTransId="{C6BADDC3-6116-8744-9720-9F31F7417901}" sibTransId="{26967308-E23F-2F48-92E0-E01A9514C479}"/>
    <dgm:cxn modelId="{B96CA9A2-1837-E748-A0EB-AB87DA553E14}" srcId="{59D88AF8-BDFA-B643-A224-B2C8D718A2F5}" destId="{E4012507-FCEF-1C4B-AC1E-7FED163BC038}" srcOrd="2" destOrd="0" parTransId="{35F13EF4-BD0A-2240-98B5-74D1F3A669F2}" sibTransId="{4FC25F19-365D-0941-966F-A09FA803056F}"/>
    <dgm:cxn modelId="{053DDC58-DE0A-7043-9372-FDA056649CF9}" type="presOf" srcId="{26564BA4-EC32-C34B-A41A-654E8AFBF79B}" destId="{43A9D31C-5D70-CD47-A8AC-D2ECA393326E}" srcOrd="0" destOrd="0" presId="urn:microsoft.com/office/officeart/2009/3/layout/DescendingProcess"/>
    <dgm:cxn modelId="{7C8449F6-32B2-8D45-B898-6D53E827A5D2}" srcId="{59D88AF8-BDFA-B643-A224-B2C8D718A2F5}" destId="{26564BA4-EC32-C34B-A41A-654E8AFBF79B}" srcOrd="0" destOrd="0" parTransId="{E2D08AA9-40BF-E742-950B-503D6FA66C22}" sibTransId="{B1ED52EC-959F-7F45-AD36-8B96F20EBBE7}"/>
    <dgm:cxn modelId="{FE4F5CB0-9681-A34B-BD29-D1A6FFBE72AF}" type="presOf" srcId="{E4012507-FCEF-1C4B-AC1E-7FED163BC038}" destId="{EA472AEF-7524-4249-83BD-6B68B2CFFF78}" srcOrd="0" destOrd="0" presId="urn:microsoft.com/office/officeart/2009/3/layout/DescendingProcess"/>
    <dgm:cxn modelId="{5BB496D7-9F6D-F443-AB22-1BB0F68EBA5F}" type="presOf" srcId="{41D6AA68-1EFE-2046-ADCE-9B7EFE930D40}" destId="{6370514E-2870-364E-BB44-AD68CCDE7CBC}" srcOrd="0" destOrd="0" presId="urn:microsoft.com/office/officeart/2009/3/layout/DescendingProcess"/>
    <dgm:cxn modelId="{092A77E2-50B2-BF40-A5FC-DA271C854B87}" type="presOf" srcId="{59D88AF8-BDFA-B643-A224-B2C8D718A2F5}" destId="{5B6C5739-171B-314C-9F25-FA47D7F7F35C}" srcOrd="0" destOrd="0" presId="urn:microsoft.com/office/officeart/2009/3/layout/DescendingProcess"/>
    <dgm:cxn modelId="{C3E4DF65-78C9-754F-BBC3-2748E882A46E}" type="presParOf" srcId="{5B6C5739-171B-314C-9F25-FA47D7F7F35C}" destId="{2D8526F0-10CA-6346-9217-79AE0EFA21FE}" srcOrd="0" destOrd="0" presId="urn:microsoft.com/office/officeart/2009/3/layout/DescendingProcess"/>
    <dgm:cxn modelId="{EAD75A3F-1884-2848-8A40-7746BB670008}" type="presParOf" srcId="{5B6C5739-171B-314C-9F25-FA47D7F7F35C}" destId="{43A9D31C-5D70-CD47-A8AC-D2ECA393326E}" srcOrd="1" destOrd="0" presId="urn:microsoft.com/office/officeart/2009/3/layout/DescendingProcess"/>
    <dgm:cxn modelId="{9D7D113F-86F5-4E47-B020-A627F2ECE41B}" type="presParOf" srcId="{5B6C5739-171B-314C-9F25-FA47D7F7F35C}" destId="{6370514E-2870-364E-BB44-AD68CCDE7CBC}" srcOrd="2" destOrd="0" presId="urn:microsoft.com/office/officeart/2009/3/layout/DescendingProcess"/>
    <dgm:cxn modelId="{BDCAF5A5-3F96-9D43-BA11-64FF3406705B}" type="presParOf" srcId="{5B6C5739-171B-314C-9F25-FA47D7F7F35C}" destId="{4617BF62-3AB3-8449-8466-748F648E222F}" srcOrd="3" destOrd="0" presId="urn:microsoft.com/office/officeart/2009/3/layout/DescendingProcess"/>
    <dgm:cxn modelId="{6EE72BDA-E3E0-E24D-B8F7-A7132927D6C2}" type="presParOf" srcId="{4617BF62-3AB3-8449-8466-748F648E222F}" destId="{D7F5A408-0A92-0D40-991C-FA35A6A55B1E}" srcOrd="0" destOrd="0" presId="urn:microsoft.com/office/officeart/2009/3/layout/DescendingProcess"/>
    <dgm:cxn modelId="{760B88DC-F742-654F-AC77-A449486D4A16}" type="presParOf" srcId="{5B6C5739-171B-314C-9F25-FA47D7F7F35C}" destId="{EA472AEF-7524-4249-83BD-6B68B2CFFF78}" srcOrd="4" destOrd="0" presId="urn:microsoft.com/office/officeart/2009/3/layout/DescendingProcess"/>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0722B28-9B04-A24B-8220-F57E8450F891}" type="doc">
      <dgm:prSet loTypeId="urn:microsoft.com/office/officeart/2005/8/layout/hList1" loCatId="" qsTypeId="urn:microsoft.com/office/officeart/2005/8/quickstyle/simple2" qsCatId="simple" csTypeId="urn:microsoft.com/office/officeart/2005/8/colors/colorful3" csCatId="colorful" phldr="1"/>
      <dgm:spPr/>
      <dgm:t>
        <a:bodyPr/>
        <a:lstStyle/>
        <a:p>
          <a:endParaRPr lang="zh-CN" altLang="en-US"/>
        </a:p>
      </dgm:t>
    </dgm:pt>
    <dgm:pt modelId="{83D7F488-1419-8040-A7A4-05B4178DA495}">
      <dgm:prSet phldrT="[文本]"/>
      <dgm:spPr/>
      <dgm:t>
        <a:bodyPr/>
        <a:lstStyle/>
        <a:p>
          <a:r>
            <a:rPr lang="zh-CN" altLang="en-US" dirty="0" smtClean="0">
              <a:latin typeface="仿宋" panose="02010609060101010101" pitchFamily="49" charset="-122"/>
              <a:ea typeface="仿宋" panose="02010609060101010101" pitchFamily="49" charset="-122"/>
            </a:rPr>
            <a:t>模型结构</a:t>
          </a:r>
          <a:endParaRPr lang="zh-CN" altLang="en-US" dirty="0">
            <a:latin typeface="仿宋" panose="02010609060101010101" pitchFamily="49" charset="-122"/>
            <a:ea typeface="仿宋" panose="02010609060101010101" pitchFamily="49" charset="-122"/>
          </a:endParaRPr>
        </a:p>
      </dgm:t>
    </dgm:pt>
    <dgm:pt modelId="{151253A3-49FF-D54B-A5DC-0C5470D5A587}" type="parTrans" cxnId="{67CC8700-941D-5149-95C6-560B026BEAE6}">
      <dgm:prSet/>
      <dgm:spPr/>
      <dgm:t>
        <a:bodyPr/>
        <a:lstStyle/>
        <a:p>
          <a:endParaRPr lang="zh-CN" altLang="en-US">
            <a:latin typeface="仿宋" panose="02010609060101010101" pitchFamily="49" charset="-122"/>
            <a:ea typeface="仿宋" panose="02010609060101010101" pitchFamily="49" charset="-122"/>
          </a:endParaRPr>
        </a:p>
      </dgm:t>
    </dgm:pt>
    <dgm:pt modelId="{8B7CECBA-B1E1-DF49-86CF-6FCCC2CA6600}" type="sibTrans" cxnId="{67CC8700-941D-5149-95C6-560B026BEAE6}">
      <dgm:prSet/>
      <dgm:spPr/>
      <dgm:t>
        <a:bodyPr/>
        <a:lstStyle/>
        <a:p>
          <a:endParaRPr lang="zh-CN" altLang="en-US">
            <a:latin typeface="仿宋" panose="02010609060101010101" pitchFamily="49" charset="-122"/>
            <a:ea typeface="仿宋" panose="02010609060101010101" pitchFamily="49" charset="-122"/>
          </a:endParaRPr>
        </a:p>
      </dgm:t>
    </dgm:pt>
    <dgm:pt modelId="{02ADD692-933C-824E-ACCA-59ADCFBF5669}">
      <dgm:prSet phldrT="[文本]"/>
      <dgm:spPr/>
      <dgm:t>
        <a:bodyPr/>
        <a:lstStyle/>
        <a:p>
          <a:pPr marL="285750" lvl="1" indent="0" algn="l" defTabSz="1466850">
            <a:lnSpc>
              <a:spcPct val="90000"/>
            </a:lnSpc>
            <a:spcBef>
              <a:spcPct val="0"/>
            </a:spcBef>
            <a:spcAft>
              <a:spcPct val="15000"/>
            </a:spcAft>
            <a:buNone/>
          </a:pPr>
          <a:r>
            <a:rPr lang="zh-CN" altLang="en-US" dirty="0" smtClean="0">
              <a:latin typeface="仿宋" panose="02010609060101010101" pitchFamily="49" charset="-122"/>
              <a:ea typeface="仿宋" panose="02010609060101010101" pitchFamily="49" charset="-122"/>
            </a:rPr>
            <a:t>多循环</a:t>
          </a:r>
          <a:endParaRPr lang="zh-CN" altLang="en-US" dirty="0">
            <a:latin typeface="仿宋" panose="02010609060101010101" pitchFamily="49" charset="-122"/>
            <a:ea typeface="仿宋" panose="02010609060101010101" pitchFamily="49" charset="-122"/>
          </a:endParaRPr>
        </a:p>
      </dgm:t>
    </dgm:pt>
    <dgm:pt modelId="{BB6CB93F-8608-E144-BACC-3B28F4F53F17}" type="parTrans" cxnId="{12E74B7A-E135-9B47-907E-D5F861DA8D5A}">
      <dgm:prSet/>
      <dgm:spPr/>
      <dgm:t>
        <a:bodyPr/>
        <a:lstStyle/>
        <a:p>
          <a:endParaRPr lang="zh-CN" altLang="en-US">
            <a:latin typeface="仿宋" panose="02010609060101010101" pitchFamily="49" charset="-122"/>
            <a:ea typeface="仿宋" panose="02010609060101010101" pitchFamily="49" charset="-122"/>
          </a:endParaRPr>
        </a:p>
      </dgm:t>
    </dgm:pt>
    <dgm:pt modelId="{E90DDDED-0C77-2044-BDAB-74D1EC18FD7A}" type="sibTrans" cxnId="{12E74B7A-E135-9B47-907E-D5F861DA8D5A}">
      <dgm:prSet/>
      <dgm:spPr/>
      <dgm:t>
        <a:bodyPr/>
        <a:lstStyle/>
        <a:p>
          <a:endParaRPr lang="zh-CN" altLang="en-US">
            <a:latin typeface="仿宋" panose="02010609060101010101" pitchFamily="49" charset="-122"/>
            <a:ea typeface="仿宋" panose="02010609060101010101" pitchFamily="49" charset="-122"/>
          </a:endParaRPr>
        </a:p>
      </dgm:t>
    </dgm:pt>
    <dgm:pt modelId="{D36E40EB-1DD4-1642-9E99-4708A7CE6176}">
      <dgm:prSet phldrT="[文本]"/>
      <dgm:spPr/>
      <dgm:t>
        <a:bodyPr/>
        <a:lstStyle/>
        <a:p>
          <a:r>
            <a:rPr lang="zh-CN" altLang="en-US" dirty="0" smtClean="0">
              <a:latin typeface="仿宋" panose="02010609060101010101" pitchFamily="49" charset="-122"/>
              <a:ea typeface="仿宋" panose="02010609060101010101" pitchFamily="49" charset="-122"/>
            </a:rPr>
            <a:t>模型大小</a:t>
          </a:r>
          <a:endParaRPr lang="zh-CN" altLang="en-US" dirty="0">
            <a:latin typeface="仿宋" panose="02010609060101010101" pitchFamily="49" charset="-122"/>
            <a:ea typeface="仿宋" panose="02010609060101010101" pitchFamily="49" charset="-122"/>
          </a:endParaRPr>
        </a:p>
      </dgm:t>
    </dgm:pt>
    <dgm:pt modelId="{0B5CF699-8430-2143-8C84-16E0C8B951FE}" type="parTrans" cxnId="{22FD51C3-EE72-5C44-BB17-896AF13CDD76}">
      <dgm:prSet/>
      <dgm:spPr/>
      <dgm:t>
        <a:bodyPr/>
        <a:lstStyle/>
        <a:p>
          <a:endParaRPr lang="zh-CN" altLang="en-US">
            <a:latin typeface="仿宋" panose="02010609060101010101" pitchFamily="49" charset="-122"/>
            <a:ea typeface="仿宋" panose="02010609060101010101" pitchFamily="49" charset="-122"/>
          </a:endParaRPr>
        </a:p>
      </dgm:t>
    </dgm:pt>
    <dgm:pt modelId="{E696CBBE-BAB4-9945-B60B-D0D0C40C08FE}" type="sibTrans" cxnId="{22FD51C3-EE72-5C44-BB17-896AF13CDD76}">
      <dgm:prSet/>
      <dgm:spPr/>
      <dgm:t>
        <a:bodyPr/>
        <a:lstStyle/>
        <a:p>
          <a:endParaRPr lang="zh-CN" altLang="en-US">
            <a:latin typeface="仿宋" panose="02010609060101010101" pitchFamily="49" charset="-122"/>
            <a:ea typeface="仿宋" panose="02010609060101010101" pitchFamily="49" charset="-122"/>
          </a:endParaRPr>
        </a:p>
      </dgm:t>
    </dgm:pt>
    <dgm:pt modelId="{FE8443F7-9914-D147-AD1D-A8FF869F75E2}">
      <dgm:prSet phldrT="[文本]"/>
      <dgm:spPr/>
      <dgm:t>
        <a:bodyPr/>
        <a:lstStyle/>
        <a:p>
          <a:r>
            <a:rPr lang="zh-CN" altLang="en-US" dirty="0" smtClean="0">
              <a:latin typeface="仿宋" panose="02010609060101010101" pitchFamily="49" charset="-122"/>
              <a:ea typeface="仿宋" panose="02010609060101010101" pitchFamily="49" charset="-122"/>
            </a:rPr>
            <a:t>包含一般数量任务</a:t>
          </a:r>
          <a:endParaRPr lang="zh-CN" altLang="en-US" dirty="0">
            <a:latin typeface="仿宋" panose="02010609060101010101" pitchFamily="49" charset="-122"/>
            <a:ea typeface="仿宋" panose="02010609060101010101" pitchFamily="49" charset="-122"/>
          </a:endParaRPr>
        </a:p>
      </dgm:t>
    </dgm:pt>
    <dgm:pt modelId="{7E273E35-234F-034E-8E41-965AE9B4D796}" type="parTrans" cxnId="{7A945777-C843-4F4E-83E2-46AB4FBD58C1}">
      <dgm:prSet/>
      <dgm:spPr/>
      <dgm:t>
        <a:bodyPr/>
        <a:lstStyle/>
        <a:p>
          <a:endParaRPr lang="zh-CN" altLang="en-US">
            <a:latin typeface="仿宋" panose="02010609060101010101" pitchFamily="49" charset="-122"/>
            <a:ea typeface="仿宋" panose="02010609060101010101" pitchFamily="49" charset="-122"/>
          </a:endParaRPr>
        </a:p>
      </dgm:t>
    </dgm:pt>
    <dgm:pt modelId="{2ADC5FAB-F561-9C42-A96E-9DA5A6EF932D}" type="sibTrans" cxnId="{7A945777-C843-4F4E-83E2-46AB4FBD58C1}">
      <dgm:prSet/>
      <dgm:spPr/>
      <dgm:t>
        <a:bodyPr/>
        <a:lstStyle/>
        <a:p>
          <a:endParaRPr lang="zh-CN" altLang="en-US">
            <a:latin typeface="仿宋" panose="02010609060101010101" pitchFamily="49" charset="-122"/>
            <a:ea typeface="仿宋" panose="02010609060101010101" pitchFamily="49" charset="-122"/>
          </a:endParaRPr>
        </a:p>
      </dgm:t>
    </dgm:pt>
    <dgm:pt modelId="{7BED61C0-D2CD-8445-AF66-A6CE89F42FF5}">
      <dgm:prSet phldrT="[文本]"/>
      <dgm:spPr/>
      <dgm:t>
        <a:bodyPr/>
        <a:lstStyle/>
        <a:p>
          <a:r>
            <a:rPr lang="zh-CN" altLang="en-US" dirty="0" smtClean="0">
              <a:latin typeface="仿宋" panose="02010609060101010101" pitchFamily="49" charset="-122"/>
              <a:ea typeface="仿宋" panose="02010609060101010101" pitchFamily="49" charset="-122"/>
            </a:rPr>
            <a:t>包含较多数量任务</a:t>
          </a:r>
          <a:endParaRPr lang="zh-CN" altLang="en-US" dirty="0">
            <a:latin typeface="仿宋" panose="02010609060101010101" pitchFamily="49" charset="-122"/>
            <a:ea typeface="仿宋" panose="02010609060101010101" pitchFamily="49" charset="-122"/>
          </a:endParaRPr>
        </a:p>
      </dgm:t>
    </dgm:pt>
    <dgm:pt modelId="{1CA1D7B7-5CB4-D94B-894B-AB8DE861C0D8}" type="parTrans" cxnId="{EED445CA-FAB6-0143-8E65-A9905FEFF6DE}">
      <dgm:prSet/>
      <dgm:spPr/>
      <dgm:t>
        <a:bodyPr/>
        <a:lstStyle/>
        <a:p>
          <a:endParaRPr lang="zh-CN" altLang="en-US">
            <a:latin typeface="仿宋" panose="02010609060101010101" pitchFamily="49" charset="-122"/>
            <a:ea typeface="仿宋" panose="02010609060101010101" pitchFamily="49" charset="-122"/>
          </a:endParaRPr>
        </a:p>
      </dgm:t>
    </dgm:pt>
    <dgm:pt modelId="{284314CB-A87D-A844-864D-43698589387B}" type="sibTrans" cxnId="{EED445CA-FAB6-0143-8E65-A9905FEFF6DE}">
      <dgm:prSet/>
      <dgm:spPr/>
      <dgm:t>
        <a:bodyPr/>
        <a:lstStyle/>
        <a:p>
          <a:endParaRPr lang="zh-CN" altLang="en-US">
            <a:latin typeface="仿宋" panose="02010609060101010101" pitchFamily="49" charset="-122"/>
            <a:ea typeface="仿宋" panose="02010609060101010101" pitchFamily="49" charset="-122"/>
          </a:endParaRPr>
        </a:p>
      </dgm:t>
    </dgm:pt>
    <dgm:pt modelId="{5DEDFE76-7D50-6B45-95F3-EA35873A580D}">
      <dgm:prSet/>
      <dgm:spPr/>
      <dgm:t>
        <a:bodyPr/>
        <a:lstStyle/>
        <a:p>
          <a:pPr marL="285750" lvl="1" indent="0" algn="l" defTabSz="1466850">
            <a:lnSpc>
              <a:spcPct val="90000"/>
            </a:lnSpc>
            <a:spcBef>
              <a:spcPct val="0"/>
            </a:spcBef>
            <a:spcAft>
              <a:spcPct val="15000"/>
            </a:spcAft>
            <a:buNone/>
          </a:pPr>
          <a:r>
            <a:rPr lang="zh-CN" altLang="en-US" dirty="0" smtClean="0">
              <a:latin typeface="仿宋" panose="02010609060101010101" pitchFamily="49" charset="-122"/>
              <a:ea typeface="仿宋" panose="02010609060101010101" pitchFamily="49" charset="-122"/>
            </a:rPr>
            <a:t>多并发</a:t>
          </a:r>
          <a:endParaRPr lang="zh-CN" altLang="en-US" dirty="0">
            <a:latin typeface="仿宋" panose="02010609060101010101" pitchFamily="49" charset="-122"/>
            <a:ea typeface="仿宋" panose="02010609060101010101" pitchFamily="49" charset="-122"/>
          </a:endParaRPr>
        </a:p>
      </dgm:t>
    </dgm:pt>
    <dgm:pt modelId="{241B672D-72CA-9C46-9C7B-403A994E8413}" type="parTrans" cxnId="{8E50CE49-5C03-7848-8AE3-0AAD6A411820}">
      <dgm:prSet/>
      <dgm:spPr/>
      <dgm:t>
        <a:bodyPr/>
        <a:lstStyle/>
        <a:p>
          <a:endParaRPr lang="zh-CN" altLang="en-US">
            <a:latin typeface="仿宋" panose="02010609060101010101" pitchFamily="49" charset="-122"/>
            <a:ea typeface="仿宋" panose="02010609060101010101" pitchFamily="49" charset="-122"/>
          </a:endParaRPr>
        </a:p>
      </dgm:t>
    </dgm:pt>
    <dgm:pt modelId="{D020905D-5116-104F-BD2B-7ADD8CE39B00}" type="sibTrans" cxnId="{8E50CE49-5C03-7848-8AE3-0AAD6A411820}">
      <dgm:prSet/>
      <dgm:spPr/>
      <dgm:t>
        <a:bodyPr/>
        <a:lstStyle/>
        <a:p>
          <a:endParaRPr lang="zh-CN" altLang="en-US">
            <a:latin typeface="仿宋" panose="02010609060101010101" pitchFamily="49" charset="-122"/>
            <a:ea typeface="仿宋" panose="02010609060101010101" pitchFamily="49" charset="-122"/>
          </a:endParaRPr>
        </a:p>
      </dgm:t>
    </dgm:pt>
    <dgm:pt modelId="{A876FF73-15F9-4F44-8960-71B947EF55B0}">
      <dgm:prSet/>
      <dgm:spPr/>
      <dgm:t>
        <a:bodyPr/>
        <a:lstStyle/>
        <a:p>
          <a:pPr marL="285750" lvl="1" indent="0" algn="l" defTabSz="1466850">
            <a:lnSpc>
              <a:spcPct val="90000"/>
            </a:lnSpc>
            <a:spcBef>
              <a:spcPct val="0"/>
            </a:spcBef>
            <a:spcAft>
              <a:spcPct val="15000"/>
            </a:spcAft>
            <a:buNone/>
          </a:pPr>
          <a:r>
            <a:rPr lang="zh-CN" altLang="en-US" dirty="0" smtClean="0">
              <a:latin typeface="仿宋" panose="02010609060101010101" pitchFamily="49" charset="-122"/>
              <a:ea typeface="仿宋" panose="02010609060101010101" pitchFamily="49" charset="-122"/>
            </a:rPr>
            <a:t>多互斥</a:t>
          </a:r>
          <a:endParaRPr lang="zh-CN" altLang="en-US" dirty="0">
            <a:latin typeface="仿宋" panose="02010609060101010101" pitchFamily="49" charset="-122"/>
            <a:ea typeface="仿宋" panose="02010609060101010101" pitchFamily="49" charset="-122"/>
          </a:endParaRPr>
        </a:p>
      </dgm:t>
    </dgm:pt>
    <dgm:pt modelId="{4493AE39-1630-6D45-BDB6-48A5F9143825}" type="parTrans" cxnId="{C3D3EEAB-F6B1-8242-B2ED-B1B904894173}">
      <dgm:prSet/>
      <dgm:spPr/>
      <dgm:t>
        <a:bodyPr/>
        <a:lstStyle/>
        <a:p>
          <a:endParaRPr lang="zh-CN" altLang="en-US">
            <a:latin typeface="仿宋" panose="02010609060101010101" pitchFamily="49" charset="-122"/>
            <a:ea typeface="仿宋" panose="02010609060101010101" pitchFamily="49" charset="-122"/>
          </a:endParaRPr>
        </a:p>
      </dgm:t>
    </dgm:pt>
    <dgm:pt modelId="{9DD848B7-479F-6A4F-8F1E-C37653AC4442}" type="sibTrans" cxnId="{C3D3EEAB-F6B1-8242-B2ED-B1B904894173}">
      <dgm:prSet/>
      <dgm:spPr/>
      <dgm:t>
        <a:bodyPr/>
        <a:lstStyle/>
        <a:p>
          <a:endParaRPr lang="zh-CN" altLang="en-US">
            <a:latin typeface="仿宋" panose="02010609060101010101" pitchFamily="49" charset="-122"/>
            <a:ea typeface="仿宋" panose="02010609060101010101" pitchFamily="49" charset="-122"/>
          </a:endParaRPr>
        </a:p>
      </dgm:t>
    </dgm:pt>
    <dgm:pt modelId="{87D74F91-9120-CC42-B941-06B510A108BE}">
      <dgm:prSet phldrT="[文本]"/>
      <dgm:spPr/>
      <dgm:t>
        <a:bodyPr/>
        <a:lstStyle/>
        <a:p>
          <a:r>
            <a:rPr lang="zh-CN" altLang="en-US" dirty="0" smtClean="0">
              <a:latin typeface="仿宋" panose="02010609060101010101" pitchFamily="49" charset="-122"/>
              <a:ea typeface="仿宋" panose="02010609060101010101" pitchFamily="49" charset="-122"/>
            </a:rPr>
            <a:t>活动多集大小</a:t>
          </a:r>
          <a:endParaRPr lang="zh-CN" altLang="en-US" dirty="0">
            <a:latin typeface="仿宋" panose="02010609060101010101" pitchFamily="49" charset="-122"/>
            <a:ea typeface="仿宋" panose="02010609060101010101" pitchFamily="49" charset="-122"/>
          </a:endParaRPr>
        </a:p>
      </dgm:t>
    </dgm:pt>
    <dgm:pt modelId="{90325EAA-B101-1F4E-9E81-0D1840960318}" type="sibTrans" cxnId="{FC7D6895-4F53-144E-94BC-63D41331105F}">
      <dgm:prSet/>
      <dgm:spPr/>
      <dgm:t>
        <a:bodyPr/>
        <a:lstStyle/>
        <a:p>
          <a:endParaRPr lang="zh-CN" altLang="en-US">
            <a:latin typeface="仿宋" panose="02010609060101010101" pitchFamily="49" charset="-122"/>
            <a:ea typeface="仿宋" panose="02010609060101010101" pitchFamily="49" charset="-122"/>
          </a:endParaRPr>
        </a:p>
      </dgm:t>
    </dgm:pt>
    <dgm:pt modelId="{762B3CF1-BA62-834D-BA0D-BC15D8B24A75}" type="parTrans" cxnId="{FC7D6895-4F53-144E-94BC-63D41331105F}">
      <dgm:prSet/>
      <dgm:spPr/>
      <dgm:t>
        <a:bodyPr/>
        <a:lstStyle/>
        <a:p>
          <a:endParaRPr lang="zh-CN" altLang="en-US">
            <a:latin typeface="仿宋" panose="02010609060101010101" pitchFamily="49" charset="-122"/>
            <a:ea typeface="仿宋" panose="02010609060101010101" pitchFamily="49" charset="-122"/>
          </a:endParaRPr>
        </a:p>
      </dgm:t>
    </dgm:pt>
    <dgm:pt modelId="{BC85856C-400E-E144-B1BD-B80484F46863}">
      <dgm:prSet/>
      <dgm:spPr/>
      <dgm:t>
        <a:bodyPr/>
        <a:lstStyle/>
        <a:p>
          <a:r>
            <a:rPr lang="zh-CN" altLang="en-US" dirty="0" smtClean="0">
              <a:latin typeface="仿宋" panose="02010609060101010101" pitchFamily="49" charset="-122"/>
              <a:ea typeface="仿宋" panose="02010609060101010101" pitchFamily="49" charset="-122"/>
            </a:rPr>
            <a:t>包含一般数量活动</a:t>
          </a:r>
          <a:endParaRPr lang="zh-CN" altLang="en-US" dirty="0">
            <a:latin typeface="仿宋" panose="02010609060101010101" pitchFamily="49" charset="-122"/>
            <a:ea typeface="仿宋" panose="02010609060101010101" pitchFamily="49" charset="-122"/>
          </a:endParaRPr>
        </a:p>
      </dgm:t>
    </dgm:pt>
    <dgm:pt modelId="{DFDF403E-7C75-DA45-9CD0-DE1B0EA3C7A1}" type="parTrans" cxnId="{45BA5253-6D52-3B41-91BE-B23DDDBFC9A9}">
      <dgm:prSet/>
      <dgm:spPr/>
      <dgm:t>
        <a:bodyPr/>
        <a:lstStyle/>
        <a:p>
          <a:endParaRPr lang="zh-CN" altLang="en-US">
            <a:latin typeface="仿宋" panose="02010609060101010101" pitchFamily="49" charset="-122"/>
            <a:ea typeface="仿宋" panose="02010609060101010101" pitchFamily="49" charset="-122"/>
          </a:endParaRPr>
        </a:p>
      </dgm:t>
    </dgm:pt>
    <dgm:pt modelId="{7ED521D0-3D2A-714F-8464-E953E2A29AB6}" type="sibTrans" cxnId="{45BA5253-6D52-3B41-91BE-B23DDDBFC9A9}">
      <dgm:prSet/>
      <dgm:spPr/>
      <dgm:t>
        <a:bodyPr/>
        <a:lstStyle/>
        <a:p>
          <a:endParaRPr lang="zh-CN" altLang="en-US">
            <a:latin typeface="仿宋" panose="02010609060101010101" pitchFamily="49" charset="-122"/>
            <a:ea typeface="仿宋" panose="02010609060101010101" pitchFamily="49" charset="-122"/>
          </a:endParaRPr>
        </a:p>
      </dgm:t>
    </dgm:pt>
    <dgm:pt modelId="{68A3291D-2203-CF48-894A-CD96DE6CB336}">
      <dgm:prSet/>
      <dgm:spPr/>
      <dgm:t>
        <a:bodyPr/>
        <a:lstStyle/>
        <a:p>
          <a:r>
            <a:rPr lang="zh-CN" altLang="en-US" dirty="0" smtClean="0">
              <a:latin typeface="仿宋" panose="02010609060101010101" pitchFamily="49" charset="-122"/>
              <a:ea typeface="仿宋" panose="02010609060101010101" pitchFamily="49" charset="-122"/>
            </a:rPr>
            <a:t>包含较多数量活动</a:t>
          </a:r>
          <a:endParaRPr lang="zh-CN" altLang="en-US" dirty="0">
            <a:latin typeface="仿宋" panose="02010609060101010101" pitchFamily="49" charset="-122"/>
            <a:ea typeface="仿宋" panose="02010609060101010101" pitchFamily="49" charset="-122"/>
          </a:endParaRPr>
        </a:p>
      </dgm:t>
    </dgm:pt>
    <dgm:pt modelId="{C2162ADF-2B34-4742-AC81-76E4E33C7D36}" type="parTrans" cxnId="{ABF99EE0-D85B-7C4F-9AB1-6715620976E7}">
      <dgm:prSet/>
      <dgm:spPr/>
      <dgm:t>
        <a:bodyPr/>
        <a:lstStyle/>
        <a:p>
          <a:endParaRPr lang="zh-CN" altLang="en-US">
            <a:latin typeface="仿宋" panose="02010609060101010101" pitchFamily="49" charset="-122"/>
            <a:ea typeface="仿宋" panose="02010609060101010101" pitchFamily="49" charset="-122"/>
          </a:endParaRPr>
        </a:p>
      </dgm:t>
    </dgm:pt>
    <dgm:pt modelId="{EC5AF869-9788-DB43-BC8D-9A71414F9346}" type="sibTrans" cxnId="{ABF99EE0-D85B-7C4F-9AB1-6715620976E7}">
      <dgm:prSet/>
      <dgm:spPr/>
      <dgm:t>
        <a:bodyPr/>
        <a:lstStyle/>
        <a:p>
          <a:endParaRPr lang="zh-CN" altLang="en-US">
            <a:latin typeface="仿宋" panose="02010609060101010101" pitchFamily="49" charset="-122"/>
            <a:ea typeface="仿宋" panose="02010609060101010101" pitchFamily="49" charset="-122"/>
          </a:endParaRPr>
        </a:p>
      </dgm:t>
    </dgm:pt>
    <dgm:pt modelId="{802BC654-2799-5349-AB29-ED06905AA1F7}">
      <dgm:prSet/>
      <dgm:spPr/>
      <dgm:t>
        <a:bodyPr/>
        <a:lstStyle/>
        <a:p>
          <a:pPr marL="285750" lvl="1" indent="0" algn="l" defTabSz="1466850">
            <a:lnSpc>
              <a:spcPct val="90000"/>
            </a:lnSpc>
            <a:spcBef>
              <a:spcPct val="0"/>
            </a:spcBef>
            <a:spcAft>
              <a:spcPct val="15000"/>
            </a:spcAft>
            <a:buNone/>
          </a:pPr>
          <a:r>
            <a:rPr lang="zh-CN" altLang="en-US" dirty="0" smtClean="0">
              <a:latin typeface="仿宋" panose="02010609060101010101" pitchFamily="49" charset="-122"/>
              <a:ea typeface="仿宋" panose="02010609060101010101" pitchFamily="49" charset="-122"/>
            </a:rPr>
            <a:t>混合结构</a:t>
          </a:r>
          <a:endParaRPr lang="zh-CN" altLang="en-US" dirty="0">
            <a:latin typeface="仿宋" panose="02010609060101010101" pitchFamily="49" charset="-122"/>
            <a:ea typeface="仿宋" panose="02010609060101010101" pitchFamily="49" charset="-122"/>
          </a:endParaRPr>
        </a:p>
      </dgm:t>
    </dgm:pt>
    <dgm:pt modelId="{30CC965F-EF31-1C45-845B-5848F49C876A}" type="parTrans" cxnId="{4CE630F2-742F-0B4D-9C81-2C6DEF4BF63E}">
      <dgm:prSet/>
      <dgm:spPr/>
    </dgm:pt>
    <dgm:pt modelId="{B96546A4-D62D-C34A-9C43-CC41C2B89366}" type="sibTrans" cxnId="{4CE630F2-742F-0B4D-9C81-2C6DEF4BF63E}">
      <dgm:prSet/>
      <dgm:spPr/>
    </dgm:pt>
    <dgm:pt modelId="{49CB5775-80E1-374C-80DD-8DC689D84833}" type="pres">
      <dgm:prSet presAssocID="{C0722B28-9B04-A24B-8220-F57E8450F891}" presName="Name0" presStyleCnt="0">
        <dgm:presLayoutVars>
          <dgm:dir/>
          <dgm:animLvl val="lvl"/>
          <dgm:resizeHandles val="exact"/>
        </dgm:presLayoutVars>
      </dgm:prSet>
      <dgm:spPr/>
      <dgm:t>
        <a:bodyPr/>
        <a:lstStyle/>
        <a:p>
          <a:endParaRPr lang="zh-CN" altLang="en-US"/>
        </a:p>
      </dgm:t>
    </dgm:pt>
    <dgm:pt modelId="{048980FD-4806-214E-9FA1-18CA41A4A117}" type="pres">
      <dgm:prSet presAssocID="{83D7F488-1419-8040-A7A4-05B4178DA495}" presName="composite" presStyleCnt="0"/>
      <dgm:spPr/>
    </dgm:pt>
    <dgm:pt modelId="{F32142BF-F4C3-3643-B76F-5D23ED45392D}" type="pres">
      <dgm:prSet presAssocID="{83D7F488-1419-8040-A7A4-05B4178DA495}" presName="parTx" presStyleLbl="alignNode1" presStyleIdx="0" presStyleCnt="3">
        <dgm:presLayoutVars>
          <dgm:chMax val="0"/>
          <dgm:chPref val="0"/>
          <dgm:bulletEnabled val="1"/>
        </dgm:presLayoutVars>
      </dgm:prSet>
      <dgm:spPr/>
      <dgm:t>
        <a:bodyPr/>
        <a:lstStyle/>
        <a:p>
          <a:endParaRPr lang="zh-CN" altLang="en-US"/>
        </a:p>
      </dgm:t>
    </dgm:pt>
    <dgm:pt modelId="{9D9D0ED3-B53A-D647-90D8-E04E445B658F}" type="pres">
      <dgm:prSet presAssocID="{83D7F488-1419-8040-A7A4-05B4178DA495}" presName="desTx" presStyleLbl="alignAccFollowNode1" presStyleIdx="0" presStyleCnt="3">
        <dgm:presLayoutVars>
          <dgm:bulletEnabled val="1"/>
        </dgm:presLayoutVars>
      </dgm:prSet>
      <dgm:spPr/>
      <dgm:t>
        <a:bodyPr/>
        <a:lstStyle/>
        <a:p>
          <a:endParaRPr lang="zh-CN" altLang="en-US"/>
        </a:p>
      </dgm:t>
    </dgm:pt>
    <dgm:pt modelId="{E3D3B486-C43C-9147-B3C8-2375D8529D0C}" type="pres">
      <dgm:prSet presAssocID="{8B7CECBA-B1E1-DF49-86CF-6FCCC2CA6600}" presName="space" presStyleCnt="0"/>
      <dgm:spPr/>
    </dgm:pt>
    <dgm:pt modelId="{B7677F43-E848-FC4B-A37E-7B285C41EC89}" type="pres">
      <dgm:prSet presAssocID="{D36E40EB-1DD4-1642-9E99-4708A7CE6176}" presName="composite" presStyleCnt="0"/>
      <dgm:spPr/>
    </dgm:pt>
    <dgm:pt modelId="{9D1C6B3D-74D1-1F4B-9E2D-46B44DDEC53C}" type="pres">
      <dgm:prSet presAssocID="{D36E40EB-1DD4-1642-9E99-4708A7CE6176}" presName="parTx" presStyleLbl="alignNode1" presStyleIdx="1" presStyleCnt="3">
        <dgm:presLayoutVars>
          <dgm:chMax val="0"/>
          <dgm:chPref val="0"/>
          <dgm:bulletEnabled val="1"/>
        </dgm:presLayoutVars>
      </dgm:prSet>
      <dgm:spPr/>
      <dgm:t>
        <a:bodyPr/>
        <a:lstStyle/>
        <a:p>
          <a:endParaRPr lang="zh-CN" altLang="en-US"/>
        </a:p>
      </dgm:t>
    </dgm:pt>
    <dgm:pt modelId="{0FF57D08-FBE7-1A45-B2B7-1BA52FF65693}" type="pres">
      <dgm:prSet presAssocID="{D36E40EB-1DD4-1642-9E99-4708A7CE6176}" presName="desTx" presStyleLbl="alignAccFollowNode1" presStyleIdx="1" presStyleCnt="3">
        <dgm:presLayoutVars>
          <dgm:bulletEnabled val="1"/>
        </dgm:presLayoutVars>
      </dgm:prSet>
      <dgm:spPr/>
      <dgm:t>
        <a:bodyPr/>
        <a:lstStyle/>
        <a:p>
          <a:endParaRPr lang="zh-CN" altLang="en-US"/>
        </a:p>
      </dgm:t>
    </dgm:pt>
    <dgm:pt modelId="{7DE25858-5287-0C45-90BA-056419F08D77}" type="pres">
      <dgm:prSet presAssocID="{E696CBBE-BAB4-9945-B60B-D0D0C40C08FE}" presName="space" presStyleCnt="0"/>
      <dgm:spPr/>
    </dgm:pt>
    <dgm:pt modelId="{52A73EBB-8340-854E-B9B0-9D9FCAE2AE4B}" type="pres">
      <dgm:prSet presAssocID="{87D74F91-9120-CC42-B941-06B510A108BE}" presName="composite" presStyleCnt="0"/>
      <dgm:spPr/>
    </dgm:pt>
    <dgm:pt modelId="{28FAB5DE-7100-B045-8B9F-4FC87E4989D1}" type="pres">
      <dgm:prSet presAssocID="{87D74F91-9120-CC42-B941-06B510A108BE}" presName="parTx" presStyleLbl="alignNode1" presStyleIdx="2" presStyleCnt="3" custScaleX="105793">
        <dgm:presLayoutVars>
          <dgm:chMax val="0"/>
          <dgm:chPref val="0"/>
          <dgm:bulletEnabled val="1"/>
        </dgm:presLayoutVars>
      </dgm:prSet>
      <dgm:spPr/>
      <dgm:t>
        <a:bodyPr/>
        <a:lstStyle/>
        <a:p>
          <a:endParaRPr lang="zh-CN" altLang="en-US"/>
        </a:p>
      </dgm:t>
    </dgm:pt>
    <dgm:pt modelId="{77F37BE2-56F5-BF4F-9C8B-703F3C37C9EB}" type="pres">
      <dgm:prSet presAssocID="{87D74F91-9120-CC42-B941-06B510A108BE}" presName="desTx" presStyleLbl="alignAccFollowNode1" presStyleIdx="2" presStyleCnt="3" custScaleX="105793">
        <dgm:presLayoutVars>
          <dgm:bulletEnabled val="1"/>
        </dgm:presLayoutVars>
      </dgm:prSet>
      <dgm:spPr/>
      <dgm:t>
        <a:bodyPr/>
        <a:lstStyle/>
        <a:p>
          <a:endParaRPr lang="zh-CN" altLang="en-US"/>
        </a:p>
      </dgm:t>
    </dgm:pt>
  </dgm:ptLst>
  <dgm:cxnLst>
    <dgm:cxn modelId="{30B64230-061D-E949-8267-833F3E87AD5E}" type="presOf" srcId="{87D74F91-9120-CC42-B941-06B510A108BE}" destId="{28FAB5DE-7100-B045-8B9F-4FC87E4989D1}" srcOrd="0" destOrd="0" presId="urn:microsoft.com/office/officeart/2005/8/layout/hList1"/>
    <dgm:cxn modelId="{02157F3C-BA32-F446-B9BE-50CF6070EEF2}" type="presOf" srcId="{02ADD692-933C-824E-ACCA-59ADCFBF5669}" destId="{9D9D0ED3-B53A-D647-90D8-E04E445B658F}" srcOrd="0" destOrd="0" presId="urn:microsoft.com/office/officeart/2005/8/layout/hList1"/>
    <dgm:cxn modelId="{DD464931-F5B2-044C-894B-34521ED268D9}" type="presOf" srcId="{BC85856C-400E-E144-B1BD-B80484F46863}" destId="{77F37BE2-56F5-BF4F-9C8B-703F3C37C9EB}" srcOrd="0" destOrd="0" presId="urn:microsoft.com/office/officeart/2005/8/layout/hList1"/>
    <dgm:cxn modelId="{8E50CE49-5C03-7848-8AE3-0AAD6A411820}" srcId="{83D7F488-1419-8040-A7A4-05B4178DA495}" destId="{5DEDFE76-7D50-6B45-95F3-EA35873A580D}" srcOrd="1" destOrd="0" parTransId="{241B672D-72CA-9C46-9C7B-403A994E8413}" sibTransId="{D020905D-5116-104F-BD2B-7ADD8CE39B00}"/>
    <dgm:cxn modelId="{ABF99EE0-D85B-7C4F-9AB1-6715620976E7}" srcId="{87D74F91-9120-CC42-B941-06B510A108BE}" destId="{68A3291D-2203-CF48-894A-CD96DE6CB336}" srcOrd="1" destOrd="0" parTransId="{C2162ADF-2B34-4742-AC81-76E4E33C7D36}" sibTransId="{EC5AF869-9788-DB43-BC8D-9A71414F9346}"/>
    <dgm:cxn modelId="{C3D3EEAB-F6B1-8242-B2ED-B1B904894173}" srcId="{83D7F488-1419-8040-A7A4-05B4178DA495}" destId="{A876FF73-15F9-4F44-8960-71B947EF55B0}" srcOrd="2" destOrd="0" parTransId="{4493AE39-1630-6D45-BDB6-48A5F9143825}" sibTransId="{9DD848B7-479F-6A4F-8F1E-C37653AC4442}"/>
    <dgm:cxn modelId="{46B551B7-F87D-B649-9CF5-8315B5030866}" type="presOf" srcId="{A876FF73-15F9-4F44-8960-71B947EF55B0}" destId="{9D9D0ED3-B53A-D647-90D8-E04E445B658F}" srcOrd="0" destOrd="2" presId="urn:microsoft.com/office/officeart/2005/8/layout/hList1"/>
    <dgm:cxn modelId="{268E9B91-7B62-464D-935D-11134638F9FB}" type="presOf" srcId="{C0722B28-9B04-A24B-8220-F57E8450F891}" destId="{49CB5775-80E1-374C-80DD-8DC689D84833}" srcOrd="0" destOrd="0" presId="urn:microsoft.com/office/officeart/2005/8/layout/hList1"/>
    <dgm:cxn modelId="{707C1194-1D7A-4B4A-9ECA-3EA663DC9C6F}" type="presOf" srcId="{D36E40EB-1DD4-1642-9E99-4708A7CE6176}" destId="{9D1C6B3D-74D1-1F4B-9E2D-46B44DDEC53C}" srcOrd="0" destOrd="0" presId="urn:microsoft.com/office/officeart/2005/8/layout/hList1"/>
    <dgm:cxn modelId="{FC7D6895-4F53-144E-94BC-63D41331105F}" srcId="{C0722B28-9B04-A24B-8220-F57E8450F891}" destId="{87D74F91-9120-CC42-B941-06B510A108BE}" srcOrd="2" destOrd="0" parTransId="{762B3CF1-BA62-834D-BA0D-BC15D8B24A75}" sibTransId="{90325EAA-B101-1F4E-9E81-0D1840960318}"/>
    <dgm:cxn modelId="{12E74B7A-E135-9B47-907E-D5F861DA8D5A}" srcId="{83D7F488-1419-8040-A7A4-05B4178DA495}" destId="{02ADD692-933C-824E-ACCA-59ADCFBF5669}" srcOrd="0" destOrd="0" parTransId="{BB6CB93F-8608-E144-BACC-3B28F4F53F17}" sibTransId="{E90DDDED-0C77-2044-BDAB-74D1EC18FD7A}"/>
    <dgm:cxn modelId="{67CC8700-941D-5149-95C6-560B026BEAE6}" srcId="{C0722B28-9B04-A24B-8220-F57E8450F891}" destId="{83D7F488-1419-8040-A7A4-05B4178DA495}" srcOrd="0" destOrd="0" parTransId="{151253A3-49FF-D54B-A5DC-0C5470D5A587}" sibTransId="{8B7CECBA-B1E1-DF49-86CF-6FCCC2CA6600}"/>
    <dgm:cxn modelId="{45BA5253-6D52-3B41-91BE-B23DDDBFC9A9}" srcId="{87D74F91-9120-CC42-B941-06B510A108BE}" destId="{BC85856C-400E-E144-B1BD-B80484F46863}" srcOrd="0" destOrd="0" parTransId="{DFDF403E-7C75-DA45-9CD0-DE1B0EA3C7A1}" sibTransId="{7ED521D0-3D2A-714F-8464-E953E2A29AB6}"/>
    <dgm:cxn modelId="{4CE630F2-742F-0B4D-9C81-2C6DEF4BF63E}" srcId="{83D7F488-1419-8040-A7A4-05B4178DA495}" destId="{802BC654-2799-5349-AB29-ED06905AA1F7}" srcOrd="3" destOrd="0" parTransId="{30CC965F-EF31-1C45-845B-5848F49C876A}" sibTransId="{B96546A4-D62D-C34A-9C43-CC41C2B89366}"/>
    <dgm:cxn modelId="{8475280A-96B3-E141-9969-3669EA2028EE}" type="presOf" srcId="{68A3291D-2203-CF48-894A-CD96DE6CB336}" destId="{77F37BE2-56F5-BF4F-9C8B-703F3C37C9EB}" srcOrd="0" destOrd="1" presId="urn:microsoft.com/office/officeart/2005/8/layout/hList1"/>
    <dgm:cxn modelId="{A88D7BEF-E4AC-2149-8B2E-B42F62BB92E5}" type="presOf" srcId="{FE8443F7-9914-D147-AD1D-A8FF869F75E2}" destId="{0FF57D08-FBE7-1A45-B2B7-1BA52FF65693}" srcOrd="0" destOrd="0" presId="urn:microsoft.com/office/officeart/2005/8/layout/hList1"/>
    <dgm:cxn modelId="{C9B1A690-D0D8-084A-9B9D-E9A66F7E36B0}" type="presOf" srcId="{802BC654-2799-5349-AB29-ED06905AA1F7}" destId="{9D9D0ED3-B53A-D647-90D8-E04E445B658F}" srcOrd="0" destOrd="3" presId="urn:microsoft.com/office/officeart/2005/8/layout/hList1"/>
    <dgm:cxn modelId="{7A945777-C843-4F4E-83E2-46AB4FBD58C1}" srcId="{D36E40EB-1DD4-1642-9E99-4708A7CE6176}" destId="{FE8443F7-9914-D147-AD1D-A8FF869F75E2}" srcOrd="0" destOrd="0" parTransId="{7E273E35-234F-034E-8E41-965AE9B4D796}" sibTransId="{2ADC5FAB-F561-9C42-A96E-9DA5A6EF932D}"/>
    <dgm:cxn modelId="{589AB1B0-C519-624C-83C7-4253F5BDEDD0}" type="presOf" srcId="{83D7F488-1419-8040-A7A4-05B4178DA495}" destId="{F32142BF-F4C3-3643-B76F-5D23ED45392D}" srcOrd="0" destOrd="0" presId="urn:microsoft.com/office/officeart/2005/8/layout/hList1"/>
    <dgm:cxn modelId="{20EA3ACB-1938-9E46-BDC8-FA9AFC58A49B}" type="presOf" srcId="{7BED61C0-D2CD-8445-AF66-A6CE89F42FF5}" destId="{0FF57D08-FBE7-1A45-B2B7-1BA52FF65693}" srcOrd="0" destOrd="1" presId="urn:microsoft.com/office/officeart/2005/8/layout/hList1"/>
    <dgm:cxn modelId="{EED445CA-FAB6-0143-8E65-A9905FEFF6DE}" srcId="{D36E40EB-1DD4-1642-9E99-4708A7CE6176}" destId="{7BED61C0-D2CD-8445-AF66-A6CE89F42FF5}" srcOrd="1" destOrd="0" parTransId="{1CA1D7B7-5CB4-D94B-894B-AB8DE861C0D8}" sibTransId="{284314CB-A87D-A844-864D-43698589387B}"/>
    <dgm:cxn modelId="{22FD51C3-EE72-5C44-BB17-896AF13CDD76}" srcId="{C0722B28-9B04-A24B-8220-F57E8450F891}" destId="{D36E40EB-1DD4-1642-9E99-4708A7CE6176}" srcOrd="1" destOrd="0" parTransId="{0B5CF699-8430-2143-8C84-16E0C8B951FE}" sibTransId="{E696CBBE-BAB4-9945-B60B-D0D0C40C08FE}"/>
    <dgm:cxn modelId="{7402E4D6-9AF5-9549-82B5-431D7B7F9C13}" type="presOf" srcId="{5DEDFE76-7D50-6B45-95F3-EA35873A580D}" destId="{9D9D0ED3-B53A-D647-90D8-E04E445B658F}" srcOrd="0" destOrd="1" presId="urn:microsoft.com/office/officeart/2005/8/layout/hList1"/>
    <dgm:cxn modelId="{1C4047AE-9061-0942-8D6F-8182E468ABC6}" type="presParOf" srcId="{49CB5775-80E1-374C-80DD-8DC689D84833}" destId="{048980FD-4806-214E-9FA1-18CA41A4A117}" srcOrd="0" destOrd="0" presId="urn:microsoft.com/office/officeart/2005/8/layout/hList1"/>
    <dgm:cxn modelId="{B0137325-441B-B649-8944-28BD6056A14E}" type="presParOf" srcId="{048980FD-4806-214E-9FA1-18CA41A4A117}" destId="{F32142BF-F4C3-3643-B76F-5D23ED45392D}" srcOrd="0" destOrd="0" presId="urn:microsoft.com/office/officeart/2005/8/layout/hList1"/>
    <dgm:cxn modelId="{74C15276-9762-4E4F-8EAB-FFCF531A4DB5}" type="presParOf" srcId="{048980FD-4806-214E-9FA1-18CA41A4A117}" destId="{9D9D0ED3-B53A-D647-90D8-E04E445B658F}" srcOrd="1" destOrd="0" presId="urn:microsoft.com/office/officeart/2005/8/layout/hList1"/>
    <dgm:cxn modelId="{63D36E8C-3579-DA44-AFE7-E65D9688436C}" type="presParOf" srcId="{49CB5775-80E1-374C-80DD-8DC689D84833}" destId="{E3D3B486-C43C-9147-B3C8-2375D8529D0C}" srcOrd="1" destOrd="0" presId="urn:microsoft.com/office/officeart/2005/8/layout/hList1"/>
    <dgm:cxn modelId="{82321131-F23B-0D4E-83AA-448BD27A7227}" type="presParOf" srcId="{49CB5775-80E1-374C-80DD-8DC689D84833}" destId="{B7677F43-E848-FC4B-A37E-7B285C41EC89}" srcOrd="2" destOrd="0" presId="urn:microsoft.com/office/officeart/2005/8/layout/hList1"/>
    <dgm:cxn modelId="{7D7967BF-1C7C-B144-A2B7-DD499B7BC17E}" type="presParOf" srcId="{B7677F43-E848-FC4B-A37E-7B285C41EC89}" destId="{9D1C6B3D-74D1-1F4B-9E2D-46B44DDEC53C}" srcOrd="0" destOrd="0" presId="urn:microsoft.com/office/officeart/2005/8/layout/hList1"/>
    <dgm:cxn modelId="{7643F379-F8B2-2F4A-822C-7CFA5B130554}" type="presParOf" srcId="{B7677F43-E848-FC4B-A37E-7B285C41EC89}" destId="{0FF57D08-FBE7-1A45-B2B7-1BA52FF65693}" srcOrd="1" destOrd="0" presId="urn:microsoft.com/office/officeart/2005/8/layout/hList1"/>
    <dgm:cxn modelId="{0860F7C4-1983-C845-9823-D69CAADFA326}" type="presParOf" srcId="{49CB5775-80E1-374C-80DD-8DC689D84833}" destId="{7DE25858-5287-0C45-90BA-056419F08D77}" srcOrd="3" destOrd="0" presId="urn:microsoft.com/office/officeart/2005/8/layout/hList1"/>
    <dgm:cxn modelId="{94D8BF55-4FD4-2441-A922-30BBD4B59927}" type="presParOf" srcId="{49CB5775-80E1-374C-80DD-8DC689D84833}" destId="{52A73EBB-8340-854E-B9B0-9D9FCAE2AE4B}" srcOrd="4" destOrd="0" presId="urn:microsoft.com/office/officeart/2005/8/layout/hList1"/>
    <dgm:cxn modelId="{88851152-B039-FC47-9EE2-375981D1F30B}" type="presParOf" srcId="{52A73EBB-8340-854E-B9B0-9D9FCAE2AE4B}" destId="{28FAB5DE-7100-B045-8B9F-4FC87E4989D1}" srcOrd="0" destOrd="0" presId="urn:microsoft.com/office/officeart/2005/8/layout/hList1"/>
    <dgm:cxn modelId="{6474A59A-251D-964C-AD5A-6CA4522DFCA3}" type="presParOf" srcId="{52A73EBB-8340-854E-B9B0-9D9FCAE2AE4B}" destId="{77F37BE2-56F5-BF4F-9C8B-703F3C37C9EB}"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B18F37D-1107-444E-9483-5E1EA5A3F80D}" type="doc">
      <dgm:prSet loTypeId="urn:microsoft.com/office/officeart/2008/layout/VerticalCurvedList" loCatId="" qsTypeId="urn:microsoft.com/office/officeart/2005/8/quickstyle/simple2" qsCatId="simple" csTypeId="urn:microsoft.com/office/officeart/2005/8/colors/colorful3" csCatId="colorful" phldr="1"/>
      <dgm:spPr/>
      <dgm:t>
        <a:bodyPr/>
        <a:lstStyle/>
        <a:p>
          <a:endParaRPr lang="zh-CN" altLang="en-US"/>
        </a:p>
      </dgm:t>
    </dgm:pt>
    <dgm:pt modelId="{0D1E84D8-EDF4-7F44-A6EE-BCB1489C6A38}">
      <dgm:prSet phldrT="[文本]"/>
      <dgm:spPr/>
      <dgm:t>
        <a:bodyPr/>
        <a:lstStyle/>
        <a:p>
          <a:r>
            <a:rPr lang="zh-CN" altLang="en-US" b="1" dirty="0" smtClean="0">
              <a:latin typeface="仿宋" panose="02010609060101010101" pitchFamily="49" charset="-122"/>
              <a:ea typeface="仿宋" panose="02010609060101010101" pitchFamily="49" charset="-122"/>
            </a:rPr>
            <a:t>对输入的活动多集能够组成有效轨迹的判断是否正确</a:t>
          </a:r>
          <a:endParaRPr lang="zh-CN" altLang="en-US" b="1" dirty="0">
            <a:latin typeface="仿宋" panose="02010609060101010101" pitchFamily="49" charset="-122"/>
            <a:ea typeface="仿宋" panose="02010609060101010101" pitchFamily="49" charset="-122"/>
          </a:endParaRPr>
        </a:p>
      </dgm:t>
    </dgm:pt>
    <dgm:pt modelId="{C1F5DFAC-E757-8349-9AA6-8F07752602A7}" type="parTrans" cxnId="{8F378136-237A-524F-B541-E34FCA55BE57}">
      <dgm:prSet/>
      <dgm:spPr/>
      <dgm:t>
        <a:bodyPr/>
        <a:lstStyle/>
        <a:p>
          <a:endParaRPr lang="zh-CN" altLang="en-US" b="1">
            <a:latin typeface="仿宋" panose="02010609060101010101" pitchFamily="49" charset="-122"/>
            <a:ea typeface="仿宋" panose="02010609060101010101" pitchFamily="49" charset="-122"/>
          </a:endParaRPr>
        </a:p>
      </dgm:t>
    </dgm:pt>
    <dgm:pt modelId="{ADE275ED-A521-4145-B817-2213600F955C}" type="sibTrans" cxnId="{8F378136-237A-524F-B541-E34FCA55BE57}">
      <dgm:prSet/>
      <dgm:spPr/>
      <dgm:t>
        <a:bodyPr/>
        <a:lstStyle/>
        <a:p>
          <a:endParaRPr lang="zh-CN" altLang="en-US" b="1">
            <a:latin typeface="仿宋" panose="02010609060101010101" pitchFamily="49" charset="-122"/>
            <a:ea typeface="仿宋" panose="02010609060101010101" pitchFamily="49" charset="-122"/>
          </a:endParaRPr>
        </a:p>
      </dgm:t>
    </dgm:pt>
    <dgm:pt modelId="{86240567-80AD-A743-BE74-973D004F7C7E}">
      <dgm:prSet phldrT="[文本]"/>
      <dgm:spPr/>
      <dgm:t>
        <a:bodyPr/>
        <a:lstStyle/>
        <a:p>
          <a:r>
            <a:rPr lang="zh-CN" altLang="en-US" b="1" dirty="0" smtClean="0">
              <a:latin typeface="仿宋" panose="02010609060101010101" pitchFamily="49" charset="-122"/>
              <a:ea typeface="仿宋" panose="02010609060101010101" pitchFamily="49" charset="-122"/>
            </a:rPr>
            <a:t>由算法得到的新的轨迹是否有效</a:t>
          </a:r>
          <a:endParaRPr lang="zh-CN" altLang="en-US" b="1" dirty="0">
            <a:latin typeface="仿宋" panose="02010609060101010101" pitchFamily="49" charset="-122"/>
            <a:ea typeface="仿宋" panose="02010609060101010101" pitchFamily="49" charset="-122"/>
          </a:endParaRPr>
        </a:p>
      </dgm:t>
    </dgm:pt>
    <dgm:pt modelId="{BA378EE8-90CE-E94C-B7E7-056BF47877D8}" type="parTrans" cxnId="{8F7CAB3C-2F19-914C-B836-BF3E882F44F1}">
      <dgm:prSet/>
      <dgm:spPr/>
      <dgm:t>
        <a:bodyPr/>
        <a:lstStyle/>
        <a:p>
          <a:endParaRPr lang="zh-CN" altLang="en-US" b="1">
            <a:latin typeface="仿宋" panose="02010609060101010101" pitchFamily="49" charset="-122"/>
            <a:ea typeface="仿宋" panose="02010609060101010101" pitchFamily="49" charset="-122"/>
          </a:endParaRPr>
        </a:p>
      </dgm:t>
    </dgm:pt>
    <dgm:pt modelId="{52183D95-4CD0-BD4C-8415-04BF93206580}" type="sibTrans" cxnId="{8F7CAB3C-2F19-914C-B836-BF3E882F44F1}">
      <dgm:prSet/>
      <dgm:spPr/>
      <dgm:t>
        <a:bodyPr/>
        <a:lstStyle/>
        <a:p>
          <a:endParaRPr lang="zh-CN" altLang="en-US" b="1">
            <a:latin typeface="仿宋" panose="02010609060101010101" pitchFamily="49" charset="-122"/>
            <a:ea typeface="仿宋" panose="02010609060101010101" pitchFamily="49" charset="-122"/>
          </a:endParaRPr>
        </a:p>
      </dgm:t>
    </dgm:pt>
    <dgm:pt modelId="{FAEFA9F6-04B2-414C-BC25-8A20040EC8BD}">
      <dgm:prSet phldrT="[文本]"/>
      <dgm:spPr/>
      <dgm:t>
        <a:bodyPr/>
        <a:lstStyle/>
        <a:p>
          <a:r>
            <a:rPr lang="zh-CN" altLang="en-US" b="1" dirty="0" smtClean="0">
              <a:latin typeface="仿宋" panose="02010609060101010101" pitchFamily="49" charset="-122"/>
              <a:ea typeface="仿宋" panose="02010609060101010101" pitchFamily="49" charset="-122"/>
            </a:rPr>
            <a:t>由算法得到新轨迹的代价是否最小</a:t>
          </a:r>
          <a:endParaRPr lang="zh-CN" altLang="en-US" b="1" dirty="0">
            <a:latin typeface="仿宋" panose="02010609060101010101" pitchFamily="49" charset="-122"/>
            <a:ea typeface="仿宋" panose="02010609060101010101" pitchFamily="49" charset="-122"/>
          </a:endParaRPr>
        </a:p>
      </dgm:t>
    </dgm:pt>
    <dgm:pt modelId="{E5099FB4-B312-E046-A451-50CBF9674431}" type="parTrans" cxnId="{871D8492-6DCC-5149-ADAC-F696F8CE1407}">
      <dgm:prSet/>
      <dgm:spPr/>
      <dgm:t>
        <a:bodyPr/>
        <a:lstStyle/>
        <a:p>
          <a:endParaRPr lang="zh-CN" altLang="en-US" b="1">
            <a:latin typeface="仿宋" panose="02010609060101010101" pitchFamily="49" charset="-122"/>
            <a:ea typeface="仿宋" panose="02010609060101010101" pitchFamily="49" charset="-122"/>
          </a:endParaRPr>
        </a:p>
      </dgm:t>
    </dgm:pt>
    <dgm:pt modelId="{D849D98C-2E0E-CE48-BFDB-D4392F7DA50D}" type="sibTrans" cxnId="{871D8492-6DCC-5149-ADAC-F696F8CE1407}">
      <dgm:prSet/>
      <dgm:spPr/>
      <dgm:t>
        <a:bodyPr/>
        <a:lstStyle/>
        <a:p>
          <a:endParaRPr lang="zh-CN" altLang="en-US" b="1">
            <a:latin typeface="仿宋" panose="02010609060101010101" pitchFamily="49" charset="-122"/>
            <a:ea typeface="仿宋" panose="02010609060101010101" pitchFamily="49" charset="-122"/>
          </a:endParaRPr>
        </a:p>
      </dgm:t>
    </dgm:pt>
    <dgm:pt modelId="{D9B8E879-D6BC-0542-9A04-15A9371A194A}" type="pres">
      <dgm:prSet presAssocID="{5B18F37D-1107-444E-9483-5E1EA5A3F80D}" presName="Name0" presStyleCnt="0">
        <dgm:presLayoutVars>
          <dgm:chMax val="7"/>
          <dgm:chPref val="7"/>
          <dgm:dir/>
        </dgm:presLayoutVars>
      </dgm:prSet>
      <dgm:spPr/>
      <dgm:t>
        <a:bodyPr/>
        <a:lstStyle/>
        <a:p>
          <a:endParaRPr lang="zh-CN" altLang="en-US"/>
        </a:p>
      </dgm:t>
    </dgm:pt>
    <dgm:pt modelId="{1BF0403D-EE0D-D04E-932B-904E41C09AE2}" type="pres">
      <dgm:prSet presAssocID="{5B18F37D-1107-444E-9483-5E1EA5A3F80D}" presName="Name1" presStyleCnt="0"/>
      <dgm:spPr/>
    </dgm:pt>
    <dgm:pt modelId="{192F92A4-DC25-6548-815A-1506605ECBEC}" type="pres">
      <dgm:prSet presAssocID="{5B18F37D-1107-444E-9483-5E1EA5A3F80D}" presName="cycle" presStyleCnt="0"/>
      <dgm:spPr/>
    </dgm:pt>
    <dgm:pt modelId="{4C1DCCF0-C3D9-B84A-BAFE-D38C86CCC307}" type="pres">
      <dgm:prSet presAssocID="{5B18F37D-1107-444E-9483-5E1EA5A3F80D}" presName="srcNode" presStyleLbl="node1" presStyleIdx="0" presStyleCnt="3"/>
      <dgm:spPr/>
    </dgm:pt>
    <dgm:pt modelId="{A0401A13-1C22-DB47-8751-D61DB1BFD975}" type="pres">
      <dgm:prSet presAssocID="{5B18F37D-1107-444E-9483-5E1EA5A3F80D}" presName="conn" presStyleLbl="parChTrans1D2" presStyleIdx="0" presStyleCnt="1"/>
      <dgm:spPr/>
      <dgm:t>
        <a:bodyPr/>
        <a:lstStyle/>
        <a:p>
          <a:endParaRPr lang="zh-CN" altLang="en-US"/>
        </a:p>
      </dgm:t>
    </dgm:pt>
    <dgm:pt modelId="{8DAE0A8B-5652-E541-B80E-93C73F4CA7D4}" type="pres">
      <dgm:prSet presAssocID="{5B18F37D-1107-444E-9483-5E1EA5A3F80D}" presName="extraNode" presStyleLbl="node1" presStyleIdx="0" presStyleCnt="3"/>
      <dgm:spPr/>
    </dgm:pt>
    <dgm:pt modelId="{45D77690-0A38-0B4B-B461-72D635D5FB93}" type="pres">
      <dgm:prSet presAssocID="{5B18F37D-1107-444E-9483-5E1EA5A3F80D}" presName="dstNode" presStyleLbl="node1" presStyleIdx="0" presStyleCnt="3"/>
      <dgm:spPr/>
    </dgm:pt>
    <dgm:pt modelId="{01326EBD-B7D4-934E-94A8-2AC5029F3C60}" type="pres">
      <dgm:prSet presAssocID="{0D1E84D8-EDF4-7F44-A6EE-BCB1489C6A38}" presName="text_1" presStyleLbl="node1" presStyleIdx="0" presStyleCnt="3">
        <dgm:presLayoutVars>
          <dgm:bulletEnabled val="1"/>
        </dgm:presLayoutVars>
      </dgm:prSet>
      <dgm:spPr/>
      <dgm:t>
        <a:bodyPr/>
        <a:lstStyle/>
        <a:p>
          <a:endParaRPr lang="zh-CN" altLang="en-US"/>
        </a:p>
      </dgm:t>
    </dgm:pt>
    <dgm:pt modelId="{E727C1E9-2128-7A46-9D6E-12939DCC53C2}" type="pres">
      <dgm:prSet presAssocID="{0D1E84D8-EDF4-7F44-A6EE-BCB1489C6A38}" presName="accent_1" presStyleCnt="0"/>
      <dgm:spPr/>
    </dgm:pt>
    <dgm:pt modelId="{33C0BC60-2200-164E-BEA8-9625E39FF70B}" type="pres">
      <dgm:prSet presAssocID="{0D1E84D8-EDF4-7F44-A6EE-BCB1489C6A38}" presName="accentRepeatNode" presStyleLbl="solidFgAcc1" presStyleIdx="0" presStyleCnt="3"/>
      <dgm:spPr/>
    </dgm:pt>
    <dgm:pt modelId="{8F31CE59-FA89-CC45-8B0D-8E020548AD52}" type="pres">
      <dgm:prSet presAssocID="{86240567-80AD-A743-BE74-973D004F7C7E}" presName="text_2" presStyleLbl="node1" presStyleIdx="1" presStyleCnt="3">
        <dgm:presLayoutVars>
          <dgm:bulletEnabled val="1"/>
        </dgm:presLayoutVars>
      </dgm:prSet>
      <dgm:spPr/>
      <dgm:t>
        <a:bodyPr/>
        <a:lstStyle/>
        <a:p>
          <a:endParaRPr lang="zh-CN" altLang="en-US"/>
        </a:p>
      </dgm:t>
    </dgm:pt>
    <dgm:pt modelId="{94BD0BE3-1A54-2042-86E4-A89C1213A073}" type="pres">
      <dgm:prSet presAssocID="{86240567-80AD-A743-BE74-973D004F7C7E}" presName="accent_2" presStyleCnt="0"/>
      <dgm:spPr/>
    </dgm:pt>
    <dgm:pt modelId="{43543892-5AC4-9F4C-81A6-EC005129A4B7}" type="pres">
      <dgm:prSet presAssocID="{86240567-80AD-A743-BE74-973D004F7C7E}" presName="accentRepeatNode" presStyleLbl="solidFgAcc1" presStyleIdx="1" presStyleCnt="3"/>
      <dgm:spPr/>
    </dgm:pt>
    <dgm:pt modelId="{92E2E434-C521-9F48-B20D-4E463C739BB0}" type="pres">
      <dgm:prSet presAssocID="{FAEFA9F6-04B2-414C-BC25-8A20040EC8BD}" presName="text_3" presStyleLbl="node1" presStyleIdx="2" presStyleCnt="3">
        <dgm:presLayoutVars>
          <dgm:bulletEnabled val="1"/>
        </dgm:presLayoutVars>
      </dgm:prSet>
      <dgm:spPr/>
      <dgm:t>
        <a:bodyPr/>
        <a:lstStyle/>
        <a:p>
          <a:endParaRPr lang="zh-CN" altLang="en-US"/>
        </a:p>
      </dgm:t>
    </dgm:pt>
    <dgm:pt modelId="{30FA0311-1EA5-164F-B3FB-57F1C6AD51BF}" type="pres">
      <dgm:prSet presAssocID="{FAEFA9F6-04B2-414C-BC25-8A20040EC8BD}" presName="accent_3" presStyleCnt="0"/>
      <dgm:spPr/>
    </dgm:pt>
    <dgm:pt modelId="{AC572FE3-08CF-874B-A9C0-BB0DDA0A9C9A}" type="pres">
      <dgm:prSet presAssocID="{FAEFA9F6-04B2-414C-BC25-8A20040EC8BD}" presName="accentRepeatNode" presStyleLbl="solidFgAcc1" presStyleIdx="2" presStyleCnt="3"/>
      <dgm:spPr/>
    </dgm:pt>
  </dgm:ptLst>
  <dgm:cxnLst>
    <dgm:cxn modelId="{8F7CAB3C-2F19-914C-B836-BF3E882F44F1}" srcId="{5B18F37D-1107-444E-9483-5E1EA5A3F80D}" destId="{86240567-80AD-A743-BE74-973D004F7C7E}" srcOrd="1" destOrd="0" parTransId="{BA378EE8-90CE-E94C-B7E7-056BF47877D8}" sibTransId="{52183D95-4CD0-BD4C-8415-04BF93206580}"/>
    <dgm:cxn modelId="{85DA2B54-CCDA-6147-8574-58F5A8976AFB}" type="presOf" srcId="{5B18F37D-1107-444E-9483-5E1EA5A3F80D}" destId="{D9B8E879-D6BC-0542-9A04-15A9371A194A}" srcOrd="0" destOrd="0" presId="urn:microsoft.com/office/officeart/2008/layout/VerticalCurvedList"/>
    <dgm:cxn modelId="{C05D92EA-89D3-7B4C-813F-1279B40D8A2C}" type="presOf" srcId="{86240567-80AD-A743-BE74-973D004F7C7E}" destId="{8F31CE59-FA89-CC45-8B0D-8E020548AD52}" srcOrd="0" destOrd="0" presId="urn:microsoft.com/office/officeart/2008/layout/VerticalCurvedList"/>
    <dgm:cxn modelId="{EEFD1E79-C00F-1943-B0AF-BA2F7B1BAB9A}" type="presOf" srcId="{ADE275ED-A521-4145-B817-2213600F955C}" destId="{A0401A13-1C22-DB47-8751-D61DB1BFD975}" srcOrd="0" destOrd="0" presId="urn:microsoft.com/office/officeart/2008/layout/VerticalCurvedList"/>
    <dgm:cxn modelId="{577C996C-C0D1-8E40-A71B-CCEDEB9353F9}" type="presOf" srcId="{FAEFA9F6-04B2-414C-BC25-8A20040EC8BD}" destId="{92E2E434-C521-9F48-B20D-4E463C739BB0}" srcOrd="0" destOrd="0" presId="urn:microsoft.com/office/officeart/2008/layout/VerticalCurvedList"/>
    <dgm:cxn modelId="{D6CA8E3C-FBBB-C649-80B3-5980BE54167D}" type="presOf" srcId="{0D1E84D8-EDF4-7F44-A6EE-BCB1489C6A38}" destId="{01326EBD-B7D4-934E-94A8-2AC5029F3C60}" srcOrd="0" destOrd="0" presId="urn:microsoft.com/office/officeart/2008/layout/VerticalCurvedList"/>
    <dgm:cxn modelId="{8F378136-237A-524F-B541-E34FCA55BE57}" srcId="{5B18F37D-1107-444E-9483-5E1EA5A3F80D}" destId="{0D1E84D8-EDF4-7F44-A6EE-BCB1489C6A38}" srcOrd="0" destOrd="0" parTransId="{C1F5DFAC-E757-8349-9AA6-8F07752602A7}" sibTransId="{ADE275ED-A521-4145-B817-2213600F955C}"/>
    <dgm:cxn modelId="{871D8492-6DCC-5149-ADAC-F696F8CE1407}" srcId="{5B18F37D-1107-444E-9483-5E1EA5A3F80D}" destId="{FAEFA9F6-04B2-414C-BC25-8A20040EC8BD}" srcOrd="2" destOrd="0" parTransId="{E5099FB4-B312-E046-A451-50CBF9674431}" sibTransId="{D849D98C-2E0E-CE48-BFDB-D4392F7DA50D}"/>
    <dgm:cxn modelId="{33BBFCC9-ADFB-3B4F-B11F-078137A98795}" type="presParOf" srcId="{D9B8E879-D6BC-0542-9A04-15A9371A194A}" destId="{1BF0403D-EE0D-D04E-932B-904E41C09AE2}" srcOrd="0" destOrd="0" presId="urn:microsoft.com/office/officeart/2008/layout/VerticalCurvedList"/>
    <dgm:cxn modelId="{478588DC-1702-C243-A5F9-1623DAC42931}" type="presParOf" srcId="{1BF0403D-EE0D-D04E-932B-904E41C09AE2}" destId="{192F92A4-DC25-6548-815A-1506605ECBEC}" srcOrd="0" destOrd="0" presId="urn:microsoft.com/office/officeart/2008/layout/VerticalCurvedList"/>
    <dgm:cxn modelId="{75B66A19-CF29-EB4F-958E-61E92D3B2065}" type="presParOf" srcId="{192F92A4-DC25-6548-815A-1506605ECBEC}" destId="{4C1DCCF0-C3D9-B84A-BAFE-D38C86CCC307}" srcOrd="0" destOrd="0" presId="urn:microsoft.com/office/officeart/2008/layout/VerticalCurvedList"/>
    <dgm:cxn modelId="{9234F879-C80F-954A-BF31-7C7CEF11D0CB}" type="presParOf" srcId="{192F92A4-DC25-6548-815A-1506605ECBEC}" destId="{A0401A13-1C22-DB47-8751-D61DB1BFD975}" srcOrd="1" destOrd="0" presId="urn:microsoft.com/office/officeart/2008/layout/VerticalCurvedList"/>
    <dgm:cxn modelId="{BB67356D-F0E1-ED4A-80F5-689F7B5B5002}" type="presParOf" srcId="{192F92A4-DC25-6548-815A-1506605ECBEC}" destId="{8DAE0A8B-5652-E541-B80E-93C73F4CA7D4}" srcOrd="2" destOrd="0" presId="urn:microsoft.com/office/officeart/2008/layout/VerticalCurvedList"/>
    <dgm:cxn modelId="{87813F5B-636A-B746-A155-AE94829DF170}" type="presParOf" srcId="{192F92A4-DC25-6548-815A-1506605ECBEC}" destId="{45D77690-0A38-0B4B-B461-72D635D5FB93}" srcOrd="3" destOrd="0" presId="urn:microsoft.com/office/officeart/2008/layout/VerticalCurvedList"/>
    <dgm:cxn modelId="{7F332417-E6FF-674C-B673-105AECC33429}" type="presParOf" srcId="{1BF0403D-EE0D-D04E-932B-904E41C09AE2}" destId="{01326EBD-B7D4-934E-94A8-2AC5029F3C60}" srcOrd="1" destOrd="0" presId="urn:microsoft.com/office/officeart/2008/layout/VerticalCurvedList"/>
    <dgm:cxn modelId="{26AC20CC-FAAE-EE4C-B73B-D254C7766E35}" type="presParOf" srcId="{1BF0403D-EE0D-D04E-932B-904E41C09AE2}" destId="{E727C1E9-2128-7A46-9D6E-12939DCC53C2}" srcOrd="2" destOrd="0" presId="urn:microsoft.com/office/officeart/2008/layout/VerticalCurvedList"/>
    <dgm:cxn modelId="{884D2FD2-1E4E-594B-A57E-8060B41BD774}" type="presParOf" srcId="{E727C1E9-2128-7A46-9D6E-12939DCC53C2}" destId="{33C0BC60-2200-164E-BEA8-9625E39FF70B}" srcOrd="0" destOrd="0" presId="urn:microsoft.com/office/officeart/2008/layout/VerticalCurvedList"/>
    <dgm:cxn modelId="{3BA9325C-8085-B44E-B811-89151685129C}" type="presParOf" srcId="{1BF0403D-EE0D-D04E-932B-904E41C09AE2}" destId="{8F31CE59-FA89-CC45-8B0D-8E020548AD52}" srcOrd="3" destOrd="0" presId="urn:microsoft.com/office/officeart/2008/layout/VerticalCurvedList"/>
    <dgm:cxn modelId="{BD7D7A8F-155A-A74E-9C35-49B5DB246035}" type="presParOf" srcId="{1BF0403D-EE0D-D04E-932B-904E41C09AE2}" destId="{94BD0BE3-1A54-2042-86E4-A89C1213A073}" srcOrd="4" destOrd="0" presId="urn:microsoft.com/office/officeart/2008/layout/VerticalCurvedList"/>
    <dgm:cxn modelId="{6A522498-94C3-5742-96EE-9A453CE5ED75}" type="presParOf" srcId="{94BD0BE3-1A54-2042-86E4-A89C1213A073}" destId="{43543892-5AC4-9F4C-81A6-EC005129A4B7}" srcOrd="0" destOrd="0" presId="urn:microsoft.com/office/officeart/2008/layout/VerticalCurvedList"/>
    <dgm:cxn modelId="{137D86E7-D15B-B040-944C-1760A7532982}" type="presParOf" srcId="{1BF0403D-EE0D-D04E-932B-904E41C09AE2}" destId="{92E2E434-C521-9F48-B20D-4E463C739BB0}" srcOrd="5" destOrd="0" presId="urn:microsoft.com/office/officeart/2008/layout/VerticalCurvedList"/>
    <dgm:cxn modelId="{FD6A9DB2-1E82-F845-B4A3-D2F3B42F55C2}" type="presParOf" srcId="{1BF0403D-EE0D-D04E-932B-904E41C09AE2}" destId="{30FA0311-1EA5-164F-B3FB-57F1C6AD51BF}" srcOrd="6" destOrd="0" presId="urn:microsoft.com/office/officeart/2008/layout/VerticalCurvedList"/>
    <dgm:cxn modelId="{41041EFE-68D0-354A-BFC6-4E268E8D31AA}" type="presParOf" srcId="{30FA0311-1EA5-164F-B3FB-57F1C6AD51BF}" destId="{AC572FE3-08CF-874B-A9C0-BB0DDA0A9C9A}"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BD6792-62DD-EF46-9B4A-B82C81831FF3}">
      <dsp:nvSpPr>
        <dsp:cNvPr id="0" name=""/>
        <dsp:cNvSpPr/>
      </dsp:nvSpPr>
      <dsp:spPr>
        <a:xfrm>
          <a:off x="5031155" y="3534833"/>
          <a:ext cx="2567952" cy="1663451"/>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26667"/>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latin typeface="仿宋" panose="02010609060101010101" pitchFamily="49" charset="-122"/>
              <a:ea typeface="仿宋" panose="02010609060101010101" pitchFamily="49" charset="-122"/>
            </a:rPr>
            <a:t>控制流维度的修复</a:t>
          </a:r>
          <a:endParaRPr lang="zh-CN" altLang="en-US" sz="1800" kern="1200" dirty="0">
            <a:latin typeface="仿宋" panose="02010609060101010101" pitchFamily="49" charset="-122"/>
            <a:ea typeface="仿宋" panose="02010609060101010101" pitchFamily="49" charset="-122"/>
          </a:endParaRPr>
        </a:p>
        <a:p>
          <a:pPr marL="171450" lvl="1" indent="-171450" algn="l" defTabSz="800100">
            <a:lnSpc>
              <a:spcPct val="90000"/>
            </a:lnSpc>
            <a:spcBef>
              <a:spcPct val="0"/>
            </a:spcBef>
            <a:spcAft>
              <a:spcPct val="15000"/>
            </a:spcAft>
            <a:buChar char="••"/>
          </a:pPr>
          <a:r>
            <a:rPr lang="zh-CN" altLang="en-US" sz="1800" kern="1200" dirty="0" smtClean="0">
              <a:latin typeface="仿宋" panose="02010609060101010101" pitchFamily="49" charset="-122"/>
              <a:ea typeface="仿宋" panose="02010609060101010101" pitchFamily="49" charset="-122"/>
            </a:rPr>
            <a:t>面向多维度的修复</a:t>
          </a:r>
          <a:endParaRPr lang="zh-CN" altLang="en-US" sz="1800" kern="1200" dirty="0">
            <a:latin typeface="仿宋" panose="02010609060101010101" pitchFamily="49" charset="-122"/>
            <a:ea typeface="仿宋" panose="02010609060101010101" pitchFamily="49" charset="-122"/>
          </a:endParaRPr>
        </a:p>
      </dsp:txBody>
      <dsp:txXfrm>
        <a:off x="5838082" y="3987237"/>
        <a:ext cx="1724484" cy="1174506"/>
      </dsp:txXfrm>
    </dsp:sp>
    <dsp:sp modelId="{3547AFF3-88FB-784B-9C8B-63EE8BE491ED}">
      <dsp:nvSpPr>
        <dsp:cNvPr id="0" name=""/>
        <dsp:cNvSpPr/>
      </dsp:nvSpPr>
      <dsp:spPr>
        <a:xfrm>
          <a:off x="204626" y="3534833"/>
          <a:ext cx="2695913" cy="1663451"/>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latin typeface="仿宋" panose="02010609060101010101" pitchFamily="49" charset="-122"/>
              <a:ea typeface="仿宋" panose="02010609060101010101" pitchFamily="49" charset="-122"/>
            </a:rPr>
            <a:t>分支进程</a:t>
          </a:r>
          <a:endParaRPr lang="zh-CN" altLang="en-US" sz="1800" kern="1200" dirty="0">
            <a:latin typeface="仿宋" panose="02010609060101010101" pitchFamily="49" charset="-122"/>
            <a:ea typeface="仿宋" panose="02010609060101010101" pitchFamily="49" charset="-122"/>
          </a:endParaRPr>
        </a:p>
        <a:p>
          <a:pPr marL="171450" lvl="1" indent="-171450" algn="l" defTabSz="800100">
            <a:lnSpc>
              <a:spcPct val="90000"/>
            </a:lnSpc>
            <a:spcBef>
              <a:spcPct val="0"/>
            </a:spcBef>
            <a:spcAft>
              <a:spcPct val="15000"/>
            </a:spcAft>
            <a:buChar char="••"/>
          </a:pPr>
          <a:r>
            <a:rPr lang="zh-CN" altLang="en-US" sz="1800" kern="1200" dirty="0" smtClean="0">
              <a:latin typeface="仿宋" panose="02010609060101010101" pitchFamily="49" charset="-122"/>
              <a:ea typeface="仿宋" panose="02010609060101010101" pitchFamily="49" charset="-122"/>
            </a:rPr>
            <a:t>完全有限前缀</a:t>
          </a:r>
          <a:endParaRPr lang="zh-CN" altLang="en-US" sz="1800" kern="1200" dirty="0">
            <a:latin typeface="仿宋" panose="02010609060101010101" pitchFamily="49" charset="-122"/>
            <a:ea typeface="仿宋" panose="02010609060101010101" pitchFamily="49" charset="-122"/>
          </a:endParaRPr>
        </a:p>
      </dsp:txBody>
      <dsp:txXfrm>
        <a:off x="241167" y="3987237"/>
        <a:ext cx="1814057" cy="1174506"/>
      </dsp:txXfrm>
    </dsp:sp>
    <dsp:sp modelId="{FE15C1E9-3360-8A48-A4DD-A08A585BB31E}">
      <dsp:nvSpPr>
        <dsp:cNvPr id="0" name=""/>
        <dsp:cNvSpPr/>
      </dsp:nvSpPr>
      <dsp:spPr>
        <a:xfrm>
          <a:off x="5060352" y="0"/>
          <a:ext cx="2567952" cy="1663451"/>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13333"/>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t" anchorCtr="0">
          <a:noAutofit/>
        </a:bodyPr>
        <a:lstStyle/>
        <a:p>
          <a:pPr marL="171450" lvl="1" indent="-171450" algn="l" defTabSz="800100">
            <a:lnSpc>
              <a:spcPct val="90000"/>
            </a:lnSpc>
            <a:spcBef>
              <a:spcPct val="0"/>
            </a:spcBef>
            <a:spcAft>
              <a:spcPct val="15000"/>
            </a:spcAft>
            <a:buChar char="••"/>
          </a:pPr>
          <a:r>
            <a:rPr lang="en-US" altLang="zh-CN" sz="1800" kern="1200" dirty="0" smtClean="0">
              <a:latin typeface="仿宋" panose="02010609060101010101" pitchFamily="49" charset="-122"/>
              <a:ea typeface="仿宋" panose="02010609060101010101" pitchFamily="49" charset="-122"/>
            </a:rPr>
            <a:t>4</a:t>
          </a:r>
          <a:r>
            <a:rPr lang="zh-CN" altLang="en-US" sz="1800" kern="1200" dirty="0" smtClean="0">
              <a:latin typeface="仿宋" panose="02010609060101010101" pitchFamily="49" charset="-122"/>
              <a:ea typeface="仿宋" panose="02010609060101010101" pitchFamily="49" charset="-122"/>
            </a:rPr>
            <a:t>种度量维度</a:t>
          </a:r>
          <a:endParaRPr lang="zh-CN" altLang="en-US" sz="1800" kern="1200" dirty="0">
            <a:latin typeface="仿宋" panose="02010609060101010101" pitchFamily="49" charset="-122"/>
            <a:ea typeface="仿宋" panose="02010609060101010101" pitchFamily="49" charset="-122"/>
          </a:endParaRPr>
        </a:p>
        <a:p>
          <a:pPr marL="171450" lvl="1" indent="-171450" algn="l" defTabSz="800100">
            <a:lnSpc>
              <a:spcPct val="90000"/>
            </a:lnSpc>
            <a:spcBef>
              <a:spcPct val="0"/>
            </a:spcBef>
            <a:spcAft>
              <a:spcPct val="15000"/>
            </a:spcAft>
            <a:buChar char="••"/>
          </a:pPr>
          <a:r>
            <a:rPr lang="zh-CN" altLang="en-US" sz="1800" kern="1200" dirty="0" smtClean="0">
              <a:latin typeface="仿宋" panose="02010609060101010101" pitchFamily="49" charset="-122"/>
              <a:ea typeface="仿宋" panose="02010609060101010101" pitchFamily="49" charset="-122"/>
            </a:rPr>
            <a:t>一般检测方法（日志重演、轨迹对齐）</a:t>
          </a:r>
          <a:endParaRPr lang="zh-CN" altLang="en-US" sz="1800" kern="1200" dirty="0">
            <a:latin typeface="仿宋" panose="02010609060101010101" pitchFamily="49" charset="-122"/>
            <a:ea typeface="仿宋" panose="02010609060101010101" pitchFamily="49" charset="-122"/>
          </a:endParaRPr>
        </a:p>
      </dsp:txBody>
      <dsp:txXfrm>
        <a:off x="5867279" y="36541"/>
        <a:ext cx="1724484" cy="1174506"/>
      </dsp:txXfrm>
    </dsp:sp>
    <dsp:sp modelId="{54115702-6B9E-C741-8A21-E665D85732F0}">
      <dsp:nvSpPr>
        <dsp:cNvPr id="0" name=""/>
        <dsp:cNvSpPr/>
      </dsp:nvSpPr>
      <dsp:spPr>
        <a:xfrm>
          <a:off x="211020" y="0"/>
          <a:ext cx="2705415" cy="1663451"/>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marL="114300" lvl="1" indent="-114300" algn="l" defTabSz="666750">
            <a:lnSpc>
              <a:spcPct val="90000"/>
            </a:lnSpc>
            <a:spcBef>
              <a:spcPct val="0"/>
            </a:spcBef>
            <a:spcAft>
              <a:spcPct val="15000"/>
            </a:spcAft>
            <a:buChar char="••"/>
          </a:pPr>
          <a:r>
            <a:rPr lang="en-US" altLang="zh-CN" sz="1500" kern="1200" dirty="0" smtClean="0">
              <a:latin typeface="仿宋" panose="02010609060101010101" pitchFamily="49" charset="-122"/>
              <a:ea typeface="仿宋" panose="02010609060101010101" pitchFamily="49" charset="-122"/>
            </a:rPr>
            <a:t>Declarative</a:t>
          </a:r>
          <a:r>
            <a:rPr lang="zh-CN" altLang="en-US" sz="1800" kern="1200" dirty="0" smtClean="0">
              <a:latin typeface="仿宋" panose="02010609060101010101" pitchFamily="49" charset="-122"/>
              <a:ea typeface="仿宋" panose="02010609060101010101" pitchFamily="49" charset="-122"/>
            </a:rPr>
            <a:t>模型</a:t>
          </a:r>
          <a:endParaRPr lang="zh-CN" altLang="en-US" sz="1800" kern="1200" dirty="0">
            <a:latin typeface="仿宋" panose="02010609060101010101" pitchFamily="49" charset="-122"/>
            <a:ea typeface="仿宋" panose="02010609060101010101" pitchFamily="49" charset="-122"/>
          </a:endParaRPr>
        </a:p>
        <a:p>
          <a:pPr marL="114300" lvl="1" indent="-114300" algn="l" defTabSz="666750">
            <a:lnSpc>
              <a:spcPct val="90000"/>
            </a:lnSpc>
            <a:spcBef>
              <a:spcPct val="0"/>
            </a:spcBef>
            <a:spcAft>
              <a:spcPct val="15000"/>
            </a:spcAft>
            <a:buChar char="••"/>
          </a:pPr>
          <a:r>
            <a:rPr lang="en-US" altLang="zh-CN" sz="1500" kern="1200" dirty="0" smtClean="0">
              <a:latin typeface="仿宋" panose="02010609060101010101" pitchFamily="49" charset="-122"/>
              <a:ea typeface="仿宋" panose="02010609060101010101" pitchFamily="49" charset="-122"/>
            </a:rPr>
            <a:t>Imperative</a:t>
          </a:r>
          <a:r>
            <a:rPr lang="zh-CN" altLang="en-US" sz="1800" kern="1200" dirty="0" smtClean="0">
              <a:latin typeface="仿宋" panose="02010609060101010101" pitchFamily="49" charset="-122"/>
              <a:ea typeface="仿宋" panose="02010609060101010101" pitchFamily="49" charset="-122"/>
            </a:rPr>
            <a:t>模型</a:t>
          </a:r>
          <a:endParaRPr lang="zh-CN" altLang="en-US" sz="1800" kern="1200" dirty="0">
            <a:latin typeface="仿宋" panose="02010609060101010101" pitchFamily="49" charset="-122"/>
            <a:ea typeface="仿宋" panose="02010609060101010101" pitchFamily="49" charset="-122"/>
          </a:endParaRPr>
        </a:p>
        <a:p>
          <a:pPr marL="114300" lvl="1" indent="-114300" algn="l" defTabSz="666750">
            <a:lnSpc>
              <a:spcPct val="90000"/>
            </a:lnSpc>
            <a:spcBef>
              <a:spcPct val="0"/>
            </a:spcBef>
            <a:spcAft>
              <a:spcPct val="15000"/>
            </a:spcAft>
            <a:buChar char="••"/>
          </a:pPr>
          <a:r>
            <a:rPr lang="en-US" altLang="zh-CN" sz="1500" kern="1200" dirty="0" smtClean="0">
              <a:latin typeface="仿宋" panose="02010609060101010101" pitchFamily="49" charset="-122"/>
              <a:ea typeface="仿宋" panose="02010609060101010101" pitchFamily="49" charset="-122"/>
            </a:rPr>
            <a:t>Hybrid</a:t>
          </a:r>
          <a:r>
            <a:rPr lang="zh-CN" altLang="en-US" sz="1800" kern="1200" dirty="0" smtClean="0">
              <a:latin typeface="仿宋" panose="02010609060101010101" pitchFamily="49" charset="-122"/>
              <a:ea typeface="仿宋" panose="02010609060101010101" pitchFamily="49" charset="-122"/>
            </a:rPr>
            <a:t>模型</a:t>
          </a:r>
          <a:endParaRPr lang="zh-CN" altLang="en-US" sz="1800" kern="1200" dirty="0">
            <a:latin typeface="仿宋" panose="02010609060101010101" pitchFamily="49" charset="-122"/>
            <a:ea typeface="仿宋" panose="02010609060101010101" pitchFamily="49" charset="-122"/>
          </a:endParaRPr>
        </a:p>
      </dsp:txBody>
      <dsp:txXfrm>
        <a:off x="247561" y="36541"/>
        <a:ext cx="1820708" cy="1174506"/>
      </dsp:txXfrm>
    </dsp:sp>
    <dsp:sp modelId="{F0BF55C1-8C5D-184B-8D3B-BA4054F48365}">
      <dsp:nvSpPr>
        <dsp:cNvPr id="0" name=""/>
        <dsp:cNvSpPr/>
      </dsp:nvSpPr>
      <dsp:spPr>
        <a:xfrm>
          <a:off x="1442937" y="80354"/>
          <a:ext cx="2475943" cy="2475943"/>
        </a:xfrm>
        <a:prstGeom prst="pieWedge">
          <a:avLst/>
        </a:prstGeom>
        <a:solidFill>
          <a:schemeClr val="accent3">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r" defTabSz="1177925">
            <a:lnSpc>
              <a:spcPct val="90000"/>
            </a:lnSpc>
            <a:spcBef>
              <a:spcPct val="0"/>
            </a:spcBef>
            <a:spcAft>
              <a:spcPct val="35000"/>
            </a:spcAft>
          </a:pPr>
          <a:r>
            <a:rPr lang="zh-CN" altLang="en-US" sz="2650" kern="1200" dirty="0" smtClean="0">
              <a:latin typeface="仿宋" panose="02010609060101010101" pitchFamily="49" charset="-122"/>
              <a:ea typeface="仿宋" panose="02010609060101010101" pitchFamily="49" charset="-122"/>
            </a:rPr>
            <a:t>流程模型分类</a:t>
          </a:r>
          <a:endParaRPr lang="zh-CN" altLang="en-US" sz="2650" kern="1200" dirty="0">
            <a:latin typeface="仿宋" panose="02010609060101010101" pitchFamily="49" charset="-122"/>
            <a:ea typeface="仿宋" panose="02010609060101010101" pitchFamily="49" charset="-122"/>
          </a:endParaRPr>
        </a:p>
      </dsp:txBody>
      <dsp:txXfrm>
        <a:off x="2168124" y="805541"/>
        <a:ext cx="1750756" cy="1750756"/>
      </dsp:txXfrm>
    </dsp:sp>
    <dsp:sp modelId="{77FFF5F6-E20E-5744-99E0-A6D7DD8CD12E}">
      <dsp:nvSpPr>
        <dsp:cNvPr id="0" name=""/>
        <dsp:cNvSpPr/>
      </dsp:nvSpPr>
      <dsp:spPr>
        <a:xfrm rot="5400000">
          <a:off x="3953880" y="80354"/>
          <a:ext cx="2475943" cy="2475943"/>
        </a:xfrm>
        <a:prstGeom prst="pieWedge">
          <a:avLst/>
        </a:prstGeom>
        <a:solidFill>
          <a:schemeClr val="accent3">
            <a:alpha val="90000"/>
            <a:hueOff val="0"/>
            <a:satOff val="0"/>
            <a:lumOff val="0"/>
            <a:alphaOff val="-13333"/>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l" defTabSz="1177925">
            <a:lnSpc>
              <a:spcPct val="90000"/>
            </a:lnSpc>
            <a:spcBef>
              <a:spcPct val="0"/>
            </a:spcBef>
            <a:spcAft>
              <a:spcPct val="35000"/>
            </a:spcAft>
          </a:pPr>
          <a:r>
            <a:rPr lang="zh-CN" altLang="en-US" sz="2650" kern="1200" dirty="0" smtClean="0">
              <a:latin typeface="仿宋" panose="02010609060101010101" pitchFamily="49" charset="-122"/>
              <a:ea typeface="仿宋" panose="02010609060101010101" pitchFamily="49" charset="-122"/>
            </a:rPr>
            <a:t>符合性检测</a:t>
          </a:r>
          <a:endParaRPr lang="zh-CN" altLang="en-US" sz="2650" kern="1200" dirty="0">
            <a:latin typeface="仿宋" panose="02010609060101010101" pitchFamily="49" charset="-122"/>
            <a:ea typeface="仿宋" panose="02010609060101010101" pitchFamily="49" charset="-122"/>
          </a:endParaRPr>
        </a:p>
      </dsp:txBody>
      <dsp:txXfrm rot="-5400000">
        <a:off x="3953880" y="805541"/>
        <a:ext cx="1750756" cy="1750756"/>
      </dsp:txXfrm>
    </dsp:sp>
    <dsp:sp modelId="{BFAE9DF9-CFBD-C440-882E-8B76FA7A52EF}">
      <dsp:nvSpPr>
        <dsp:cNvPr id="0" name=""/>
        <dsp:cNvSpPr/>
      </dsp:nvSpPr>
      <dsp:spPr>
        <a:xfrm rot="10800000">
          <a:off x="3965021" y="2592513"/>
          <a:ext cx="2475943" cy="2475943"/>
        </a:xfrm>
        <a:prstGeom prst="pieWedge">
          <a:avLst/>
        </a:prstGeom>
        <a:solidFill>
          <a:schemeClr val="accent3">
            <a:alpha val="90000"/>
            <a:hueOff val="0"/>
            <a:satOff val="0"/>
            <a:lumOff val="0"/>
            <a:alphaOff val="-26667"/>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l" defTabSz="1177925">
            <a:lnSpc>
              <a:spcPct val="90000"/>
            </a:lnSpc>
            <a:spcBef>
              <a:spcPct val="0"/>
            </a:spcBef>
            <a:spcAft>
              <a:spcPct val="35000"/>
            </a:spcAft>
          </a:pPr>
          <a:r>
            <a:rPr lang="zh-CN" altLang="en-US" sz="2650" kern="1200" dirty="0" smtClean="0">
              <a:latin typeface="仿宋" panose="02010609060101010101" pitchFamily="49" charset="-122"/>
              <a:ea typeface="仿宋" panose="02010609060101010101" pitchFamily="49" charset="-122"/>
            </a:rPr>
            <a:t>日志与模型修复</a:t>
          </a:r>
          <a:endParaRPr lang="zh-CN" altLang="en-US" sz="2650" kern="1200" dirty="0">
            <a:latin typeface="仿宋" panose="02010609060101010101" pitchFamily="49" charset="-122"/>
            <a:ea typeface="仿宋" panose="02010609060101010101" pitchFamily="49" charset="-122"/>
          </a:endParaRPr>
        </a:p>
      </dsp:txBody>
      <dsp:txXfrm rot="10800000">
        <a:off x="3965021" y="2592513"/>
        <a:ext cx="1750756" cy="1750756"/>
      </dsp:txXfrm>
    </dsp:sp>
    <dsp:sp modelId="{17DF390D-71D6-EF41-A19B-445ABDFE38FF}">
      <dsp:nvSpPr>
        <dsp:cNvPr id="0" name=""/>
        <dsp:cNvSpPr/>
      </dsp:nvSpPr>
      <dsp:spPr>
        <a:xfrm rot="16200000">
          <a:off x="1431795" y="2592513"/>
          <a:ext cx="2475943" cy="2475943"/>
        </a:xfrm>
        <a:prstGeom prst="pieWedge">
          <a:avLst/>
        </a:prstGeom>
        <a:solidFill>
          <a:schemeClr val="accent3">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r" defTabSz="1177925">
            <a:lnSpc>
              <a:spcPct val="90000"/>
            </a:lnSpc>
            <a:spcBef>
              <a:spcPct val="0"/>
            </a:spcBef>
            <a:spcAft>
              <a:spcPct val="35000"/>
            </a:spcAft>
          </a:pPr>
          <a:r>
            <a:rPr lang="zh-CN" altLang="en-US" sz="2650" kern="1200" dirty="0" smtClean="0">
              <a:latin typeface="仿宋" panose="02010609060101010101" pitchFamily="49" charset="-122"/>
              <a:ea typeface="仿宋" panose="02010609060101010101" pitchFamily="49" charset="-122"/>
            </a:rPr>
            <a:t>模型展开技术</a:t>
          </a:r>
          <a:endParaRPr lang="zh-CN" altLang="en-US" sz="2650" kern="1200" dirty="0">
            <a:latin typeface="仿宋" panose="02010609060101010101" pitchFamily="49" charset="-122"/>
            <a:ea typeface="仿宋" panose="02010609060101010101" pitchFamily="49" charset="-122"/>
          </a:endParaRPr>
        </a:p>
      </dsp:txBody>
      <dsp:txXfrm rot="5400000">
        <a:off x="2156982" y="2592513"/>
        <a:ext cx="1750756" cy="1750756"/>
      </dsp:txXfrm>
    </dsp:sp>
    <dsp:sp modelId="{84812EDB-8D68-0D4B-8BA2-AFE0BA055F23}">
      <dsp:nvSpPr>
        <dsp:cNvPr id="0" name=""/>
        <dsp:cNvSpPr/>
      </dsp:nvSpPr>
      <dsp:spPr>
        <a:xfrm>
          <a:off x="3547808" y="2131296"/>
          <a:ext cx="777143" cy="675777"/>
        </a:xfrm>
        <a:prstGeom prst="circularArrow">
          <a:avLst/>
        </a:prstGeom>
        <a:solidFill>
          <a:schemeClr val="accent3">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CBA23B-E46A-324E-9866-AC511AC243E5}">
      <dsp:nvSpPr>
        <dsp:cNvPr id="0" name=""/>
        <dsp:cNvSpPr/>
      </dsp:nvSpPr>
      <dsp:spPr>
        <a:xfrm rot="10800000">
          <a:off x="3547808" y="2391211"/>
          <a:ext cx="777143" cy="675777"/>
        </a:xfrm>
        <a:prstGeom prst="circularArrow">
          <a:avLst/>
        </a:prstGeom>
        <a:solidFill>
          <a:schemeClr val="accent3">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501AC9-550B-D946-993F-743E52810AD9}">
      <dsp:nvSpPr>
        <dsp:cNvPr id="0" name=""/>
        <dsp:cNvSpPr/>
      </dsp:nvSpPr>
      <dsp:spPr>
        <a:xfrm>
          <a:off x="964205" y="0"/>
          <a:ext cx="7204300" cy="4332111"/>
        </a:xfrm>
        <a:prstGeom prst="quadArrow">
          <a:avLst>
            <a:gd name="adj1" fmla="val 2000"/>
            <a:gd name="adj2" fmla="val 4000"/>
            <a:gd name="adj3" fmla="val 5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480D01-F094-B64D-9402-09BE65B38867}">
      <dsp:nvSpPr>
        <dsp:cNvPr id="0" name=""/>
        <dsp:cNvSpPr/>
      </dsp:nvSpPr>
      <dsp:spPr>
        <a:xfrm>
          <a:off x="1177223" y="10778"/>
          <a:ext cx="2901821" cy="1732844"/>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仿宋" panose="02010609060101010101" pitchFamily="49" charset="-122"/>
              <a:ea typeface="仿宋" panose="02010609060101010101" pitchFamily="49" charset="-122"/>
            </a:rPr>
            <a:t>问题形式化定义</a:t>
          </a:r>
          <a:endParaRPr lang="zh-CN" altLang="en-US" sz="2800" kern="1200" dirty="0">
            <a:latin typeface="仿宋" panose="02010609060101010101" pitchFamily="49" charset="-122"/>
            <a:ea typeface="仿宋" panose="02010609060101010101" pitchFamily="49" charset="-122"/>
          </a:endParaRPr>
        </a:p>
      </dsp:txBody>
      <dsp:txXfrm>
        <a:off x="1261813" y="95368"/>
        <a:ext cx="2732641" cy="1563664"/>
      </dsp:txXfrm>
    </dsp:sp>
    <dsp:sp modelId="{D880EBC2-F652-CE46-B7DB-CF84632696FA}">
      <dsp:nvSpPr>
        <dsp:cNvPr id="0" name=""/>
        <dsp:cNvSpPr/>
      </dsp:nvSpPr>
      <dsp:spPr>
        <a:xfrm>
          <a:off x="5070465" y="0"/>
          <a:ext cx="2891302" cy="1732844"/>
        </a:xfrm>
        <a:prstGeom prst="roundRect">
          <a:avLst/>
        </a:prstGeom>
        <a:solidFill>
          <a:schemeClr val="accent3">
            <a:hueOff val="-391530"/>
            <a:satOff val="0"/>
            <a:lumOff val="-307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仿宋" panose="02010609060101010101" pitchFamily="49" charset="-122"/>
              <a:ea typeface="仿宋" panose="02010609060101010101" pitchFamily="49" charset="-122"/>
            </a:rPr>
            <a:t>复杂性分析</a:t>
          </a:r>
          <a:endParaRPr lang="zh-CN" altLang="en-US" sz="2800" kern="1200" dirty="0">
            <a:latin typeface="仿宋" panose="02010609060101010101" pitchFamily="49" charset="-122"/>
            <a:ea typeface="仿宋" panose="02010609060101010101" pitchFamily="49" charset="-122"/>
          </a:endParaRPr>
        </a:p>
      </dsp:txBody>
      <dsp:txXfrm>
        <a:off x="5155055" y="84590"/>
        <a:ext cx="2722122" cy="1563664"/>
      </dsp:txXfrm>
    </dsp:sp>
    <dsp:sp modelId="{11C653BB-F112-5748-BAAC-AC4932508D16}">
      <dsp:nvSpPr>
        <dsp:cNvPr id="0" name=""/>
        <dsp:cNvSpPr/>
      </dsp:nvSpPr>
      <dsp:spPr>
        <a:xfrm>
          <a:off x="1127447" y="2509591"/>
          <a:ext cx="2922632" cy="1732844"/>
        </a:xfrm>
        <a:prstGeom prst="roundRect">
          <a:avLst/>
        </a:prstGeom>
        <a:solidFill>
          <a:schemeClr val="accent3">
            <a:hueOff val="-783060"/>
            <a:satOff val="0"/>
            <a:lumOff val="-614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仿宋" panose="02010609060101010101" pitchFamily="49" charset="-122"/>
              <a:ea typeface="仿宋" panose="02010609060101010101" pitchFamily="49" charset="-122"/>
            </a:rPr>
            <a:t>算法设计</a:t>
          </a:r>
          <a:endParaRPr lang="zh-CN" altLang="en-US" sz="2800" kern="1200" dirty="0">
            <a:latin typeface="仿宋" panose="02010609060101010101" pitchFamily="49" charset="-122"/>
            <a:ea typeface="仿宋" panose="02010609060101010101" pitchFamily="49" charset="-122"/>
          </a:endParaRPr>
        </a:p>
      </dsp:txBody>
      <dsp:txXfrm>
        <a:off x="1212037" y="2594181"/>
        <a:ext cx="2753452" cy="1563664"/>
      </dsp:txXfrm>
    </dsp:sp>
    <dsp:sp modelId="{757B32DF-F8E2-5249-8A51-05D7A56388FD}">
      <dsp:nvSpPr>
        <dsp:cNvPr id="0" name=""/>
        <dsp:cNvSpPr/>
      </dsp:nvSpPr>
      <dsp:spPr>
        <a:xfrm>
          <a:off x="5070457" y="2498293"/>
          <a:ext cx="2904073" cy="1732844"/>
        </a:xfrm>
        <a:prstGeom prst="roundRect">
          <a:avLst/>
        </a:prstGeom>
        <a:solidFill>
          <a:schemeClr val="accent3">
            <a:hueOff val="-1174590"/>
            <a:satOff val="0"/>
            <a:lumOff val="-921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smtClean="0">
              <a:latin typeface="仿宋" panose="02010609060101010101" pitchFamily="49" charset="-122"/>
              <a:ea typeface="仿宋" panose="02010609060101010101" pitchFamily="49" charset="-122"/>
            </a:rPr>
            <a:t>算法评估</a:t>
          </a:r>
          <a:endParaRPr lang="zh-CN" altLang="en-US" sz="2800" kern="1200" dirty="0">
            <a:latin typeface="仿宋" panose="02010609060101010101" pitchFamily="49" charset="-122"/>
            <a:ea typeface="仿宋" panose="02010609060101010101" pitchFamily="49" charset="-122"/>
          </a:endParaRPr>
        </a:p>
      </dsp:txBody>
      <dsp:txXfrm>
        <a:off x="5155047" y="2582883"/>
        <a:ext cx="2734893" cy="15636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31385C-D19C-F44A-9677-92563D044B86}">
      <dsp:nvSpPr>
        <dsp:cNvPr id="0" name=""/>
        <dsp:cNvSpPr/>
      </dsp:nvSpPr>
      <dsp:spPr>
        <a:xfrm>
          <a:off x="685799" y="0"/>
          <a:ext cx="7772400" cy="2625698"/>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DB27B7-3209-1046-9DA0-5E3BF6987528}">
      <dsp:nvSpPr>
        <dsp:cNvPr id="0" name=""/>
        <dsp:cNvSpPr/>
      </dsp:nvSpPr>
      <dsp:spPr>
        <a:xfrm>
          <a:off x="129480" y="787709"/>
          <a:ext cx="2743200" cy="1050279"/>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a:glow>
            <a:schemeClr val="accent3">
              <a:hueOff val="0"/>
              <a:satOff val="0"/>
              <a:lumOff val="0"/>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altLang="en-US" sz="4500" kern="1200" dirty="0" smtClean="0">
              <a:latin typeface="仿宋" panose="02010609060101010101" pitchFamily="49" charset="-122"/>
              <a:ea typeface="仿宋" panose="02010609060101010101" pitchFamily="49" charset="-122"/>
            </a:rPr>
            <a:t>分析模型</a:t>
          </a:r>
          <a:endParaRPr lang="zh-CN" altLang="en-US" sz="4500" kern="1200" dirty="0">
            <a:latin typeface="仿宋" panose="02010609060101010101" pitchFamily="49" charset="-122"/>
            <a:ea typeface="仿宋" panose="02010609060101010101" pitchFamily="49" charset="-122"/>
          </a:endParaRPr>
        </a:p>
      </dsp:txBody>
      <dsp:txXfrm>
        <a:off x="180750" y="838979"/>
        <a:ext cx="2640660" cy="947739"/>
      </dsp:txXfrm>
    </dsp:sp>
    <dsp:sp modelId="{E37D7857-25F9-3147-BD0D-7D30AD6B6A01}">
      <dsp:nvSpPr>
        <dsp:cNvPr id="0" name=""/>
        <dsp:cNvSpPr/>
      </dsp:nvSpPr>
      <dsp:spPr>
        <a:xfrm>
          <a:off x="3200400" y="787709"/>
          <a:ext cx="2743200" cy="1050279"/>
        </a:xfrm>
        <a:prstGeom prst="roundRect">
          <a:avLst/>
        </a:prstGeom>
        <a:solidFill>
          <a:schemeClr val="accent3">
            <a:hueOff val="-587295"/>
            <a:satOff val="0"/>
            <a:lumOff val="-4608"/>
            <a:alphaOff val="0"/>
          </a:schemeClr>
        </a:solidFill>
        <a:ln w="25400" cap="flat" cmpd="sng" algn="ctr">
          <a:solidFill>
            <a:schemeClr val="lt1">
              <a:hueOff val="0"/>
              <a:satOff val="0"/>
              <a:lumOff val="0"/>
              <a:alphaOff val="0"/>
            </a:schemeClr>
          </a:solidFill>
          <a:prstDash val="solid"/>
        </a:ln>
        <a:effectLst>
          <a:glow>
            <a:schemeClr val="accent3">
              <a:hueOff val="-587295"/>
              <a:satOff val="0"/>
              <a:lumOff val="-4608"/>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altLang="en-US" sz="4500" kern="1200" dirty="0" smtClean="0">
              <a:latin typeface="仿宋" panose="02010609060101010101" pitchFamily="49" charset="-122"/>
              <a:ea typeface="仿宋" panose="02010609060101010101" pitchFamily="49" charset="-122"/>
            </a:rPr>
            <a:t>轨迹枚举</a:t>
          </a:r>
          <a:endParaRPr lang="zh-CN" altLang="en-US" sz="4500" kern="1200" dirty="0">
            <a:latin typeface="仿宋" panose="02010609060101010101" pitchFamily="49" charset="-122"/>
            <a:ea typeface="仿宋" panose="02010609060101010101" pitchFamily="49" charset="-122"/>
          </a:endParaRPr>
        </a:p>
      </dsp:txBody>
      <dsp:txXfrm>
        <a:off x="3251670" y="838979"/>
        <a:ext cx="2640660" cy="947739"/>
      </dsp:txXfrm>
    </dsp:sp>
    <dsp:sp modelId="{1B21B3B7-1C2F-0443-8ABB-25ED75911DC4}">
      <dsp:nvSpPr>
        <dsp:cNvPr id="0" name=""/>
        <dsp:cNvSpPr/>
      </dsp:nvSpPr>
      <dsp:spPr>
        <a:xfrm>
          <a:off x="6271319" y="787709"/>
          <a:ext cx="2743200" cy="1050279"/>
        </a:xfrm>
        <a:prstGeom prst="roundRect">
          <a:avLst/>
        </a:prstGeom>
        <a:solidFill>
          <a:schemeClr val="accent3">
            <a:hueOff val="-1174590"/>
            <a:satOff val="0"/>
            <a:lumOff val="-9216"/>
            <a:alphaOff val="0"/>
          </a:schemeClr>
        </a:solidFill>
        <a:ln w="25400" cap="flat" cmpd="sng" algn="ctr">
          <a:solidFill>
            <a:schemeClr val="lt1">
              <a:hueOff val="0"/>
              <a:satOff val="0"/>
              <a:lumOff val="0"/>
              <a:alphaOff val="0"/>
            </a:schemeClr>
          </a:solidFill>
          <a:prstDash val="solid"/>
        </a:ln>
        <a:effectLst>
          <a:glow>
            <a:schemeClr val="accent3">
              <a:hueOff val="-1174590"/>
              <a:satOff val="0"/>
              <a:lumOff val="-9216"/>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altLang="en-US" sz="4500" kern="1200" dirty="0" smtClean="0">
              <a:latin typeface="仿宋" panose="02010609060101010101" pitchFamily="49" charset="-122"/>
              <a:ea typeface="仿宋" panose="02010609060101010101" pitchFamily="49" charset="-122"/>
            </a:rPr>
            <a:t>对齐修复</a:t>
          </a:r>
          <a:endParaRPr lang="zh-CN" altLang="en-US" sz="4500" kern="1200" dirty="0">
            <a:latin typeface="仿宋" panose="02010609060101010101" pitchFamily="49" charset="-122"/>
            <a:ea typeface="仿宋" panose="02010609060101010101" pitchFamily="49" charset="-122"/>
          </a:endParaRPr>
        </a:p>
      </dsp:txBody>
      <dsp:txXfrm>
        <a:off x="6322589" y="838979"/>
        <a:ext cx="2640660" cy="9477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526F0-10CA-6346-9217-79AE0EFA21FE}">
      <dsp:nvSpPr>
        <dsp:cNvPr id="0" name=""/>
        <dsp:cNvSpPr/>
      </dsp:nvSpPr>
      <dsp:spPr>
        <a:xfrm rot="4396374">
          <a:off x="648937" y="272916"/>
          <a:ext cx="1152649" cy="803829"/>
        </a:xfrm>
        <a:prstGeom prst="swooshArrow">
          <a:avLst>
            <a:gd name="adj1" fmla="val 16310"/>
            <a:gd name="adj2" fmla="val 31370"/>
          </a:avLst>
        </a:prstGeom>
        <a:solidFill>
          <a:srgbClr val="3AA0ED"/>
        </a:solidFill>
        <a:ln w="25400" cap="flat" cmpd="sng" algn="ctr">
          <a:no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sp>
    <dsp:sp modelId="{FA89C791-5E80-2949-BF61-C63BC61BEF3A}">
      <dsp:nvSpPr>
        <dsp:cNvPr id="0" name=""/>
        <dsp:cNvSpPr/>
      </dsp:nvSpPr>
      <dsp:spPr>
        <a:xfrm>
          <a:off x="1310459" y="238231"/>
          <a:ext cx="885391" cy="259754"/>
        </a:xfrm>
        <a:prstGeom prst="rect">
          <a:avLst/>
        </a:prstGeom>
        <a:solidFill>
          <a:srgbClr val="3AA0ED"/>
        </a:solid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b" anchorCtr="0">
          <a:noAutofit/>
        </a:bodyPr>
        <a:lstStyle/>
        <a:p>
          <a:pPr lvl="0" algn="ctr" defTabSz="622300">
            <a:lnSpc>
              <a:spcPct val="90000"/>
            </a:lnSpc>
            <a:spcBef>
              <a:spcPct val="0"/>
            </a:spcBef>
            <a:spcAft>
              <a:spcPct val="35000"/>
            </a:spcAft>
          </a:pPr>
          <a:r>
            <a:rPr lang="zh-CN" altLang="en-US" sz="1400" kern="1200" dirty="0" smtClean="0">
              <a:solidFill>
                <a:schemeClr val="bg1"/>
              </a:solidFill>
              <a:latin typeface="仿宋" panose="02010609060101010101" pitchFamily="49" charset="-122"/>
              <a:ea typeface="仿宋" panose="02010609060101010101" pitchFamily="49" charset="-122"/>
            </a:rPr>
            <a:t>分支进程</a:t>
          </a:r>
          <a:endParaRPr lang="zh-CN" altLang="en-US" sz="1400" kern="1200" dirty="0">
            <a:solidFill>
              <a:schemeClr val="bg1"/>
            </a:solidFill>
            <a:latin typeface="仿宋" panose="02010609060101010101" pitchFamily="49" charset="-122"/>
            <a:ea typeface="仿宋" panose="02010609060101010101" pitchFamily="49" charset="-122"/>
          </a:endParaRPr>
        </a:p>
      </dsp:txBody>
      <dsp:txXfrm>
        <a:off x="1310459" y="238231"/>
        <a:ext cx="885391" cy="259754"/>
      </dsp:txXfrm>
    </dsp:sp>
    <dsp:sp modelId="{873C229A-5875-F349-A9A8-3857FDD5A3EF}">
      <dsp:nvSpPr>
        <dsp:cNvPr id="0" name=""/>
        <dsp:cNvSpPr/>
      </dsp:nvSpPr>
      <dsp:spPr>
        <a:xfrm>
          <a:off x="43702" y="607943"/>
          <a:ext cx="1196475" cy="213636"/>
        </a:xfrm>
        <a:prstGeom prst="rect">
          <a:avLst/>
        </a:prstGeom>
        <a:solidFill>
          <a:srgbClr val="3AA0ED"/>
        </a:solid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t" anchorCtr="0">
          <a:noAutofit/>
        </a:bodyPr>
        <a:lstStyle/>
        <a:p>
          <a:pPr lvl="0" algn="ctr" defTabSz="622300">
            <a:lnSpc>
              <a:spcPct val="90000"/>
            </a:lnSpc>
            <a:spcBef>
              <a:spcPct val="0"/>
            </a:spcBef>
            <a:spcAft>
              <a:spcPct val="35000"/>
            </a:spcAft>
          </a:pPr>
          <a:r>
            <a:rPr lang="zh-CN" altLang="en-US" sz="1400" kern="1200" dirty="0" smtClean="0">
              <a:solidFill>
                <a:schemeClr val="bg1"/>
              </a:solidFill>
              <a:latin typeface="仿宋" panose="02010609060101010101" pitchFamily="49" charset="-122"/>
              <a:ea typeface="仿宋" panose="02010609060101010101" pitchFamily="49" charset="-122"/>
            </a:rPr>
            <a:t>完全前缀展开</a:t>
          </a:r>
          <a:endParaRPr lang="zh-CN" altLang="en-US" sz="1400" kern="1200" dirty="0">
            <a:solidFill>
              <a:schemeClr val="bg1"/>
            </a:solidFill>
            <a:latin typeface="仿宋" panose="02010609060101010101" pitchFamily="49" charset="-122"/>
            <a:ea typeface="仿宋" panose="02010609060101010101" pitchFamily="49" charset="-122"/>
          </a:endParaRPr>
        </a:p>
      </dsp:txBody>
      <dsp:txXfrm>
        <a:off x="43702" y="607943"/>
        <a:ext cx="1196475" cy="2136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526F0-10CA-6346-9217-79AE0EFA21FE}">
      <dsp:nvSpPr>
        <dsp:cNvPr id="0" name=""/>
        <dsp:cNvSpPr/>
      </dsp:nvSpPr>
      <dsp:spPr>
        <a:xfrm rot="4396374">
          <a:off x="531563" y="265700"/>
          <a:ext cx="1152649" cy="803829"/>
        </a:xfrm>
        <a:prstGeom prst="swooshArrow">
          <a:avLst>
            <a:gd name="adj1" fmla="val 16310"/>
            <a:gd name="adj2" fmla="val 31370"/>
          </a:avLst>
        </a:prstGeom>
        <a:solidFill>
          <a:srgbClr val="4EB3D5"/>
        </a:solidFill>
        <a:ln w="25400" cap="flat" cmpd="sng" algn="ctr">
          <a:no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sp>
    <dsp:sp modelId="{43A9D31C-5D70-CD47-A8AC-D2ECA393326E}">
      <dsp:nvSpPr>
        <dsp:cNvPr id="0" name=""/>
        <dsp:cNvSpPr/>
      </dsp:nvSpPr>
      <dsp:spPr>
        <a:xfrm>
          <a:off x="153204" y="514732"/>
          <a:ext cx="865192" cy="213636"/>
        </a:xfrm>
        <a:prstGeom prst="rect">
          <a:avLst/>
        </a:prstGeom>
        <a:solidFill>
          <a:srgbClr val="4EB3D5"/>
        </a:solid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b" anchorCtr="0">
          <a:noAutofit/>
        </a:bodyPr>
        <a:lstStyle/>
        <a:p>
          <a:pPr lvl="0" algn="ctr" defTabSz="533400">
            <a:lnSpc>
              <a:spcPct val="90000"/>
            </a:lnSpc>
            <a:spcBef>
              <a:spcPct val="0"/>
            </a:spcBef>
            <a:spcAft>
              <a:spcPct val="35000"/>
            </a:spcAft>
          </a:pPr>
          <a:r>
            <a:rPr lang="zh-CN" altLang="en-US" sz="1200" kern="1200" dirty="0" smtClean="0">
              <a:solidFill>
                <a:schemeClr val="bg1"/>
              </a:solidFill>
              <a:latin typeface="仿宋" panose="02010609060101010101" pitchFamily="49" charset="-122"/>
              <a:ea typeface="仿宋" panose="02010609060101010101" pitchFamily="49" charset="-122"/>
            </a:rPr>
            <a:t>可达索引</a:t>
          </a:r>
          <a:endParaRPr lang="zh-CN" altLang="en-US" sz="1200" kern="1200" dirty="0">
            <a:solidFill>
              <a:schemeClr val="bg1"/>
            </a:solidFill>
            <a:latin typeface="仿宋" panose="02010609060101010101" pitchFamily="49" charset="-122"/>
            <a:ea typeface="仿宋" panose="02010609060101010101" pitchFamily="49" charset="-122"/>
          </a:endParaRPr>
        </a:p>
      </dsp:txBody>
      <dsp:txXfrm>
        <a:off x="153204" y="514732"/>
        <a:ext cx="865192" cy="2136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526F0-10CA-6346-9217-79AE0EFA21FE}">
      <dsp:nvSpPr>
        <dsp:cNvPr id="0" name=""/>
        <dsp:cNvSpPr/>
      </dsp:nvSpPr>
      <dsp:spPr>
        <a:xfrm rot="4396374">
          <a:off x="575669" y="265700"/>
          <a:ext cx="1152649" cy="803829"/>
        </a:xfrm>
        <a:prstGeom prst="swooshArrow">
          <a:avLst>
            <a:gd name="adj1" fmla="val 16310"/>
            <a:gd name="adj2" fmla="val 31370"/>
          </a:avLst>
        </a:prstGeom>
        <a:solidFill>
          <a:srgbClr val="58BDBE"/>
        </a:solidFill>
        <a:ln w="25400" cap="flat" cmpd="sng" algn="ctr">
          <a:no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sp>
    <dsp:sp modelId="{D7F5A408-0A92-0D40-991C-FA35A6A55B1E}">
      <dsp:nvSpPr>
        <dsp:cNvPr id="0" name=""/>
        <dsp:cNvSpPr/>
      </dsp:nvSpPr>
      <dsp:spPr>
        <a:xfrm>
          <a:off x="1309203" y="518469"/>
          <a:ext cx="29108" cy="29108"/>
        </a:xfrm>
        <a:prstGeom prst="ellipse">
          <a:avLst/>
        </a:prstGeom>
        <a:gradFill rotWithShape="0">
          <a:gsLst>
            <a:gs pos="0">
              <a:schemeClr val="accent1">
                <a:tint val="60000"/>
                <a:hueOff val="0"/>
                <a:satOff val="0"/>
                <a:lumOff val="0"/>
                <a:alphaOff val="0"/>
                <a:tint val="30000"/>
                <a:shade val="100000"/>
                <a:hueMod val="100000"/>
                <a:satMod val="100000"/>
              </a:schemeClr>
            </a:gs>
            <a:gs pos="80000">
              <a:schemeClr val="accent1">
                <a:tint val="60000"/>
                <a:hueOff val="0"/>
                <a:satOff val="0"/>
                <a:lumOff val="0"/>
                <a:alphaOff val="0"/>
                <a:tint val="70000"/>
                <a:shade val="100000"/>
                <a:hueMod val="100000"/>
                <a:satMod val="100000"/>
              </a:schemeClr>
            </a:gs>
            <a:gs pos="100000">
              <a:schemeClr val="accent1">
                <a:tint val="60000"/>
                <a:hueOff val="0"/>
                <a:satOff val="0"/>
                <a:lumOff val="0"/>
                <a:alphaOff val="0"/>
                <a:tint val="100000"/>
                <a:shade val="100000"/>
                <a:hueMod val="100000"/>
                <a:satMod val="100000"/>
              </a:schemeClr>
            </a:gs>
          </a:gsLst>
          <a:lin ang="7200000" scaled="1"/>
        </a:gradFill>
        <a:ln w="12700" cap="flat" cmpd="sng" algn="ctr">
          <a:solidFill>
            <a:schemeClr val="lt1">
              <a:hueOff val="0"/>
              <a:satOff val="0"/>
              <a:lumOff val="0"/>
              <a:alphaOff val="0"/>
            </a:schemeClr>
          </a:solidFill>
          <a:prstDash val="solid"/>
        </a:ln>
        <a:effectLst>
          <a:glow>
            <a:schemeClr val="accent1">
              <a:tint val="60000"/>
              <a:hueOff val="0"/>
              <a:satOff val="0"/>
              <a:lumOff val="0"/>
              <a:alphaOff val="0"/>
              <a:tint val="100000"/>
              <a:shade val="100000"/>
              <a:hueMod val="100000"/>
              <a:satMod val="100000"/>
            </a:schemeClr>
          </a:glow>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 modelId="{43A9D31C-5D70-CD47-A8AC-D2ECA393326E}">
      <dsp:nvSpPr>
        <dsp:cNvPr id="0" name=""/>
        <dsp:cNvSpPr/>
      </dsp:nvSpPr>
      <dsp:spPr>
        <a:xfrm>
          <a:off x="1534284" y="533963"/>
          <a:ext cx="945974" cy="213636"/>
        </a:xfrm>
        <a:prstGeom prst="rect">
          <a:avLst/>
        </a:prstGeom>
        <a:solidFill>
          <a:srgbClr val="58BDBE"/>
        </a:solid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b" anchorCtr="0">
          <a:noAutofit/>
        </a:bodyPr>
        <a:lstStyle/>
        <a:p>
          <a:pPr lvl="0" algn="ctr" defTabSz="533400">
            <a:lnSpc>
              <a:spcPct val="90000"/>
            </a:lnSpc>
            <a:spcBef>
              <a:spcPct val="0"/>
            </a:spcBef>
            <a:spcAft>
              <a:spcPct val="35000"/>
            </a:spcAft>
          </a:pPr>
          <a:r>
            <a:rPr lang="zh-CN" altLang="en-US" sz="1200" kern="1200" dirty="0" smtClean="0">
              <a:solidFill>
                <a:schemeClr val="bg1"/>
              </a:solidFill>
              <a:latin typeface="仿宋" panose="02010609060101010101" pitchFamily="49" charset="-122"/>
              <a:ea typeface="仿宋" panose="02010609060101010101" pitchFamily="49" charset="-122"/>
            </a:rPr>
            <a:t>任务索引</a:t>
          </a:r>
          <a:endParaRPr lang="zh-CN" altLang="en-US" sz="1200" kern="1200" dirty="0">
            <a:solidFill>
              <a:schemeClr val="bg1"/>
            </a:solidFill>
            <a:latin typeface="仿宋" panose="02010609060101010101" pitchFamily="49" charset="-122"/>
            <a:ea typeface="仿宋" panose="02010609060101010101" pitchFamily="49" charset="-122"/>
          </a:endParaRPr>
        </a:p>
      </dsp:txBody>
      <dsp:txXfrm>
        <a:off x="1534284" y="533963"/>
        <a:ext cx="945974" cy="213636"/>
      </dsp:txXfrm>
    </dsp:sp>
    <dsp:sp modelId="{6370514E-2870-364E-BB44-AD68CCDE7CBC}">
      <dsp:nvSpPr>
        <dsp:cNvPr id="0" name=""/>
        <dsp:cNvSpPr/>
      </dsp:nvSpPr>
      <dsp:spPr>
        <a:xfrm>
          <a:off x="1364270" y="205001"/>
          <a:ext cx="646251" cy="213636"/>
        </a:xfrm>
        <a:prstGeom prst="rect">
          <a:avLst/>
        </a:prstGeom>
        <a:solidFill>
          <a:srgbClr val="58BDBE"/>
        </a:solid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l" defTabSz="533400">
            <a:lnSpc>
              <a:spcPct val="90000"/>
            </a:lnSpc>
            <a:spcBef>
              <a:spcPct val="0"/>
            </a:spcBef>
            <a:spcAft>
              <a:spcPct val="35000"/>
            </a:spcAft>
          </a:pPr>
          <a:r>
            <a:rPr lang="zh-CN" altLang="en-US" sz="1200" kern="1200" dirty="0" smtClean="0">
              <a:solidFill>
                <a:schemeClr val="bg1"/>
              </a:solidFill>
              <a:latin typeface="仿宋" panose="02010609060101010101" pitchFamily="49" charset="-122"/>
              <a:ea typeface="仿宋" panose="02010609060101010101" pitchFamily="49" charset="-122"/>
            </a:rPr>
            <a:t>分支边界</a:t>
          </a:r>
          <a:endParaRPr lang="zh-CN" altLang="en-US" sz="1200" kern="1200" dirty="0">
            <a:solidFill>
              <a:schemeClr val="bg1"/>
            </a:solidFill>
            <a:latin typeface="仿宋" panose="02010609060101010101" pitchFamily="49" charset="-122"/>
            <a:ea typeface="仿宋" panose="02010609060101010101" pitchFamily="49" charset="-122"/>
          </a:endParaRPr>
        </a:p>
      </dsp:txBody>
      <dsp:txXfrm>
        <a:off x="1364270" y="205001"/>
        <a:ext cx="646251" cy="213636"/>
      </dsp:txXfrm>
    </dsp:sp>
    <dsp:sp modelId="{EA472AEF-7524-4249-83BD-6B68B2CFFF78}">
      <dsp:nvSpPr>
        <dsp:cNvPr id="0" name=""/>
        <dsp:cNvSpPr/>
      </dsp:nvSpPr>
      <dsp:spPr>
        <a:xfrm>
          <a:off x="156201" y="467994"/>
          <a:ext cx="734376" cy="213636"/>
        </a:xfrm>
        <a:prstGeom prst="rect">
          <a:avLst/>
        </a:prstGeom>
        <a:solidFill>
          <a:srgbClr val="58BDBE"/>
        </a:solid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t" anchorCtr="0">
          <a:noAutofit/>
        </a:bodyPr>
        <a:lstStyle/>
        <a:p>
          <a:pPr lvl="0" algn="ctr" defTabSz="533400">
            <a:lnSpc>
              <a:spcPct val="90000"/>
            </a:lnSpc>
            <a:spcBef>
              <a:spcPct val="0"/>
            </a:spcBef>
            <a:spcAft>
              <a:spcPct val="35000"/>
            </a:spcAft>
          </a:pPr>
          <a:r>
            <a:rPr lang="zh-CN" altLang="en-US" sz="1200" kern="1200" dirty="0" smtClean="0">
              <a:solidFill>
                <a:schemeClr val="bg1"/>
              </a:solidFill>
              <a:latin typeface="仿宋" panose="02010609060101010101" pitchFamily="49" charset="-122"/>
              <a:ea typeface="仿宋" panose="02010609060101010101" pitchFamily="49" charset="-122"/>
            </a:rPr>
            <a:t>对齐修复</a:t>
          </a:r>
          <a:endParaRPr lang="zh-CN" altLang="en-US" sz="1200" kern="1200" dirty="0">
            <a:solidFill>
              <a:schemeClr val="bg1"/>
            </a:solidFill>
            <a:latin typeface="仿宋" panose="02010609060101010101" pitchFamily="49" charset="-122"/>
            <a:ea typeface="仿宋" panose="02010609060101010101" pitchFamily="49" charset="-122"/>
          </a:endParaRPr>
        </a:p>
      </dsp:txBody>
      <dsp:txXfrm>
        <a:off x="156201" y="467994"/>
        <a:ext cx="734376" cy="21363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142BF-F4C3-3643-B76F-5D23ED45392D}">
      <dsp:nvSpPr>
        <dsp:cNvPr id="0" name=""/>
        <dsp:cNvSpPr/>
      </dsp:nvSpPr>
      <dsp:spPr>
        <a:xfrm>
          <a:off x="3505" y="38514"/>
          <a:ext cx="2324774" cy="925150"/>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a:glow>
            <a:schemeClr val="accent3">
              <a:hueOff val="0"/>
              <a:satOff val="0"/>
              <a:lumOff val="0"/>
              <a:alphaOff val="0"/>
              <a:tint val="100000"/>
              <a:shade val="100000"/>
              <a:hueMod val="100000"/>
              <a:satMod val="100000"/>
            </a:schemeClr>
          </a:glow>
        </a:effectLst>
      </dsp:spPr>
      <dsp:style>
        <a:lnRef idx="2">
          <a:scrgbClr r="0" g="0" b="0"/>
        </a:lnRef>
        <a:fillRef idx="1">
          <a:scrgbClr r="0" g="0" b="0"/>
        </a:fillRef>
        <a:effectRef idx="1">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zh-CN" altLang="en-US" sz="2700" kern="1200" dirty="0" smtClean="0">
              <a:latin typeface="仿宋" panose="02010609060101010101" pitchFamily="49" charset="-122"/>
              <a:ea typeface="仿宋" panose="02010609060101010101" pitchFamily="49" charset="-122"/>
            </a:rPr>
            <a:t>模型结构</a:t>
          </a:r>
          <a:endParaRPr lang="zh-CN" altLang="en-US" sz="2700" kern="1200" dirty="0">
            <a:latin typeface="仿宋" panose="02010609060101010101" pitchFamily="49" charset="-122"/>
            <a:ea typeface="仿宋" panose="02010609060101010101" pitchFamily="49" charset="-122"/>
          </a:endParaRPr>
        </a:p>
      </dsp:txBody>
      <dsp:txXfrm>
        <a:off x="3505" y="38514"/>
        <a:ext cx="2324774" cy="925150"/>
      </dsp:txXfrm>
    </dsp:sp>
    <dsp:sp modelId="{9D9D0ED3-B53A-D647-90D8-E04E445B658F}">
      <dsp:nvSpPr>
        <dsp:cNvPr id="0" name=""/>
        <dsp:cNvSpPr/>
      </dsp:nvSpPr>
      <dsp:spPr>
        <a:xfrm>
          <a:off x="3505" y="963664"/>
          <a:ext cx="2324774" cy="1964047"/>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85750" lvl="1" indent="0" algn="l" defTabSz="14668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多循环</a:t>
          </a:r>
          <a:endParaRPr lang="zh-CN" altLang="en-US" sz="2700" kern="1200" dirty="0">
            <a:latin typeface="仿宋" panose="02010609060101010101" pitchFamily="49" charset="-122"/>
            <a:ea typeface="仿宋" panose="02010609060101010101" pitchFamily="49" charset="-122"/>
          </a:endParaRPr>
        </a:p>
        <a:p>
          <a:pPr marL="285750" lvl="1" indent="0" algn="l" defTabSz="14668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多并发</a:t>
          </a:r>
          <a:endParaRPr lang="zh-CN" altLang="en-US" sz="2700" kern="1200" dirty="0">
            <a:latin typeface="仿宋" panose="02010609060101010101" pitchFamily="49" charset="-122"/>
            <a:ea typeface="仿宋" panose="02010609060101010101" pitchFamily="49" charset="-122"/>
          </a:endParaRPr>
        </a:p>
        <a:p>
          <a:pPr marL="285750" lvl="1" indent="0" algn="l" defTabSz="14668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多互斥</a:t>
          </a:r>
          <a:endParaRPr lang="zh-CN" altLang="en-US" sz="2700" kern="1200" dirty="0">
            <a:latin typeface="仿宋" panose="02010609060101010101" pitchFamily="49" charset="-122"/>
            <a:ea typeface="仿宋" panose="02010609060101010101" pitchFamily="49" charset="-122"/>
          </a:endParaRPr>
        </a:p>
        <a:p>
          <a:pPr marL="285750" lvl="1" indent="0" algn="l" defTabSz="14668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混合结构</a:t>
          </a:r>
          <a:endParaRPr lang="zh-CN" altLang="en-US" sz="2700" kern="1200" dirty="0">
            <a:latin typeface="仿宋" panose="02010609060101010101" pitchFamily="49" charset="-122"/>
            <a:ea typeface="仿宋" panose="02010609060101010101" pitchFamily="49" charset="-122"/>
          </a:endParaRPr>
        </a:p>
      </dsp:txBody>
      <dsp:txXfrm>
        <a:off x="3505" y="963664"/>
        <a:ext cx="2324774" cy="1964047"/>
      </dsp:txXfrm>
    </dsp:sp>
    <dsp:sp modelId="{9D1C6B3D-74D1-1F4B-9E2D-46B44DDEC53C}">
      <dsp:nvSpPr>
        <dsp:cNvPr id="0" name=""/>
        <dsp:cNvSpPr/>
      </dsp:nvSpPr>
      <dsp:spPr>
        <a:xfrm>
          <a:off x="2653749" y="38514"/>
          <a:ext cx="2324774" cy="925150"/>
        </a:xfrm>
        <a:prstGeom prst="rect">
          <a:avLst/>
        </a:prstGeom>
        <a:solidFill>
          <a:schemeClr val="accent3">
            <a:hueOff val="-587295"/>
            <a:satOff val="0"/>
            <a:lumOff val="-4608"/>
            <a:alphaOff val="0"/>
          </a:schemeClr>
        </a:solidFill>
        <a:ln w="25400" cap="flat" cmpd="sng" algn="ctr">
          <a:solidFill>
            <a:schemeClr val="accent3">
              <a:hueOff val="-587295"/>
              <a:satOff val="0"/>
              <a:lumOff val="-4608"/>
              <a:alphaOff val="0"/>
            </a:schemeClr>
          </a:solidFill>
          <a:prstDash val="solid"/>
        </a:ln>
        <a:effectLst>
          <a:glow>
            <a:schemeClr val="accent3">
              <a:hueOff val="-587295"/>
              <a:satOff val="0"/>
              <a:lumOff val="-4608"/>
              <a:alphaOff val="0"/>
              <a:tint val="100000"/>
              <a:shade val="100000"/>
              <a:hueMod val="100000"/>
              <a:satMod val="100000"/>
            </a:schemeClr>
          </a:glow>
        </a:effectLst>
      </dsp:spPr>
      <dsp:style>
        <a:lnRef idx="2">
          <a:scrgbClr r="0" g="0" b="0"/>
        </a:lnRef>
        <a:fillRef idx="1">
          <a:scrgbClr r="0" g="0" b="0"/>
        </a:fillRef>
        <a:effectRef idx="1">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zh-CN" altLang="en-US" sz="2700" kern="1200" dirty="0" smtClean="0">
              <a:latin typeface="仿宋" panose="02010609060101010101" pitchFamily="49" charset="-122"/>
              <a:ea typeface="仿宋" panose="02010609060101010101" pitchFamily="49" charset="-122"/>
            </a:rPr>
            <a:t>模型大小</a:t>
          </a:r>
          <a:endParaRPr lang="zh-CN" altLang="en-US" sz="2700" kern="1200" dirty="0">
            <a:latin typeface="仿宋" panose="02010609060101010101" pitchFamily="49" charset="-122"/>
            <a:ea typeface="仿宋" panose="02010609060101010101" pitchFamily="49" charset="-122"/>
          </a:endParaRPr>
        </a:p>
      </dsp:txBody>
      <dsp:txXfrm>
        <a:off x="2653749" y="38514"/>
        <a:ext cx="2324774" cy="925150"/>
      </dsp:txXfrm>
    </dsp:sp>
    <dsp:sp modelId="{0FF57D08-FBE7-1A45-B2B7-1BA52FF65693}">
      <dsp:nvSpPr>
        <dsp:cNvPr id="0" name=""/>
        <dsp:cNvSpPr/>
      </dsp:nvSpPr>
      <dsp:spPr>
        <a:xfrm>
          <a:off x="2653749" y="963664"/>
          <a:ext cx="2324774" cy="1964047"/>
        </a:xfrm>
        <a:prstGeom prst="rect">
          <a:avLst/>
        </a:prstGeom>
        <a:solidFill>
          <a:schemeClr val="accent3">
            <a:tint val="40000"/>
            <a:alpha val="90000"/>
            <a:hueOff val="-998708"/>
            <a:satOff val="-18739"/>
            <a:lumOff val="-1575"/>
            <a:alphaOff val="0"/>
          </a:schemeClr>
        </a:solidFill>
        <a:ln w="25400" cap="flat" cmpd="sng" algn="ctr">
          <a:solidFill>
            <a:schemeClr val="accent3">
              <a:tint val="40000"/>
              <a:alpha val="90000"/>
              <a:hueOff val="-998708"/>
              <a:satOff val="-18739"/>
              <a:lumOff val="-15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包含一般数量任务</a:t>
          </a:r>
          <a:endParaRPr lang="zh-CN" altLang="en-US" sz="2700" kern="1200" dirty="0">
            <a:latin typeface="仿宋" panose="02010609060101010101" pitchFamily="49" charset="-122"/>
            <a:ea typeface="仿宋" panose="02010609060101010101" pitchFamily="49" charset="-122"/>
          </a:endParaRPr>
        </a:p>
        <a:p>
          <a:pPr marL="228600" lvl="1" indent="-228600" algn="l" defTabSz="12001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包含较多数量任务</a:t>
          </a:r>
          <a:endParaRPr lang="zh-CN" altLang="en-US" sz="2700" kern="1200" dirty="0">
            <a:latin typeface="仿宋" panose="02010609060101010101" pitchFamily="49" charset="-122"/>
            <a:ea typeface="仿宋" panose="02010609060101010101" pitchFamily="49" charset="-122"/>
          </a:endParaRPr>
        </a:p>
      </dsp:txBody>
      <dsp:txXfrm>
        <a:off x="2653749" y="963664"/>
        <a:ext cx="2324774" cy="1964047"/>
      </dsp:txXfrm>
    </dsp:sp>
    <dsp:sp modelId="{28FAB5DE-7100-B045-8B9F-4FC87E4989D1}">
      <dsp:nvSpPr>
        <dsp:cNvPr id="0" name=""/>
        <dsp:cNvSpPr/>
      </dsp:nvSpPr>
      <dsp:spPr>
        <a:xfrm>
          <a:off x="5303992" y="38514"/>
          <a:ext cx="2459449" cy="925150"/>
        </a:xfrm>
        <a:prstGeom prst="rect">
          <a:avLst/>
        </a:prstGeom>
        <a:solidFill>
          <a:schemeClr val="accent3">
            <a:hueOff val="-1174590"/>
            <a:satOff val="0"/>
            <a:lumOff val="-9216"/>
            <a:alphaOff val="0"/>
          </a:schemeClr>
        </a:solidFill>
        <a:ln w="25400" cap="flat" cmpd="sng" algn="ctr">
          <a:solidFill>
            <a:schemeClr val="accent3">
              <a:hueOff val="-1174590"/>
              <a:satOff val="0"/>
              <a:lumOff val="-9216"/>
              <a:alphaOff val="0"/>
            </a:schemeClr>
          </a:solidFill>
          <a:prstDash val="solid"/>
        </a:ln>
        <a:effectLst>
          <a:glow>
            <a:schemeClr val="accent3">
              <a:hueOff val="-1174590"/>
              <a:satOff val="0"/>
              <a:lumOff val="-9216"/>
              <a:alphaOff val="0"/>
              <a:tint val="100000"/>
              <a:shade val="100000"/>
              <a:hueMod val="100000"/>
              <a:satMod val="100000"/>
            </a:schemeClr>
          </a:glow>
        </a:effectLst>
      </dsp:spPr>
      <dsp:style>
        <a:lnRef idx="2">
          <a:scrgbClr r="0" g="0" b="0"/>
        </a:lnRef>
        <a:fillRef idx="1">
          <a:scrgbClr r="0" g="0" b="0"/>
        </a:fillRef>
        <a:effectRef idx="1">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zh-CN" altLang="en-US" sz="2700" kern="1200" dirty="0" smtClean="0">
              <a:latin typeface="仿宋" panose="02010609060101010101" pitchFamily="49" charset="-122"/>
              <a:ea typeface="仿宋" panose="02010609060101010101" pitchFamily="49" charset="-122"/>
            </a:rPr>
            <a:t>活动多集大小</a:t>
          </a:r>
          <a:endParaRPr lang="zh-CN" altLang="en-US" sz="2700" kern="1200" dirty="0">
            <a:latin typeface="仿宋" panose="02010609060101010101" pitchFamily="49" charset="-122"/>
            <a:ea typeface="仿宋" panose="02010609060101010101" pitchFamily="49" charset="-122"/>
          </a:endParaRPr>
        </a:p>
      </dsp:txBody>
      <dsp:txXfrm>
        <a:off x="5303992" y="38514"/>
        <a:ext cx="2459449" cy="925150"/>
      </dsp:txXfrm>
    </dsp:sp>
    <dsp:sp modelId="{77F37BE2-56F5-BF4F-9C8B-703F3C37C9EB}">
      <dsp:nvSpPr>
        <dsp:cNvPr id="0" name=""/>
        <dsp:cNvSpPr/>
      </dsp:nvSpPr>
      <dsp:spPr>
        <a:xfrm>
          <a:off x="5303992" y="963664"/>
          <a:ext cx="2459449" cy="1964047"/>
        </a:xfrm>
        <a:prstGeom prst="rect">
          <a:avLst/>
        </a:prstGeom>
        <a:solidFill>
          <a:schemeClr val="accent3">
            <a:tint val="40000"/>
            <a:alpha val="90000"/>
            <a:hueOff val="-1997417"/>
            <a:satOff val="-37478"/>
            <a:lumOff val="-3150"/>
            <a:alphaOff val="0"/>
          </a:schemeClr>
        </a:solidFill>
        <a:ln w="25400" cap="flat" cmpd="sng" algn="ctr">
          <a:solidFill>
            <a:schemeClr val="accent3">
              <a:tint val="40000"/>
              <a:alpha val="90000"/>
              <a:hueOff val="-1997417"/>
              <a:satOff val="-37478"/>
              <a:lumOff val="-31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包含一般数量活动</a:t>
          </a:r>
          <a:endParaRPr lang="zh-CN" altLang="en-US" sz="2700" kern="1200" dirty="0">
            <a:latin typeface="仿宋" panose="02010609060101010101" pitchFamily="49" charset="-122"/>
            <a:ea typeface="仿宋" panose="02010609060101010101" pitchFamily="49" charset="-122"/>
          </a:endParaRPr>
        </a:p>
        <a:p>
          <a:pPr marL="228600" lvl="1" indent="-228600" algn="l" defTabSz="12001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包含较多数量活动</a:t>
          </a:r>
          <a:endParaRPr lang="zh-CN" altLang="en-US" sz="2700" kern="1200" dirty="0">
            <a:latin typeface="仿宋" panose="02010609060101010101" pitchFamily="49" charset="-122"/>
            <a:ea typeface="仿宋" panose="02010609060101010101" pitchFamily="49" charset="-122"/>
          </a:endParaRPr>
        </a:p>
      </dsp:txBody>
      <dsp:txXfrm>
        <a:off x="5303992" y="963664"/>
        <a:ext cx="2459449" cy="196404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401A13-1C22-DB47-8751-D61DB1BFD975}">
      <dsp:nvSpPr>
        <dsp:cNvPr id="0" name=""/>
        <dsp:cNvSpPr/>
      </dsp:nvSpPr>
      <dsp:spPr>
        <a:xfrm>
          <a:off x="-3116598" y="-479752"/>
          <a:ext cx="3717370" cy="3717370"/>
        </a:xfrm>
        <a:prstGeom prst="blockArc">
          <a:avLst>
            <a:gd name="adj1" fmla="val 18900000"/>
            <a:gd name="adj2" fmla="val 2700000"/>
            <a:gd name="adj3" fmla="val 581"/>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326EBD-B7D4-934E-94A8-2AC5029F3C60}">
      <dsp:nvSpPr>
        <dsp:cNvPr id="0" name=""/>
        <dsp:cNvSpPr/>
      </dsp:nvSpPr>
      <dsp:spPr>
        <a:xfrm>
          <a:off x="386292" y="275786"/>
          <a:ext cx="4885923" cy="55157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a:glow>
            <a:schemeClr val="accent3">
              <a:hueOff val="0"/>
              <a:satOff val="0"/>
              <a:lumOff val="0"/>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437811" tIns="43180" rIns="43180" bIns="43180" numCol="1" spcCol="1270" anchor="ctr" anchorCtr="0">
          <a:noAutofit/>
        </a:bodyPr>
        <a:lstStyle/>
        <a:p>
          <a:pPr lvl="0" algn="l" defTabSz="755650">
            <a:lnSpc>
              <a:spcPct val="90000"/>
            </a:lnSpc>
            <a:spcBef>
              <a:spcPct val="0"/>
            </a:spcBef>
            <a:spcAft>
              <a:spcPct val="35000"/>
            </a:spcAft>
          </a:pPr>
          <a:r>
            <a:rPr lang="zh-CN" altLang="en-US" sz="1700" b="1" kern="1200" dirty="0" smtClean="0">
              <a:latin typeface="仿宋" panose="02010609060101010101" pitchFamily="49" charset="-122"/>
              <a:ea typeface="仿宋" panose="02010609060101010101" pitchFamily="49" charset="-122"/>
            </a:rPr>
            <a:t>对输入的活动多集能够组成有效轨迹的判断是否正确</a:t>
          </a:r>
          <a:endParaRPr lang="zh-CN" altLang="en-US" sz="1700" b="1" kern="1200" dirty="0">
            <a:latin typeface="仿宋" panose="02010609060101010101" pitchFamily="49" charset="-122"/>
            <a:ea typeface="仿宋" panose="02010609060101010101" pitchFamily="49" charset="-122"/>
          </a:endParaRPr>
        </a:p>
      </dsp:txBody>
      <dsp:txXfrm>
        <a:off x="386292" y="275786"/>
        <a:ext cx="4885923" cy="551573"/>
      </dsp:txXfrm>
    </dsp:sp>
    <dsp:sp modelId="{33C0BC60-2200-164E-BEA8-9625E39FF70B}">
      <dsp:nvSpPr>
        <dsp:cNvPr id="0" name=""/>
        <dsp:cNvSpPr/>
      </dsp:nvSpPr>
      <dsp:spPr>
        <a:xfrm>
          <a:off x="41559" y="206839"/>
          <a:ext cx="689466" cy="689466"/>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31CE59-FA89-CC45-8B0D-8E020548AD52}">
      <dsp:nvSpPr>
        <dsp:cNvPr id="0" name=""/>
        <dsp:cNvSpPr/>
      </dsp:nvSpPr>
      <dsp:spPr>
        <a:xfrm>
          <a:off x="586789" y="1103146"/>
          <a:ext cx="4685427" cy="551573"/>
        </a:xfrm>
        <a:prstGeom prst="rect">
          <a:avLst/>
        </a:prstGeom>
        <a:solidFill>
          <a:schemeClr val="accent3">
            <a:hueOff val="-587295"/>
            <a:satOff val="0"/>
            <a:lumOff val="-4608"/>
            <a:alphaOff val="0"/>
          </a:schemeClr>
        </a:solidFill>
        <a:ln w="25400" cap="flat" cmpd="sng" algn="ctr">
          <a:solidFill>
            <a:schemeClr val="lt1">
              <a:hueOff val="0"/>
              <a:satOff val="0"/>
              <a:lumOff val="0"/>
              <a:alphaOff val="0"/>
            </a:schemeClr>
          </a:solidFill>
          <a:prstDash val="solid"/>
        </a:ln>
        <a:effectLst>
          <a:glow>
            <a:schemeClr val="accent3">
              <a:hueOff val="-587295"/>
              <a:satOff val="0"/>
              <a:lumOff val="-4608"/>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437811" tIns="43180" rIns="43180" bIns="43180" numCol="1" spcCol="1270" anchor="ctr" anchorCtr="0">
          <a:noAutofit/>
        </a:bodyPr>
        <a:lstStyle/>
        <a:p>
          <a:pPr lvl="0" algn="l" defTabSz="755650">
            <a:lnSpc>
              <a:spcPct val="90000"/>
            </a:lnSpc>
            <a:spcBef>
              <a:spcPct val="0"/>
            </a:spcBef>
            <a:spcAft>
              <a:spcPct val="35000"/>
            </a:spcAft>
          </a:pPr>
          <a:r>
            <a:rPr lang="zh-CN" altLang="en-US" sz="1700" b="1" kern="1200" dirty="0" smtClean="0">
              <a:latin typeface="仿宋" panose="02010609060101010101" pitchFamily="49" charset="-122"/>
              <a:ea typeface="仿宋" panose="02010609060101010101" pitchFamily="49" charset="-122"/>
            </a:rPr>
            <a:t>由算法得到的新的轨迹是否有效</a:t>
          </a:r>
          <a:endParaRPr lang="zh-CN" altLang="en-US" sz="1700" b="1" kern="1200" dirty="0">
            <a:latin typeface="仿宋" panose="02010609060101010101" pitchFamily="49" charset="-122"/>
            <a:ea typeface="仿宋" panose="02010609060101010101" pitchFamily="49" charset="-122"/>
          </a:endParaRPr>
        </a:p>
      </dsp:txBody>
      <dsp:txXfrm>
        <a:off x="586789" y="1103146"/>
        <a:ext cx="4685427" cy="551573"/>
      </dsp:txXfrm>
    </dsp:sp>
    <dsp:sp modelId="{43543892-5AC4-9F4C-81A6-EC005129A4B7}">
      <dsp:nvSpPr>
        <dsp:cNvPr id="0" name=""/>
        <dsp:cNvSpPr/>
      </dsp:nvSpPr>
      <dsp:spPr>
        <a:xfrm>
          <a:off x="242056" y="1034199"/>
          <a:ext cx="689466" cy="689466"/>
        </a:xfrm>
        <a:prstGeom prst="ellipse">
          <a:avLst/>
        </a:prstGeom>
        <a:solidFill>
          <a:schemeClr val="lt1">
            <a:hueOff val="0"/>
            <a:satOff val="0"/>
            <a:lumOff val="0"/>
            <a:alphaOff val="0"/>
          </a:schemeClr>
        </a:solidFill>
        <a:ln w="25400" cap="flat" cmpd="sng" algn="ctr">
          <a:solidFill>
            <a:schemeClr val="accent3">
              <a:hueOff val="-587295"/>
              <a:satOff val="0"/>
              <a:lumOff val="-4608"/>
              <a:alphaOff val="0"/>
            </a:schemeClr>
          </a:solidFill>
          <a:prstDash val="solid"/>
        </a:ln>
        <a:effectLst/>
      </dsp:spPr>
      <dsp:style>
        <a:lnRef idx="2">
          <a:scrgbClr r="0" g="0" b="0"/>
        </a:lnRef>
        <a:fillRef idx="1">
          <a:scrgbClr r="0" g="0" b="0"/>
        </a:fillRef>
        <a:effectRef idx="0">
          <a:scrgbClr r="0" g="0" b="0"/>
        </a:effectRef>
        <a:fontRef idx="minor"/>
      </dsp:style>
    </dsp:sp>
    <dsp:sp modelId="{92E2E434-C521-9F48-B20D-4E463C739BB0}">
      <dsp:nvSpPr>
        <dsp:cNvPr id="0" name=""/>
        <dsp:cNvSpPr/>
      </dsp:nvSpPr>
      <dsp:spPr>
        <a:xfrm>
          <a:off x="386292" y="1930505"/>
          <a:ext cx="4885923" cy="551573"/>
        </a:xfrm>
        <a:prstGeom prst="rect">
          <a:avLst/>
        </a:prstGeom>
        <a:solidFill>
          <a:schemeClr val="accent3">
            <a:hueOff val="-1174590"/>
            <a:satOff val="0"/>
            <a:lumOff val="-9216"/>
            <a:alphaOff val="0"/>
          </a:schemeClr>
        </a:solidFill>
        <a:ln w="25400" cap="flat" cmpd="sng" algn="ctr">
          <a:solidFill>
            <a:schemeClr val="lt1">
              <a:hueOff val="0"/>
              <a:satOff val="0"/>
              <a:lumOff val="0"/>
              <a:alphaOff val="0"/>
            </a:schemeClr>
          </a:solidFill>
          <a:prstDash val="solid"/>
        </a:ln>
        <a:effectLst>
          <a:glow>
            <a:schemeClr val="accent3">
              <a:hueOff val="-1174590"/>
              <a:satOff val="0"/>
              <a:lumOff val="-9216"/>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437811" tIns="43180" rIns="43180" bIns="43180" numCol="1" spcCol="1270" anchor="ctr" anchorCtr="0">
          <a:noAutofit/>
        </a:bodyPr>
        <a:lstStyle/>
        <a:p>
          <a:pPr lvl="0" algn="l" defTabSz="755650">
            <a:lnSpc>
              <a:spcPct val="90000"/>
            </a:lnSpc>
            <a:spcBef>
              <a:spcPct val="0"/>
            </a:spcBef>
            <a:spcAft>
              <a:spcPct val="35000"/>
            </a:spcAft>
          </a:pPr>
          <a:r>
            <a:rPr lang="zh-CN" altLang="en-US" sz="1700" b="1" kern="1200" dirty="0" smtClean="0">
              <a:latin typeface="仿宋" panose="02010609060101010101" pitchFamily="49" charset="-122"/>
              <a:ea typeface="仿宋" panose="02010609060101010101" pitchFamily="49" charset="-122"/>
            </a:rPr>
            <a:t>由算法得到新轨迹的代价是否最小</a:t>
          </a:r>
          <a:endParaRPr lang="zh-CN" altLang="en-US" sz="1700" b="1" kern="1200" dirty="0">
            <a:latin typeface="仿宋" panose="02010609060101010101" pitchFamily="49" charset="-122"/>
            <a:ea typeface="仿宋" panose="02010609060101010101" pitchFamily="49" charset="-122"/>
          </a:endParaRPr>
        </a:p>
      </dsp:txBody>
      <dsp:txXfrm>
        <a:off x="386292" y="1930505"/>
        <a:ext cx="4885923" cy="551573"/>
      </dsp:txXfrm>
    </dsp:sp>
    <dsp:sp modelId="{AC572FE3-08CF-874B-A9C0-BB0DDA0A9C9A}">
      <dsp:nvSpPr>
        <dsp:cNvPr id="0" name=""/>
        <dsp:cNvSpPr/>
      </dsp:nvSpPr>
      <dsp:spPr>
        <a:xfrm>
          <a:off x="41559" y="1861558"/>
          <a:ext cx="689466" cy="689466"/>
        </a:xfrm>
        <a:prstGeom prst="ellipse">
          <a:avLst/>
        </a:prstGeom>
        <a:solidFill>
          <a:schemeClr val="lt1">
            <a:hueOff val="0"/>
            <a:satOff val="0"/>
            <a:lumOff val="0"/>
            <a:alphaOff val="0"/>
          </a:schemeClr>
        </a:solidFill>
        <a:ln w="25400" cap="flat" cmpd="sng" algn="ctr">
          <a:solidFill>
            <a:schemeClr val="accent3">
              <a:hueOff val="-1174590"/>
              <a:satOff val="0"/>
              <a:lumOff val="-9216"/>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FAAF7F-C859-401C-9EF1-1039355A6314}" type="datetimeFigureOut">
              <a:rPr lang="zh-CN" altLang="en-US" smtClean="0"/>
              <a:t>15/9/29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0C77E5-90AB-4FCA-9D55-E58E67CA679C}" type="slidenum">
              <a:rPr lang="zh-CN" altLang="en-US" smtClean="0"/>
              <a:t>‹#›</a:t>
            </a:fld>
            <a:endParaRPr lang="zh-CN" altLang="en-US"/>
          </a:p>
        </p:txBody>
      </p:sp>
    </p:spTree>
    <p:extLst>
      <p:ext uri="{BB962C8B-B14F-4D97-AF65-F5344CB8AC3E}">
        <p14:creationId xmlns:p14="http://schemas.microsoft.com/office/powerpoint/2010/main" val="594739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如今，大量的</a:t>
            </a:r>
            <a:r>
              <a:rPr lang="zh-CN" altLang="zh-CN" sz="1200" kern="1200" dirty="0" smtClean="0">
                <a:solidFill>
                  <a:schemeClr val="tx1"/>
                </a:solidFill>
                <a:effectLst/>
                <a:latin typeface="+mn-lt"/>
                <a:ea typeface="+mn-ea"/>
                <a:cs typeface="+mn-cs"/>
              </a:rPr>
              <a:t>过程感知信息系统已经被广泛的应用于各行业，为企业提供业务流程建模</a:t>
            </a:r>
            <a:r>
              <a:rPr lang="zh-CN" altLang="en-US" sz="1200" kern="1200" dirty="0" smtClean="0">
                <a:solidFill>
                  <a:schemeClr val="tx1"/>
                </a:solidFill>
                <a:effectLst/>
                <a:latin typeface="+mn-lt"/>
                <a:ea typeface="+mn-ea"/>
                <a:cs typeface="+mn-cs"/>
              </a:rPr>
              <a:t>和业务执行监测等服务</a:t>
            </a:r>
            <a:r>
              <a:rPr lang="zh-CN" altLang="zh-CN" sz="1200" kern="1200" dirty="0" smtClean="0">
                <a:solidFill>
                  <a:schemeClr val="tx1"/>
                </a:solidFill>
                <a:effectLst/>
                <a:latin typeface="+mn-lt"/>
                <a:ea typeface="+mn-ea"/>
                <a:cs typeface="+mn-cs"/>
              </a:rPr>
              <a:t>。</a:t>
            </a:r>
            <a:endParaRPr lang="zh-CN" alt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通过符合性检测，系统可以检查实际业务操作同业务模型之间发生的偏离程度，而日志与模型修复技术则可以对坏损日志和过时模型进行修复。</a:t>
            </a:r>
            <a:endParaRPr lang="en-US" altLang="zh-CN" sz="1200" b="1" dirty="0" smtClean="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0"/>
          </p:nvPr>
        </p:nvSpPr>
        <p:spPr/>
        <p:txBody>
          <a:bodyPr/>
          <a:lstStyle/>
          <a:p>
            <a:fld id="{120C77E5-90AB-4FCA-9D55-E58E67CA679C}" type="slidenum">
              <a:rPr lang="zh-CN" altLang="en-US" smtClean="0"/>
              <a:t>3</a:t>
            </a:fld>
            <a:endParaRPr lang="zh-CN" altLang="en-US"/>
          </a:p>
        </p:txBody>
      </p:sp>
    </p:spTree>
    <p:extLst>
      <p:ext uri="{BB962C8B-B14F-4D97-AF65-F5344CB8AC3E}">
        <p14:creationId xmlns:p14="http://schemas.microsoft.com/office/powerpoint/2010/main" val="17976508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加速算法是在</a:t>
            </a:r>
            <a:r>
              <a:rPr kumimoji="1" lang="en-US" altLang="zh-CN" dirty="0" smtClean="0"/>
              <a:t>A*</a:t>
            </a:r>
            <a:r>
              <a:rPr kumimoji="1" lang="zh-CN" altLang="en-US" dirty="0" smtClean="0"/>
              <a:t>算法的搜索状态空间的基础上，添加各种辅助索引来达到加速的算法。</a:t>
            </a:r>
          </a:p>
          <a:p>
            <a:r>
              <a:rPr kumimoji="1" lang="zh-CN" altLang="en-US" dirty="0" smtClean="0"/>
              <a:t>辅助索引等方法包括可达索引、任务索引和分支边界等</a:t>
            </a:r>
          </a:p>
          <a:p>
            <a:r>
              <a:rPr kumimoji="1" lang="zh-CN" altLang="en-US" dirty="0" smtClean="0"/>
              <a:t>对于可达索引，考虑左图的状态空间，通过利用可达索引可以对其剪枝，剪枝结果如右图所示。</a:t>
            </a:r>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12</a:t>
            </a:fld>
            <a:endParaRPr lang="zh-CN" altLang="en-US"/>
          </a:p>
        </p:txBody>
      </p:sp>
    </p:spTree>
    <p:extLst>
      <p:ext uri="{BB962C8B-B14F-4D97-AF65-F5344CB8AC3E}">
        <p14:creationId xmlns:p14="http://schemas.microsoft.com/office/powerpoint/2010/main" val="1323927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对于任务索引，考虑左图的状态空间和路径</a:t>
            </a:r>
            <a:r>
              <a:rPr kumimoji="1" lang="en-US" altLang="zh-CN" dirty="0" smtClean="0"/>
              <a:t>&lt;A,</a:t>
            </a:r>
            <a:r>
              <a:rPr kumimoji="1" lang="zh-CN" altLang="en-US" dirty="0" smtClean="0"/>
              <a:t> </a:t>
            </a:r>
            <a:r>
              <a:rPr kumimoji="1" lang="en-US" altLang="zh-CN" dirty="0" smtClean="0"/>
              <a:t>C,</a:t>
            </a:r>
            <a:r>
              <a:rPr kumimoji="1" lang="zh-CN" altLang="en-US" dirty="0" smtClean="0"/>
              <a:t> </a:t>
            </a:r>
            <a:r>
              <a:rPr kumimoji="1" lang="en-US" altLang="zh-CN" dirty="0" smtClean="0"/>
              <a:t>H&gt;</a:t>
            </a:r>
            <a:r>
              <a:rPr kumimoji="1" lang="zh-CN" altLang="en-US" dirty="0" smtClean="0"/>
              <a:t>，通过利用任务索引，在对该路径进行对齐时，可以跳过分支一</a:t>
            </a:r>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13</a:t>
            </a:fld>
            <a:endParaRPr lang="zh-CN" altLang="en-US"/>
          </a:p>
        </p:txBody>
      </p:sp>
    </p:spTree>
    <p:extLst>
      <p:ext uri="{BB962C8B-B14F-4D97-AF65-F5344CB8AC3E}">
        <p14:creationId xmlns:p14="http://schemas.microsoft.com/office/powerpoint/2010/main" val="478177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对于分支边界，考虑左图的状态空间和路径</a:t>
            </a:r>
            <a:r>
              <a:rPr kumimoji="1" lang="en-US" altLang="zh-CN" dirty="0" smtClean="0"/>
              <a:t>&lt;A,</a:t>
            </a:r>
            <a:r>
              <a:rPr kumimoji="1" lang="zh-CN" altLang="en-US" dirty="0" smtClean="0"/>
              <a:t> </a:t>
            </a:r>
            <a:r>
              <a:rPr kumimoji="1" lang="en-US" altLang="zh-CN" dirty="0" smtClean="0"/>
              <a:t>H&gt;</a:t>
            </a:r>
            <a:r>
              <a:rPr kumimoji="1" lang="zh-CN" altLang="en-US" dirty="0" smtClean="0"/>
              <a:t>，通过利用分支边界进行剪枝，可以发现在分支一结束时，代价值为</a:t>
            </a:r>
            <a:r>
              <a:rPr kumimoji="1" lang="en-US" altLang="zh-CN" dirty="0" smtClean="0"/>
              <a:t>4</a:t>
            </a:r>
            <a:r>
              <a:rPr kumimoji="1" lang="zh-CN" altLang="en-US" dirty="0" smtClean="0"/>
              <a:t>，而对于分支二和分支三，其最终的代价将超过</a:t>
            </a:r>
            <a:r>
              <a:rPr kumimoji="1" lang="en-US" altLang="zh-CN" dirty="0" smtClean="0"/>
              <a:t>4</a:t>
            </a:r>
            <a:r>
              <a:rPr kumimoji="1" lang="zh-CN" altLang="en-US" dirty="0" smtClean="0"/>
              <a:t>，因此可以终止对分支二、三的计算</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14</a:t>
            </a:fld>
            <a:endParaRPr lang="zh-CN" altLang="en-US"/>
          </a:p>
        </p:txBody>
      </p:sp>
    </p:spTree>
    <p:extLst>
      <p:ext uri="{BB962C8B-B14F-4D97-AF65-F5344CB8AC3E}">
        <p14:creationId xmlns:p14="http://schemas.microsoft.com/office/powerpoint/2010/main" val="1431288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除去</a:t>
            </a:r>
            <a:r>
              <a:rPr kumimoji="1" lang="en-US" altLang="zh-CN" dirty="0" smtClean="0"/>
              <a:t>A*</a:t>
            </a:r>
            <a:r>
              <a:rPr kumimoji="1" lang="zh-CN" altLang="en-US" dirty="0" smtClean="0"/>
              <a:t>算法和加速算法，本文希望继续验证解决修复无序事件日志的问题是否可以通过贪心策略来实现求解过程。</a:t>
            </a:r>
          </a:p>
          <a:p>
            <a:r>
              <a:rPr kumimoji="1" lang="zh-CN" altLang="en-US" dirty="0" smtClean="0"/>
              <a:t>通过设计合适的贪心策略来对</a:t>
            </a:r>
            <a:r>
              <a:rPr kumimoji="1" lang="en-US" altLang="zh-CN" dirty="0" smtClean="0"/>
              <a:t>h(n)</a:t>
            </a:r>
            <a:r>
              <a:rPr kumimoji="1" lang="zh-CN" altLang="en-US" dirty="0" smtClean="0"/>
              <a:t>函数进行修改，使该启发式函数在使用贪心策略估算当前状态到目标状态距离的同时具备无后效性，最终得到高效的算法。</a:t>
            </a:r>
          </a:p>
          <a:p>
            <a:r>
              <a:rPr kumimoji="1" lang="zh-CN" altLang="en-US" dirty="0" smtClean="0"/>
              <a:t>为此，本文将试图寻找问题的最优子结构（即问题的最优解包含其子问题的最优解），验证由贪心选择得到的子问题的最优解与贪心选择组合在一起能否生成原问题的最优解。</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15</a:t>
            </a:fld>
            <a:endParaRPr lang="zh-CN" altLang="en-US"/>
          </a:p>
        </p:txBody>
      </p:sp>
    </p:spTree>
    <p:extLst>
      <p:ext uri="{BB962C8B-B14F-4D97-AF65-F5344CB8AC3E}">
        <p14:creationId xmlns:p14="http://schemas.microsoft.com/office/powerpoint/2010/main" val="12473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在实验方案设计方面本文将主要考虑两个层面：</a:t>
            </a:r>
            <a:r>
              <a:rPr kumimoji="1" lang="en-US" altLang="zh-CN" dirty="0" smtClean="0"/>
              <a:t>1</a:t>
            </a:r>
            <a:r>
              <a:rPr kumimoji="1" lang="zh-CN" altLang="en-US" dirty="0" smtClean="0"/>
              <a:t>， 实验输入数据规模</a:t>
            </a:r>
            <a:r>
              <a:rPr kumimoji="1" lang="en-US" altLang="zh-CN" dirty="0" smtClean="0"/>
              <a:t>2.</a:t>
            </a:r>
            <a:r>
              <a:rPr kumimoji="1" lang="zh-CN" altLang="en-US" dirty="0" smtClean="0"/>
              <a:t> 算法的可调参数</a:t>
            </a:r>
          </a:p>
          <a:p>
            <a:endParaRPr kumimoji="1" lang="zh-CN" altLang="en-US" dirty="0" smtClean="0"/>
          </a:p>
          <a:p>
            <a:r>
              <a:rPr kumimoji="1" lang="zh-CN" altLang="en-US" dirty="0" smtClean="0"/>
              <a:t>对于实验的输入数据规模，需要从模型结构、模型大小和活动多集大小三个方面来进行考虑。</a:t>
            </a:r>
          </a:p>
          <a:p>
            <a:pPr marL="0" marR="0" lvl="3"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仿宋" panose="02010609060101010101" pitchFamily="49" charset="-122"/>
                <a:ea typeface="仿宋" panose="02010609060101010101" pitchFamily="49" charset="-122"/>
              </a:rPr>
              <a:t>对于可调参数，需要分析算法中的参数，通过控制变量方法对参数进行调整以观察其对算法结果的影响</a:t>
            </a:r>
            <a:endParaRPr lang="en-US" altLang="zh-CN" dirty="0" smtClean="0">
              <a:latin typeface="仿宋" panose="02010609060101010101" pitchFamily="49" charset="-122"/>
              <a:ea typeface="仿宋" panose="02010609060101010101" pitchFamily="49" charset="-122"/>
            </a:endParaRP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16</a:t>
            </a:fld>
            <a:endParaRPr lang="zh-CN" altLang="en-US"/>
          </a:p>
        </p:txBody>
      </p:sp>
    </p:spTree>
    <p:extLst>
      <p:ext uri="{BB962C8B-B14F-4D97-AF65-F5344CB8AC3E}">
        <p14:creationId xmlns:p14="http://schemas.microsoft.com/office/powerpoint/2010/main" val="644953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本文将从中国移动来获取流程模型和原始事件日志。同时要对原始事件日志进行乱序处理来满足本文提出问题的输入需求。</a:t>
            </a:r>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17</a:t>
            </a:fld>
            <a:endParaRPr lang="zh-CN" altLang="en-US"/>
          </a:p>
        </p:txBody>
      </p:sp>
    </p:spTree>
    <p:extLst>
      <p:ext uri="{BB962C8B-B14F-4D97-AF65-F5344CB8AC3E}">
        <p14:creationId xmlns:p14="http://schemas.microsoft.com/office/powerpoint/2010/main" val="10909065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对于实验结果的评估，需要从两个方面进行考虑：</a:t>
            </a:r>
            <a:r>
              <a:rPr kumimoji="1" lang="en-US" altLang="zh-CN" dirty="0" smtClean="0"/>
              <a:t>1.</a:t>
            </a:r>
            <a:r>
              <a:rPr kumimoji="1" lang="zh-CN" altLang="en-US" dirty="0" smtClean="0"/>
              <a:t> 算法结果的准确性；</a:t>
            </a:r>
            <a:r>
              <a:rPr kumimoji="1" lang="en-US" altLang="zh-CN" dirty="0" smtClean="0"/>
              <a:t>2.</a:t>
            </a:r>
            <a:r>
              <a:rPr kumimoji="1" lang="zh-CN" altLang="en-US" dirty="0" smtClean="0"/>
              <a:t> 算法的性能</a:t>
            </a:r>
          </a:p>
          <a:p>
            <a:r>
              <a:rPr kumimoji="1" lang="zh-CN" altLang="en-US" dirty="0" smtClean="0"/>
              <a:t>算法结果的准确性可以分为三个层面：</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仿宋" panose="02010609060101010101" pitchFamily="49" charset="-122"/>
                <a:ea typeface="仿宋" panose="02010609060101010101" pitchFamily="49" charset="-122"/>
              </a:rPr>
              <a:t>对输入的活动多集能够组成有效轨迹的判断是否正确</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仿宋" panose="02010609060101010101" pitchFamily="49" charset="-122"/>
                <a:ea typeface="仿宋" panose="02010609060101010101" pitchFamily="49" charset="-122"/>
              </a:rPr>
              <a:t>由算法得到的新的轨迹是否有效</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仿宋" panose="02010609060101010101" pitchFamily="49" charset="-122"/>
                <a:ea typeface="仿宋" panose="02010609060101010101" pitchFamily="49" charset="-122"/>
              </a:rPr>
              <a:t>由算法得到新轨迹的代价是否最小</a:t>
            </a:r>
          </a:p>
          <a:p>
            <a:endParaRPr kumimoji="1" lang="zh-CN" altLang="en-US" dirty="0" smtClean="0"/>
          </a:p>
          <a:p>
            <a:r>
              <a:rPr kumimoji="1" lang="zh-CN" altLang="en-US" dirty="0" smtClean="0"/>
              <a:t>对于算法性能，需要针对不同的输入数据规模来分别对</a:t>
            </a:r>
            <a:r>
              <a:rPr kumimoji="1" lang="en-US" altLang="zh-CN" dirty="0" smtClean="0"/>
              <a:t>A*</a:t>
            </a:r>
            <a:r>
              <a:rPr kumimoji="1" lang="zh-CN" altLang="en-US" dirty="0" smtClean="0"/>
              <a:t>算法、加速算法和贪心算法作性能比较。</a:t>
            </a:r>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18</a:t>
            </a:fld>
            <a:endParaRPr lang="zh-CN" altLang="en-US"/>
          </a:p>
        </p:txBody>
      </p:sp>
    </p:spTree>
    <p:extLst>
      <p:ext uri="{BB962C8B-B14F-4D97-AF65-F5344CB8AC3E}">
        <p14:creationId xmlns:p14="http://schemas.microsoft.com/office/powerpoint/2010/main" val="4292298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除了上述实验，本文还希望通过改造现有的日志修复算法来与本文提出的算法进行比较。</a:t>
            </a:r>
          </a:p>
          <a:p>
            <a:r>
              <a:rPr kumimoji="1" lang="zh-CN" altLang="en-US" dirty="0" smtClean="0"/>
              <a:t>因此，本文徐璈对活动多集进行改造，是它能够满足现有算法的输入需求，然后进行相同环境下的对比实验。</a:t>
            </a:r>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19</a:t>
            </a:fld>
            <a:endParaRPr lang="zh-CN" altLang="en-US"/>
          </a:p>
        </p:txBody>
      </p:sp>
    </p:spTree>
    <p:extLst>
      <p:ext uri="{BB962C8B-B14F-4D97-AF65-F5344CB8AC3E}">
        <p14:creationId xmlns:p14="http://schemas.microsoft.com/office/powerpoint/2010/main" val="12946517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本课题的预期科研成果为</a:t>
            </a:r>
          </a:p>
          <a:p>
            <a:r>
              <a:rPr kumimoji="1" lang="zh-CN" altLang="en-US" dirty="0" smtClean="0"/>
              <a:t>发表学术论文</a:t>
            </a:r>
            <a:r>
              <a:rPr kumimoji="1" lang="en-US" altLang="zh-CN" dirty="0" smtClean="0"/>
              <a:t>1-2</a:t>
            </a:r>
            <a:r>
              <a:rPr kumimoji="1" lang="zh-CN" altLang="en-US" dirty="0" smtClean="0"/>
              <a:t>篇</a:t>
            </a:r>
          </a:p>
          <a:p>
            <a:r>
              <a:rPr kumimoji="1" lang="zh-CN" altLang="en-US" dirty="0" smtClean="0"/>
              <a:t>设计基于完全前缀展开的无序事件日志修复</a:t>
            </a:r>
            <a:r>
              <a:rPr kumimoji="1" lang="en-US" altLang="zh-CN" dirty="0" smtClean="0"/>
              <a:t>A*</a:t>
            </a:r>
            <a:r>
              <a:rPr kumimoji="1" lang="zh-CN" altLang="en-US" dirty="0" smtClean="0"/>
              <a:t>算法、加速算法和贪心算法</a:t>
            </a:r>
          </a:p>
          <a:p>
            <a:endParaRPr kumimoji="1" lang="zh-CN" altLang="en-US" dirty="0" smtClean="0"/>
          </a:p>
          <a:p>
            <a:r>
              <a:rPr kumimoji="1" lang="zh-CN" altLang="en-US" dirty="0" smtClean="0"/>
              <a:t>本课题可能的创新点为证明对于无序事件日志的修复问题是</a:t>
            </a:r>
            <a:r>
              <a:rPr kumimoji="1" lang="en-US" altLang="zh-CN" dirty="0" smtClean="0"/>
              <a:t>NP-hard</a:t>
            </a:r>
            <a:r>
              <a:rPr kumimoji="1" lang="zh-CN" altLang="en-US" dirty="0" smtClean="0"/>
              <a:t>问题和为无序事件日志修复问题而设计的启发式代价估计方法</a:t>
            </a:r>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20</a:t>
            </a:fld>
            <a:endParaRPr lang="zh-CN" altLang="en-US"/>
          </a:p>
        </p:txBody>
      </p:sp>
    </p:spTree>
    <p:extLst>
      <p:ext uri="{BB962C8B-B14F-4D97-AF65-F5344CB8AC3E}">
        <p14:creationId xmlns:p14="http://schemas.microsoft.com/office/powerpoint/2010/main" val="3649294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21</a:t>
            </a:fld>
            <a:endParaRPr lang="zh-CN" altLang="en-US"/>
          </a:p>
        </p:txBody>
      </p:sp>
    </p:spTree>
    <p:extLst>
      <p:ext uri="{BB962C8B-B14F-4D97-AF65-F5344CB8AC3E}">
        <p14:creationId xmlns:p14="http://schemas.microsoft.com/office/powerpoint/2010/main" val="1544075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solidFill>
                  <a:schemeClr val="tx1"/>
                </a:solidFill>
                <a:latin typeface="仿宋" panose="02010609060101010101" pitchFamily="49" charset="-122"/>
                <a:ea typeface="仿宋" panose="02010609060101010101" pitchFamily="49" charset="-122"/>
              </a:rPr>
              <a:t>系统记录的日志时常会遇到各种问题，其中分布式计算等应用场景下的日志很容易产生更不可靠的日志（如乱序轨迹），然而目前学术界缺少针对这类无序事件日志的有效修复算法。</a:t>
            </a:r>
            <a:endParaRPr lang="en-US" altLang="zh-CN" b="1" dirty="0" smtClean="0">
              <a:solidFill>
                <a:schemeClr val="tx1"/>
              </a:solidFill>
              <a:latin typeface="仿宋" panose="02010609060101010101" pitchFamily="49" charset="-122"/>
              <a:ea typeface="仿宋" panose="02010609060101010101"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solidFill>
                  <a:schemeClr val="tx1"/>
                </a:solidFill>
                <a:latin typeface="仿宋" panose="02010609060101010101" pitchFamily="49" charset="-122"/>
                <a:ea typeface="仿宋" panose="02010609060101010101" pitchFamily="49" charset="-122"/>
              </a:rPr>
              <a:t>因此，本课题旨在针对无序事件日志提出一种日志修复算法。</a:t>
            </a:r>
          </a:p>
          <a:p>
            <a:endParaRPr lang="zh-CN" altLang="en-US" dirty="0"/>
          </a:p>
        </p:txBody>
      </p:sp>
      <p:sp>
        <p:nvSpPr>
          <p:cNvPr id="4" name="灯片编号占位符 3"/>
          <p:cNvSpPr>
            <a:spLocks noGrp="1"/>
          </p:cNvSpPr>
          <p:nvPr>
            <p:ph type="sldNum" sz="quarter" idx="10"/>
          </p:nvPr>
        </p:nvSpPr>
        <p:spPr/>
        <p:txBody>
          <a:bodyPr/>
          <a:lstStyle/>
          <a:p>
            <a:fld id="{120C77E5-90AB-4FCA-9D55-E58E67CA679C}" type="slidenum">
              <a:rPr lang="zh-CN" altLang="en-US" smtClean="0"/>
              <a:t>4</a:t>
            </a:fld>
            <a:endParaRPr lang="zh-CN" altLang="en-US"/>
          </a:p>
        </p:txBody>
      </p:sp>
    </p:spTree>
    <p:extLst>
      <p:ext uri="{BB962C8B-B14F-4D97-AF65-F5344CB8AC3E}">
        <p14:creationId xmlns:p14="http://schemas.microsoft.com/office/powerpoint/2010/main" val="2972335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文献调研部分主要针对流程模型、符合性检测、模型展开技术和日志与模型修复技术四个方面进行了调研。</a:t>
            </a:r>
          </a:p>
          <a:p>
            <a:endParaRPr lang="zh-CN" altLang="en-US" dirty="0" smtClean="0"/>
          </a:p>
          <a:p>
            <a:r>
              <a:rPr lang="zh-CN" altLang="en-US" dirty="0" smtClean="0"/>
              <a:t>通过调研发现，</a:t>
            </a:r>
            <a:r>
              <a:rPr lang="zh-CN" altLang="en-US" b="1" dirty="0" smtClean="0"/>
              <a:t>流程模型类型</a:t>
            </a:r>
            <a:r>
              <a:rPr lang="zh-CN" altLang="en-US" dirty="0" smtClean="0"/>
              <a:t>目前主要有三种：一种非结构化的、只规定约束规则的</a:t>
            </a:r>
            <a:r>
              <a:rPr lang="tr-TR" altLang="zh-CN" dirty="0" err="1" smtClean="0"/>
              <a:t>Declarative</a:t>
            </a:r>
            <a:r>
              <a:rPr lang="zh-CN" altLang="tr-TR" dirty="0" smtClean="0"/>
              <a:t>模型</a:t>
            </a:r>
            <a:r>
              <a:rPr lang="zh-CN" altLang="en-US" dirty="0" smtClean="0"/>
              <a:t>、严格描述流程如何执行的</a:t>
            </a:r>
            <a:r>
              <a:rPr lang="en-US" altLang="zh-CN" dirty="0" smtClean="0"/>
              <a:t>Imperative</a:t>
            </a:r>
            <a:r>
              <a:rPr lang="zh-CN" altLang="en-US" dirty="0" smtClean="0"/>
              <a:t>模型和混合使用上述两种特点来进行模型表达的</a:t>
            </a:r>
            <a:r>
              <a:rPr lang="en-US" altLang="zh-CN" dirty="0" smtClean="0"/>
              <a:t>Hybrid</a:t>
            </a:r>
            <a:r>
              <a:rPr lang="zh-CN" altLang="en-US" dirty="0" smtClean="0"/>
              <a:t>模型</a:t>
            </a:r>
          </a:p>
          <a:p>
            <a:endParaRPr lang="zh-CN" altLang="en-US" dirty="0" smtClean="0"/>
          </a:p>
          <a:p>
            <a:r>
              <a:rPr lang="zh-CN" altLang="en-US" b="1" dirty="0" smtClean="0"/>
              <a:t>符合性检查</a:t>
            </a:r>
          </a:p>
          <a:p>
            <a:r>
              <a:rPr lang="zh-CN" altLang="en-US" dirty="0" smtClean="0"/>
              <a:t>学术界主要从</a:t>
            </a:r>
            <a:r>
              <a:rPr lang="en-US" altLang="zh-CN" dirty="0" smtClean="0"/>
              <a:t>Fitness</a:t>
            </a:r>
            <a:r>
              <a:rPr lang="zh-CN" altLang="en-US" dirty="0" smtClean="0"/>
              <a:t>、</a:t>
            </a:r>
            <a:r>
              <a:rPr lang="en-US" altLang="zh-CN" dirty="0" err="1" smtClean="0"/>
              <a:t>Pesicion</a:t>
            </a:r>
            <a:r>
              <a:rPr lang="zh-CN" altLang="en-US" dirty="0" smtClean="0"/>
              <a:t>、</a:t>
            </a:r>
            <a:r>
              <a:rPr lang="en-US" altLang="zh-CN" dirty="0" smtClean="0"/>
              <a:t>Generalization</a:t>
            </a:r>
            <a:r>
              <a:rPr lang="zh-CN" altLang="en-US" dirty="0" smtClean="0"/>
              <a:t>、</a:t>
            </a:r>
            <a:r>
              <a:rPr lang="en-US" altLang="zh-CN" dirty="0" err="1" smtClean="0"/>
              <a:t>Structureness</a:t>
            </a:r>
            <a:r>
              <a:rPr lang="zh-CN" altLang="en-US" dirty="0" smtClean="0"/>
              <a:t>四个角度来做符合性检测</a:t>
            </a:r>
          </a:p>
          <a:p>
            <a:r>
              <a:rPr lang="zh-CN" altLang="en-US" dirty="0" smtClean="0"/>
              <a:t>一般检测方法：日志重演和日志模型对齐</a:t>
            </a:r>
          </a:p>
          <a:p>
            <a:endParaRPr lang="zh-CN" altLang="en-US" dirty="0" smtClean="0"/>
          </a:p>
          <a:p>
            <a:r>
              <a:rPr lang="zh-CN" altLang="en-US" b="1" dirty="0" smtClean="0"/>
              <a:t>展开技术主要调研了分支流程和完全有限前缀这个内容</a:t>
            </a:r>
            <a:endParaRPr lang="en-US" altLang="zh-CN" b="1" dirty="0" smtClean="0"/>
          </a:p>
          <a:p>
            <a:pPr marL="228600" indent="-228600">
              <a:lnSpc>
                <a:spcPts val="2220"/>
              </a:lnSpc>
              <a:buFont typeface="Wingdings" charset="2"/>
              <a:buAutoNum type="arabicPeriod"/>
            </a:pPr>
            <a:r>
              <a:rPr lang="zh-CN" altLang="en-US" dirty="0" smtClean="0"/>
              <a:t>分支流程是</a:t>
            </a:r>
            <a:r>
              <a:rPr lang="zh-CN" altLang="en-US" sz="1200" dirty="0" smtClean="0">
                <a:latin typeface="仿宋" panose="02010609060101010101" pitchFamily="49" charset="-122"/>
                <a:ea typeface="仿宋" panose="02010609060101010101" pitchFamily="49" charset="-122"/>
              </a:rPr>
              <a:t>一种基于偏序的</a:t>
            </a:r>
            <a:r>
              <a:rPr lang="en-US" altLang="zh-CN" sz="1200" dirty="0" smtClean="0">
                <a:latin typeface="仿宋" panose="02010609060101010101" pitchFamily="49" charset="-122"/>
                <a:ea typeface="仿宋" panose="02010609060101010101" pitchFamily="49" charset="-122"/>
              </a:rPr>
              <a:t>Petri</a:t>
            </a:r>
            <a:r>
              <a:rPr lang="zh-CN" altLang="en-US" sz="1200" dirty="0" smtClean="0">
                <a:latin typeface="仿宋" panose="02010609060101010101" pitchFamily="49" charset="-122"/>
                <a:ea typeface="仿宋" panose="02010609060101010101" pitchFamily="49" charset="-122"/>
              </a:rPr>
              <a:t>网结构的展开形式，对模型进行流程分支，可以大大简化对模型的分析难度</a:t>
            </a:r>
            <a:endParaRPr lang="en-US" altLang="zh-CN" sz="1200" dirty="0" smtClean="0">
              <a:latin typeface="仿宋" panose="02010609060101010101" pitchFamily="49" charset="-122"/>
              <a:ea typeface="仿宋" panose="02010609060101010101" pitchFamily="49" charset="-122"/>
            </a:endParaRPr>
          </a:p>
          <a:p>
            <a:pPr marL="228600" indent="-228600">
              <a:lnSpc>
                <a:spcPts val="2220"/>
              </a:lnSpc>
              <a:buFont typeface="Wingdings" charset="2"/>
              <a:buAutoNum type="arabicPeriod"/>
            </a:pPr>
            <a:r>
              <a:rPr lang="zh-CN" altLang="en-US" sz="1200" dirty="0" smtClean="0">
                <a:latin typeface="仿宋" panose="02010609060101010101" pitchFamily="49" charset="-122"/>
                <a:ea typeface="仿宋" panose="02010609060101010101" pitchFamily="49" charset="-122"/>
              </a:rPr>
              <a:t>完全有限前缀是</a:t>
            </a:r>
            <a:r>
              <a:rPr lang="en-US" altLang="zh-CN" sz="1200" dirty="0" smtClean="0">
                <a:latin typeface="仿宋" panose="02010609060101010101" pitchFamily="49" charset="-122"/>
                <a:ea typeface="仿宋" panose="02010609060101010101" pitchFamily="49" charset="-122"/>
              </a:rPr>
              <a:t>Petri</a:t>
            </a:r>
            <a:r>
              <a:rPr lang="zh-CN" altLang="en-US" sz="1200" dirty="0" smtClean="0">
                <a:latin typeface="仿宋" panose="02010609060101010101" pitchFamily="49" charset="-122"/>
                <a:ea typeface="仿宋" panose="02010609060101010101" pitchFamily="49" charset="-122"/>
              </a:rPr>
              <a:t>网展开形成的出现网的前缀部分， 它包含了出现网的所有状态并在状态重复的位置产生截断</a:t>
            </a:r>
            <a:endParaRPr lang="en-US" altLang="zh-CN" sz="1200" dirty="0" smtClean="0">
              <a:latin typeface="仿宋" panose="02010609060101010101" pitchFamily="49" charset="-122"/>
              <a:ea typeface="仿宋" panose="02010609060101010101" pitchFamily="49" charset="-122"/>
            </a:endParaRPr>
          </a:p>
          <a:p>
            <a:pPr marL="0" indent="0">
              <a:lnSpc>
                <a:spcPts val="2220"/>
              </a:lnSpc>
              <a:buFont typeface="Wingdings" charset="2"/>
              <a:buNone/>
            </a:pPr>
            <a:endParaRPr lang="en-US" altLang="zh-CN" sz="1200" dirty="0" smtClean="0">
              <a:latin typeface="仿宋" panose="02010609060101010101" pitchFamily="49" charset="-122"/>
              <a:ea typeface="仿宋" panose="02010609060101010101" pitchFamily="49" charset="-122"/>
            </a:endParaRPr>
          </a:p>
          <a:p>
            <a:pPr marL="0" indent="0">
              <a:lnSpc>
                <a:spcPts val="2220"/>
              </a:lnSpc>
              <a:buFont typeface="Wingdings" charset="2"/>
              <a:buNone/>
            </a:pPr>
            <a:r>
              <a:rPr lang="zh-CN" altLang="en-US" sz="1200" b="1" dirty="0" smtClean="0">
                <a:latin typeface="仿宋" panose="02010609060101010101" pitchFamily="49" charset="-122"/>
                <a:ea typeface="仿宋" panose="02010609060101010101" pitchFamily="49" charset="-122"/>
              </a:rPr>
              <a:t>日志与模型修复技术方面调研了控制流维度的修复技术和面向多维度的修复技术。</a:t>
            </a:r>
            <a:endParaRPr lang="en-US" altLang="zh-CN" sz="1200" b="1" dirty="0" smtClean="0">
              <a:latin typeface="仿宋" panose="02010609060101010101" pitchFamily="49" charset="-122"/>
              <a:ea typeface="仿宋" panose="02010609060101010101" pitchFamily="49" charset="-122"/>
            </a:endParaRPr>
          </a:p>
          <a:p>
            <a:pPr marL="228600" indent="-228600">
              <a:lnSpc>
                <a:spcPts val="2220"/>
              </a:lnSpc>
              <a:buFont typeface="Wingdings" charset="2"/>
              <a:buAutoNum type="arabicPeriod"/>
            </a:pPr>
            <a:r>
              <a:rPr lang="zh-CN" altLang="en-US" sz="1200" dirty="0" smtClean="0">
                <a:latin typeface="仿宋" panose="02010609060101010101" pitchFamily="49" charset="-122"/>
                <a:ea typeface="仿宋" panose="02010609060101010101" pitchFamily="49" charset="-122"/>
              </a:rPr>
              <a:t>控制流维度的修复技术主要分为模型修复、日志修复和标签修复</a:t>
            </a:r>
            <a:endParaRPr lang="en-US" altLang="zh-CN" sz="1200" dirty="0" smtClean="0">
              <a:latin typeface="仿宋" panose="02010609060101010101" pitchFamily="49" charset="-122"/>
              <a:ea typeface="仿宋" panose="02010609060101010101" pitchFamily="49" charset="-122"/>
            </a:endParaRPr>
          </a:p>
          <a:p>
            <a:pPr marL="228600" indent="-228600">
              <a:lnSpc>
                <a:spcPts val="2220"/>
              </a:lnSpc>
              <a:buFont typeface="Wingdings" charset="2"/>
              <a:buAutoNum type="arabicPeriod"/>
            </a:pPr>
            <a:r>
              <a:rPr lang="zh-CN" altLang="en-US" sz="1200" dirty="0" smtClean="0">
                <a:latin typeface="仿宋" panose="02010609060101010101" pitchFamily="49" charset="-122"/>
                <a:ea typeface="仿宋" panose="02010609060101010101" pitchFamily="49" charset="-122"/>
              </a:rPr>
              <a:t>多维度的修复技术主要综合考虑了控制流、数据和资源三个方面的约束</a:t>
            </a:r>
            <a:endParaRPr lang="zh-CN" altLang="zh-CN" sz="1200" dirty="0" smtClean="0">
              <a:latin typeface="仿宋" panose="02010609060101010101" pitchFamily="49" charset="-122"/>
              <a:ea typeface="仿宋" panose="02010609060101010101" pitchFamily="49" charset="-122"/>
            </a:endParaRPr>
          </a:p>
          <a:p>
            <a:endParaRPr lang="zh-CN" altLang="en-US" dirty="0" smtClean="0"/>
          </a:p>
          <a:p>
            <a:endParaRPr lang="zh-CN" altLang="en-US" dirty="0" smtClean="0"/>
          </a:p>
          <a:p>
            <a:r>
              <a:rPr lang="zh-CN" altLang="en-US" dirty="0" smtClean="0"/>
              <a:t>通过调研，也可以发现现有的</a:t>
            </a:r>
            <a:r>
              <a:rPr kumimoji="1" lang="zh-CN" altLang="en-US" b="1" dirty="0" smtClean="0">
                <a:solidFill>
                  <a:schemeClr val="bg1"/>
                </a:solidFill>
                <a:latin typeface="SimSun" charset="0"/>
                <a:ea typeface="SimSun" charset="0"/>
                <a:cs typeface="SimSun" charset="0"/>
              </a:rPr>
              <a:t>日志修复算法难以解决对无序事件日志的修复问题</a:t>
            </a:r>
            <a:endParaRPr lang="zh-CN" altLang="en-US" dirty="0" smtClean="0"/>
          </a:p>
          <a:p>
            <a:endParaRPr lang="zh-CN" altLang="en-US" dirty="0" smtClean="0"/>
          </a:p>
          <a:p>
            <a:endParaRPr lang="zh-CN" altLang="en-US" dirty="0" smtClean="0"/>
          </a:p>
          <a:p>
            <a:endParaRPr lang="en-US" altLang="zh-CN" dirty="0" smtClean="0"/>
          </a:p>
        </p:txBody>
      </p:sp>
      <p:sp>
        <p:nvSpPr>
          <p:cNvPr id="4" name="灯片编号占位符 3"/>
          <p:cNvSpPr>
            <a:spLocks noGrp="1"/>
          </p:cNvSpPr>
          <p:nvPr>
            <p:ph type="sldNum" sz="quarter" idx="10"/>
          </p:nvPr>
        </p:nvSpPr>
        <p:spPr/>
        <p:txBody>
          <a:bodyPr/>
          <a:lstStyle/>
          <a:p>
            <a:fld id="{120C77E5-90AB-4FCA-9D55-E58E67CA679C}" type="slidenum">
              <a:rPr lang="zh-CN" altLang="en-US" smtClean="0"/>
              <a:t>5</a:t>
            </a:fld>
            <a:endParaRPr lang="zh-CN" altLang="en-US"/>
          </a:p>
        </p:txBody>
      </p:sp>
    </p:spTree>
    <p:extLst>
      <p:ext uri="{BB962C8B-B14F-4D97-AF65-F5344CB8AC3E}">
        <p14:creationId xmlns:p14="http://schemas.microsoft.com/office/powerpoint/2010/main" val="10813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下面，我将从以下四个方面来对上述问题进行分析归纳，并介绍今后的研究内容和主要方法。</a:t>
            </a:r>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6</a:t>
            </a:fld>
            <a:endParaRPr lang="zh-CN" altLang="en-US"/>
          </a:p>
        </p:txBody>
      </p:sp>
    </p:spTree>
    <p:extLst>
      <p:ext uri="{BB962C8B-B14F-4D97-AF65-F5344CB8AC3E}">
        <p14:creationId xmlns:p14="http://schemas.microsoft.com/office/powerpoint/2010/main" val="1496888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首先，再次对本文提出的问题进行一个描述：</a:t>
            </a:r>
            <a:r>
              <a:rPr lang="zh-CN" altLang="en-US" sz="2400" dirty="0" smtClean="0">
                <a:latin typeface="仿宋" panose="02010609060101010101" pitchFamily="49" charset="-122"/>
                <a:ea typeface="仿宋" panose="02010609060101010101" pitchFamily="49" charset="-122"/>
              </a:rPr>
              <a:t>给定一个流程模型和一个活动多集，判定该活动多集是否能构成符合该流程模型的一条轨迹。若可以，其轨迹是什么；若不可以，多余或者欠缺的事件是哪些，其中最小代价的修复方案是什么？</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7</a:t>
            </a:fld>
            <a:endParaRPr lang="zh-CN" altLang="en-US"/>
          </a:p>
        </p:txBody>
      </p:sp>
    </p:spTree>
    <p:extLst>
      <p:ext uri="{BB962C8B-B14F-4D97-AF65-F5344CB8AC3E}">
        <p14:creationId xmlns:p14="http://schemas.microsoft.com/office/powerpoint/2010/main" val="26245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通过对问题的输入进行分析可以发现：</a:t>
            </a:r>
          </a:p>
          <a:p>
            <a:r>
              <a:rPr kumimoji="1" lang="zh-CN" altLang="en-US" dirty="0" smtClean="0"/>
              <a:t>第一阶段：活动多集可以组成轨迹的空间具有爆炸性</a:t>
            </a:r>
          </a:p>
          <a:p>
            <a:r>
              <a:rPr kumimoji="1" lang="zh-CN" altLang="en-US" dirty="0" smtClean="0"/>
              <a:t>第二阶段：每条轨迹修复方案的空间具有爆炸性</a:t>
            </a:r>
          </a:p>
          <a:p>
            <a:r>
              <a:rPr kumimoji="1" lang="zh-CN" altLang="en-US" dirty="0" smtClean="0"/>
              <a:t>而上述两个阶段的枚举相乘将会使搜索空间具有更大的爆炸性</a:t>
            </a:r>
          </a:p>
          <a:p>
            <a:endParaRPr kumimoji="1" lang="zh-CN" alt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因此，本文试图对问题的复杂性进行分析，通过</a:t>
            </a:r>
            <a:r>
              <a:rPr lang="zh-CN" altLang="en-US" dirty="0" smtClean="0">
                <a:latin typeface="仿宋" panose="02010609060101010101" pitchFamily="49" charset="-122"/>
                <a:ea typeface="仿宋" panose="02010609060101010101" pitchFamily="49" charset="-122"/>
              </a:rPr>
              <a:t>使用归约的方法将问题转换为经典</a:t>
            </a:r>
            <a:r>
              <a:rPr lang="en-US" altLang="zh-CN" dirty="0" smtClean="0">
                <a:latin typeface="仿宋" panose="02010609060101010101" pitchFamily="49" charset="-122"/>
                <a:ea typeface="仿宋" panose="02010609060101010101" pitchFamily="49" charset="-122"/>
              </a:rPr>
              <a:t>NP-Hard</a:t>
            </a:r>
            <a:r>
              <a:rPr lang="zh-CN" altLang="en-US" dirty="0" smtClean="0">
                <a:latin typeface="仿宋" panose="02010609060101010101" pitchFamily="49" charset="-122"/>
                <a:ea typeface="仿宋" panose="02010609060101010101" pitchFamily="49" charset="-122"/>
              </a:rPr>
              <a:t>问题</a:t>
            </a:r>
            <a:r>
              <a:rPr kumimoji="1" lang="zh-CN" altLang="en-US" dirty="0" smtClean="0"/>
              <a:t>，</a:t>
            </a:r>
            <a:r>
              <a:rPr lang="zh-CN" altLang="zh-CN" dirty="0" smtClean="0">
                <a:latin typeface="仿宋" panose="02010609060101010101" pitchFamily="49" charset="-122"/>
                <a:ea typeface="仿宋" panose="02010609060101010101" pitchFamily="49" charset="-122"/>
              </a:rPr>
              <a:t>验证解决该问题是否</a:t>
            </a:r>
            <a:r>
              <a:rPr lang="zh-CN" altLang="en-US" dirty="0" smtClean="0">
                <a:latin typeface="仿宋" panose="02010609060101010101" pitchFamily="49" charset="-122"/>
                <a:ea typeface="仿宋" panose="02010609060101010101" pitchFamily="49" charset="-122"/>
              </a:rPr>
              <a:t>是</a:t>
            </a:r>
            <a:r>
              <a:rPr lang="en-US" altLang="zh-CN" dirty="0" smtClean="0">
                <a:latin typeface="仿宋" panose="02010609060101010101" pitchFamily="49" charset="-122"/>
                <a:ea typeface="仿宋" panose="02010609060101010101" pitchFamily="49" charset="-122"/>
              </a:rPr>
              <a:t>NP-Hard</a:t>
            </a:r>
            <a:r>
              <a:rPr lang="zh-CN" altLang="zh-CN" dirty="0" smtClean="0">
                <a:latin typeface="仿宋" panose="02010609060101010101" pitchFamily="49" charset="-122"/>
                <a:ea typeface="仿宋" panose="02010609060101010101" pitchFamily="49" charset="-122"/>
              </a:rPr>
              <a:t>问题、是否有多项式解</a:t>
            </a:r>
            <a:r>
              <a:rPr lang="zh-CN" altLang="en-US" dirty="0" smtClean="0">
                <a:latin typeface="仿宋" panose="02010609060101010101" pitchFamily="49" charset="-122"/>
                <a:ea typeface="仿宋" panose="02010609060101010101" pitchFamily="49" charset="-122"/>
              </a:rPr>
              <a:t>以及</a:t>
            </a:r>
            <a:r>
              <a:rPr lang="zh-CN" altLang="zh-CN" dirty="0" smtClean="0">
                <a:latin typeface="仿宋" panose="02010609060101010101" pitchFamily="49" charset="-122"/>
                <a:ea typeface="仿宋" panose="02010609060101010101" pitchFamily="49" charset="-122"/>
              </a:rPr>
              <a:t>是否有启发式解</a:t>
            </a:r>
            <a:endParaRPr lang="zh-CN" altLang="en-US" dirty="0" smtClean="0">
              <a:latin typeface="仿宋" panose="02010609060101010101" pitchFamily="49" charset="-122"/>
              <a:ea typeface="仿宋" panose="02010609060101010101" pitchFamily="49" charset="-122"/>
            </a:endParaRP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8</a:t>
            </a:fld>
            <a:endParaRPr lang="zh-CN" altLang="en-US"/>
          </a:p>
        </p:txBody>
      </p:sp>
    </p:spTree>
    <p:extLst>
      <p:ext uri="{BB962C8B-B14F-4D97-AF65-F5344CB8AC3E}">
        <p14:creationId xmlns:p14="http://schemas.microsoft.com/office/powerpoint/2010/main" val="1986218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在算法设计方面，算法的基本思路是分析模型、轨迹枚举和对其修复三个部分。</a:t>
            </a:r>
          </a:p>
          <a:p>
            <a:r>
              <a:rPr kumimoji="1" lang="zh-CN" altLang="en-US" dirty="0" smtClean="0"/>
              <a:t>首先通过使用展开技术（流程分支、完全前缀展开等）来对输入模型进行分析</a:t>
            </a:r>
          </a:p>
          <a:p>
            <a:r>
              <a:rPr kumimoji="1" lang="zh-CN" altLang="en-US" dirty="0" smtClean="0"/>
              <a:t>然后通过枚举来获得轨迹的状态空间</a:t>
            </a:r>
          </a:p>
          <a:p>
            <a:r>
              <a:rPr kumimoji="1" lang="zh-CN" altLang="en-US" dirty="0" smtClean="0"/>
              <a:t>最后再对每种轨迹进行对齐修复并找出最优解</a:t>
            </a:r>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9</a:t>
            </a:fld>
            <a:endParaRPr lang="zh-CN" altLang="en-US"/>
          </a:p>
        </p:txBody>
      </p:sp>
    </p:spTree>
    <p:extLst>
      <p:ext uri="{BB962C8B-B14F-4D97-AF65-F5344CB8AC3E}">
        <p14:creationId xmlns:p14="http://schemas.microsoft.com/office/powerpoint/2010/main" val="147893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首先我希望通过设计</a:t>
            </a:r>
            <a:r>
              <a:rPr kumimoji="1" lang="en-US" altLang="zh-CN" dirty="0" smtClean="0"/>
              <a:t>A*</a:t>
            </a:r>
            <a:r>
              <a:rPr kumimoji="1" lang="zh-CN" altLang="en-US" dirty="0" smtClean="0"/>
              <a:t>的方法来解决上述问题。</a:t>
            </a:r>
          </a:p>
          <a:p>
            <a:r>
              <a:rPr kumimoji="1" lang="zh-CN" altLang="en-US" dirty="0" smtClean="0"/>
              <a:t>对于给定的输入活动多集和输入模型，考虑算法的搜索状态空间如右下图所示。</a:t>
            </a:r>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10</a:t>
            </a:fld>
            <a:endParaRPr lang="zh-CN" altLang="en-US"/>
          </a:p>
        </p:txBody>
      </p:sp>
    </p:spTree>
    <p:extLst>
      <p:ext uri="{BB962C8B-B14F-4D97-AF65-F5344CB8AC3E}">
        <p14:creationId xmlns:p14="http://schemas.microsoft.com/office/powerpoint/2010/main" val="2077377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在获得搜索状态空间后，需要为修复定义实际代价函数和估计代价函数来分别记录当前状态下的实际代价和当前状态到目标状态的估计代价。</a:t>
            </a:r>
          </a:p>
          <a:p>
            <a:r>
              <a:rPr kumimoji="1" lang="zh-CN" altLang="en-US" dirty="0" smtClean="0"/>
              <a:t>实际代价函数需要考虑三种不同的操作响应的代价：</a:t>
            </a:r>
          </a:p>
          <a:p>
            <a:r>
              <a:rPr kumimoji="1" lang="zh-CN" altLang="en-US" dirty="0" smtClean="0"/>
              <a:t>在轨迹枚举阶段：从活动多集中选择一个活动加入到轨迹中，</a:t>
            </a:r>
          </a:p>
          <a:p>
            <a:r>
              <a:rPr kumimoji="1" lang="zh-CN" altLang="en-US" dirty="0" smtClean="0"/>
              <a:t>在对齐修复阶段：将在模型中存在但在活动多集中不存在的活动加入到轨迹中</a:t>
            </a:r>
          </a:p>
          <a:p>
            <a:r>
              <a:rPr kumimoji="1" lang="zh-CN" altLang="en-US" dirty="0" smtClean="0"/>
              <a:t>在对齐修复阶段：将在活动多集中存在但在模型中不存在的活动加入到轨迹中</a:t>
            </a:r>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11</a:t>
            </a:fld>
            <a:endParaRPr lang="zh-CN" altLang="en-US"/>
          </a:p>
        </p:txBody>
      </p:sp>
    </p:spTree>
    <p:extLst>
      <p:ext uri="{BB962C8B-B14F-4D97-AF65-F5344CB8AC3E}">
        <p14:creationId xmlns:p14="http://schemas.microsoft.com/office/powerpoint/2010/main" val="276517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5" name="组合 14"/>
          <p:cNvGrpSpPr/>
          <p:nvPr/>
        </p:nvGrpSpPr>
        <p:grpSpPr>
          <a:xfrm>
            <a:off x="0" y="2928934"/>
            <a:ext cx="12192000" cy="285752"/>
            <a:chOff x="0" y="2928934"/>
            <a:chExt cx="9144000" cy="285752"/>
          </a:xfrm>
        </p:grpSpPr>
        <p:sp>
          <p:nvSpPr>
            <p:cNvPr id="12" name="矩形 11"/>
            <p:cNvSpPr/>
            <p:nvPr userDrawn="1"/>
          </p:nvSpPr>
          <p:spPr>
            <a:xfrm flipH="1">
              <a:off x="0" y="2928934"/>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3" name="矩形 12"/>
            <p:cNvSpPr/>
            <p:nvPr userDrawn="1"/>
          </p:nvSpPr>
          <p:spPr>
            <a:xfrm flipH="1">
              <a:off x="8334000" y="2963384"/>
              <a:ext cx="810000" cy="214314"/>
            </a:xfrm>
            <a:prstGeom prst="rect">
              <a:avLst/>
            </a:prstGeom>
            <a:solidFill>
              <a:schemeClr val="accent5">
                <a:lumMod val="20000"/>
                <a:lumOff val="8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4" name="矩形 13"/>
            <p:cNvSpPr/>
            <p:nvPr userDrawn="1"/>
          </p:nvSpPr>
          <p:spPr>
            <a:xfrm flipH="1">
              <a:off x="0" y="2966642"/>
              <a:ext cx="8286776" cy="214314"/>
            </a:xfrm>
            <a:prstGeom prst="rect">
              <a:avLst/>
            </a:prstGeom>
            <a:solidFill>
              <a:schemeClr val="accent5"/>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标题 1"/>
          <p:cNvSpPr>
            <a:spLocks noGrp="1"/>
          </p:cNvSpPr>
          <p:nvPr>
            <p:ph type="ctrTitle"/>
          </p:nvPr>
        </p:nvSpPr>
        <p:spPr>
          <a:xfrm>
            <a:off x="914400" y="1454137"/>
            <a:ext cx="10363200" cy="1470025"/>
          </a:xfrm>
          <a:noFill/>
        </p:spPr>
        <p:txBody>
          <a:bodyPr/>
          <a:lstStyle>
            <a:lvl1pPr>
              <a:defRPr>
                <a:gradFill flip="none" rotWithShape="1">
                  <a:gsLst>
                    <a:gs pos="0">
                      <a:srgbClr val="03D4A8"/>
                    </a:gs>
                    <a:gs pos="25000">
                      <a:srgbClr val="21D6E0"/>
                    </a:gs>
                    <a:gs pos="75000">
                      <a:srgbClr val="0087E6"/>
                    </a:gs>
                    <a:gs pos="100000">
                      <a:srgbClr val="005CBF"/>
                    </a:gs>
                  </a:gsLst>
                  <a:lin ang="16200000" scaled="1"/>
                  <a:tileRect/>
                </a:gradFill>
                <a:effectLst>
                  <a:outerShdw blurRad="50800" dist="50800" dir="18900000" algn="tl" rotWithShape="0">
                    <a:schemeClr val="accent5">
                      <a:tint val="20000"/>
                      <a:alpha val="43000"/>
                    </a:schemeClr>
                  </a:outerShdw>
                </a:effectLst>
              </a:defRPr>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828800" y="3219007"/>
            <a:ext cx="8534400" cy="1752600"/>
          </a:xfrm>
          <a:noFill/>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a:xfrm>
            <a:off x="0" y="6498000"/>
            <a:ext cx="2400000" cy="360000"/>
          </a:xfrm>
        </p:spPr>
        <p:txBody>
          <a:bodyPr vert="horz"/>
          <a:lstStyle>
            <a:lvl1pPr algn="l">
              <a:defRPr/>
            </a:lvl1pPr>
          </a:lstStyle>
          <a:p>
            <a:fld id="{9527B7D6-CD70-49A1-A938-BF278BB45FF8}" type="datetimeFigureOut">
              <a:rPr lang="zh-CN" altLang="en-US" smtClean="0"/>
              <a:t>15/9/29</a:t>
            </a:fld>
            <a:endParaRPr lang="zh-CN" altLang="en-US"/>
          </a:p>
        </p:txBody>
      </p:sp>
      <p:sp>
        <p:nvSpPr>
          <p:cNvPr id="5" name="页脚占位符 4"/>
          <p:cNvSpPr>
            <a:spLocks noGrp="1"/>
          </p:cNvSpPr>
          <p:nvPr>
            <p:ph type="ftr" sz="quarter" idx="11"/>
          </p:nvPr>
        </p:nvSpPr>
        <p:spPr>
          <a:xfrm>
            <a:off x="8352000" y="6498000"/>
            <a:ext cx="3840000" cy="360000"/>
          </a:xfrm>
        </p:spPr>
        <p:txBody>
          <a:bodyPr vert="horz"/>
          <a:lstStyle/>
          <a:p>
            <a:endParaRPr lang="zh-CN" altLang="en-US"/>
          </a:p>
        </p:txBody>
      </p:sp>
      <p:sp>
        <p:nvSpPr>
          <p:cNvPr id="6" name="灯片编号占位符 5"/>
          <p:cNvSpPr>
            <a:spLocks noGrp="1"/>
          </p:cNvSpPr>
          <p:nvPr>
            <p:ph type="sldNum" sz="quarter" idx="12"/>
          </p:nvPr>
        </p:nvSpPr>
        <p:spPr>
          <a:xfrm>
            <a:off x="11112000" y="2928934"/>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625179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527B7D6-CD70-49A1-A938-BF278BB45FF8}" type="datetimeFigureOut">
              <a:rPr lang="zh-CN" altLang="en-US" smtClean="0"/>
              <a:t>15/9/29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4107420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grpSp>
        <p:nvGrpSpPr>
          <p:cNvPr id="7" name="组合 6"/>
          <p:cNvGrpSpPr/>
          <p:nvPr/>
        </p:nvGrpSpPr>
        <p:grpSpPr>
          <a:xfrm>
            <a:off x="0" y="6286520"/>
            <a:ext cx="12192000" cy="285752"/>
            <a:chOff x="0" y="1428736"/>
            <a:chExt cx="9144000" cy="285752"/>
          </a:xfrm>
        </p:grpSpPr>
        <p:sp>
          <p:nvSpPr>
            <p:cNvPr id="8" name="矩形 7"/>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矩形 8"/>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0" name="矩形 9"/>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竖排标题 1"/>
          <p:cNvSpPr>
            <a:spLocks noGrp="1"/>
          </p:cNvSpPr>
          <p:nvPr>
            <p:ph type="title" orient="vert"/>
          </p:nvPr>
        </p:nvSpPr>
        <p:spPr>
          <a:xfrm>
            <a:off x="10191736" y="285729"/>
            <a:ext cx="2000264" cy="6000791"/>
          </a:xfrm>
          <a:noFill/>
        </p:spPr>
        <p:txBody>
          <a:bodyPr vert="eaVert"/>
          <a:lstStyle>
            <a:lvl1pPr>
              <a:defRPr>
                <a:gradFill flip="none" rotWithShape="1">
                  <a:gsLst>
                    <a:gs pos="0">
                      <a:srgbClr val="000000"/>
                    </a:gs>
                    <a:gs pos="20000">
                      <a:srgbClr val="000040"/>
                    </a:gs>
                    <a:gs pos="50000">
                      <a:srgbClr val="400040"/>
                    </a:gs>
                    <a:gs pos="75000">
                      <a:srgbClr val="8F0040"/>
                    </a:gs>
                    <a:gs pos="89999">
                      <a:srgbClr val="F27300"/>
                    </a:gs>
                    <a:gs pos="100000">
                      <a:srgbClr val="FFBF00"/>
                    </a:gs>
                  </a:gsLst>
                  <a:lin ang="16200000" scaled="1"/>
                  <a:tileRect/>
                </a:gradFill>
                <a:effectLst>
                  <a:outerShdw blurRad="50800" dist="50800" dir="13500000" algn="tl" rotWithShape="0">
                    <a:schemeClr val="tx2">
                      <a:alpha val="43000"/>
                    </a:scheme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23992" y="285731"/>
            <a:ext cx="8877285" cy="6000791"/>
          </a:xfrm>
          <a:noFill/>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527B7D6-CD70-49A1-A938-BF278BB45FF8}" type="datetimeFigureOut">
              <a:rPr lang="zh-CN" altLang="en-US" smtClean="0"/>
              <a:t>15/9/29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0" y="6286520"/>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1857699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1123992" y="1166484"/>
            <a:ext cx="10972800" cy="5359435"/>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dirty="0"/>
          </a:p>
        </p:txBody>
      </p:sp>
      <p:sp>
        <p:nvSpPr>
          <p:cNvPr id="4" name="日期占位符 3"/>
          <p:cNvSpPr>
            <a:spLocks noGrp="1"/>
          </p:cNvSpPr>
          <p:nvPr>
            <p:ph type="dt" sz="half" idx="10"/>
          </p:nvPr>
        </p:nvSpPr>
        <p:spPr/>
        <p:txBody>
          <a:bodyPr/>
          <a:lstStyle/>
          <a:p>
            <a:fld id="{9527B7D6-CD70-49A1-A938-BF278BB45FF8}" type="datetimeFigureOut">
              <a:rPr lang="zh-CN" altLang="en-US" smtClean="0"/>
              <a:t>15/9/29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0" y="880731"/>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34926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11" name="组合 10"/>
          <p:cNvGrpSpPr/>
          <p:nvPr/>
        </p:nvGrpSpPr>
        <p:grpSpPr>
          <a:xfrm>
            <a:off x="0" y="2928934"/>
            <a:ext cx="12192000" cy="285752"/>
            <a:chOff x="0" y="2928934"/>
            <a:chExt cx="9144000" cy="285752"/>
          </a:xfrm>
        </p:grpSpPr>
        <p:sp>
          <p:nvSpPr>
            <p:cNvPr id="8" name="矩形 7"/>
            <p:cNvSpPr/>
            <p:nvPr userDrawn="1"/>
          </p:nvSpPr>
          <p:spPr>
            <a:xfrm flipH="1">
              <a:off x="0" y="2928934"/>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矩形 8"/>
            <p:cNvSpPr/>
            <p:nvPr userDrawn="1"/>
          </p:nvSpPr>
          <p:spPr>
            <a:xfrm flipH="1">
              <a:off x="8334000" y="2963384"/>
              <a:ext cx="810000" cy="214314"/>
            </a:xfrm>
            <a:prstGeom prst="rect">
              <a:avLst/>
            </a:prstGeom>
            <a:solidFill>
              <a:schemeClr val="accent5">
                <a:lumMod val="20000"/>
                <a:lumOff val="8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0" name="矩形 9"/>
            <p:cNvSpPr/>
            <p:nvPr userDrawn="1"/>
          </p:nvSpPr>
          <p:spPr>
            <a:xfrm flipH="1">
              <a:off x="0" y="2966642"/>
              <a:ext cx="8286776" cy="214314"/>
            </a:xfrm>
            <a:prstGeom prst="rect">
              <a:avLst/>
            </a:prstGeom>
            <a:solidFill>
              <a:schemeClr val="accent5"/>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标题 1"/>
          <p:cNvSpPr>
            <a:spLocks noGrp="1"/>
          </p:cNvSpPr>
          <p:nvPr>
            <p:ph type="title"/>
          </p:nvPr>
        </p:nvSpPr>
        <p:spPr>
          <a:xfrm>
            <a:off x="914400" y="3217345"/>
            <a:ext cx="10363200" cy="1362075"/>
          </a:xfrm>
          <a:noFill/>
        </p:spPr>
        <p:txBody>
          <a:bodyPr anchor="t"/>
          <a:lstStyle>
            <a:lvl1pPr algn="ctr">
              <a:defRPr sz="4000" b="1" cap="all">
                <a:gradFill flip="none" rotWithShape="1">
                  <a:gsLst>
                    <a:gs pos="0">
                      <a:srgbClr val="03D4A8"/>
                    </a:gs>
                    <a:gs pos="25000">
                      <a:srgbClr val="21D6E0"/>
                    </a:gs>
                    <a:gs pos="75000">
                      <a:srgbClr val="0087E6"/>
                    </a:gs>
                    <a:gs pos="100000">
                      <a:srgbClr val="005CBF"/>
                    </a:gs>
                  </a:gsLst>
                  <a:lin ang="16200000" scaled="1"/>
                  <a:tileRect/>
                </a:gradFill>
                <a:effectLst>
                  <a:outerShdw blurRad="50800" dist="50800" dir="18900000" algn="tl" rotWithShape="0">
                    <a:schemeClr val="accent5">
                      <a:tint val="20000"/>
                      <a:alpha val="43000"/>
                    </a:scheme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828800" y="1426090"/>
            <a:ext cx="8534400" cy="1500187"/>
          </a:xfrm>
          <a:noFill/>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0" y="6498000"/>
            <a:ext cx="2400000" cy="360000"/>
          </a:xfrm>
        </p:spPr>
        <p:txBody>
          <a:bodyPr vert="horz"/>
          <a:lstStyle/>
          <a:p>
            <a:fld id="{9527B7D6-CD70-49A1-A938-BF278BB45FF8}" type="datetimeFigureOut">
              <a:rPr lang="zh-CN" altLang="en-US" smtClean="0"/>
              <a:t>15/9/29</a:t>
            </a:fld>
            <a:endParaRPr lang="zh-CN" altLang="en-US"/>
          </a:p>
        </p:txBody>
      </p:sp>
      <p:sp>
        <p:nvSpPr>
          <p:cNvPr id="5" name="页脚占位符 4"/>
          <p:cNvSpPr>
            <a:spLocks noGrp="1"/>
          </p:cNvSpPr>
          <p:nvPr>
            <p:ph type="ftr" sz="quarter" idx="11"/>
          </p:nvPr>
        </p:nvSpPr>
        <p:spPr>
          <a:xfrm>
            <a:off x="8352000" y="6498000"/>
            <a:ext cx="3840000" cy="360000"/>
          </a:xfrm>
        </p:spPr>
        <p:txBody>
          <a:bodyPr vert="horz"/>
          <a:lstStyle>
            <a:lvl1pPr algn="r">
              <a:defRPr/>
            </a:lvl1pPr>
          </a:lstStyle>
          <a:p>
            <a:endParaRPr lang="zh-CN" altLang="en-US"/>
          </a:p>
        </p:txBody>
      </p:sp>
      <p:sp>
        <p:nvSpPr>
          <p:cNvPr id="6" name="灯片编号占位符 5"/>
          <p:cNvSpPr>
            <a:spLocks noGrp="1"/>
          </p:cNvSpPr>
          <p:nvPr>
            <p:ph type="sldNum" sz="quarter" idx="12"/>
          </p:nvPr>
        </p:nvSpPr>
        <p:spPr>
          <a:xfrm>
            <a:off x="11112000" y="2928934"/>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1985483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123992" y="1717110"/>
            <a:ext cx="5384800" cy="483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6711992" y="1717110"/>
            <a:ext cx="5384800" cy="483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9527B7D6-CD70-49A1-A938-BF278BB45FF8}" type="datetimeFigureOut">
              <a:rPr lang="zh-CN" altLang="en-US" smtClean="0"/>
              <a:t>15/9/29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819842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123992" y="1717668"/>
            <a:ext cx="5386917" cy="639762"/>
          </a:xfrm>
          <a:solidFill>
            <a:srgbClr val="FF9900">
              <a:alpha val="10196"/>
            </a:srgbClr>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1123992" y="2357434"/>
            <a:ext cx="5386917" cy="419605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6707760" y="1717668"/>
            <a:ext cx="5389033" cy="639762"/>
          </a:xfrm>
          <a:solidFill>
            <a:srgbClr val="FF9900">
              <a:alpha val="10196"/>
            </a:srgbClr>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6707761" y="2357430"/>
            <a:ext cx="5389033" cy="41976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9527B7D6-CD70-49A1-A938-BF278BB45FF8}" type="datetimeFigureOut">
              <a:rPr lang="zh-CN" altLang="en-US" smtClean="0"/>
              <a:t>15/9/29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1743118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grpSp>
        <p:nvGrpSpPr>
          <p:cNvPr id="10" name="组合 9"/>
          <p:cNvGrpSpPr/>
          <p:nvPr/>
        </p:nvGrpSpPr>
        <p:grpSpPr>
          <a:xfrm>
            <a:off x="0" y="1428736"/>
            <a:ext cx="12192000" cy="285752"/>
            <a:chOff x="0" y="1428736"/>
            <a:chExt cx="9144000" cy="285752"/>
          </a:xfrm>
        </p:grpSpPr>
        <p:sp>
          <p:nvSpPr>
            <p:cNvPr id="7" name="矩形 6"/>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8" name="矩形 7"/>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矩形 8"/>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标题 1"/>
          <p:cNvSpPr>
            <a:spLocks noGrp="1"/>
          </p:cNvSpPr>
          <p:nvPr>
            <p:ph type="title"/>
          </p:nvPr>
        </p:nvSpPr>
        <p:spPr>
          <a:noFill/>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9527B7D6-CD70-49A1-A938-BF278BB45FF8}" type="datetimeFigureOut">
              <a:rPr lang="zh-CN" altLang="en-US" smtClean="0"/>
              <a:t>15/9/29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98912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5" name="组合 4"/>
          <p:cNvGrpSpPr/>
          <p:nvPr/>
        </p:nvGrpSpPr>
        <p:grpSpPr>
          <a:xfrm>
            <a:off x="0" y="6286520"/>
            <a:ext cx="12192000" cy="285752"/>
            <a:chOff x="0" y="1428736"/>
            <a:chExt cx="9144000" cy="285752"/>
          </a:xfrm>
        </p:grpSpPr>
        <p:sp>
          <p:nvSpPr>
            <p:cNvPr id="6" name="矩形 5"/>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7" name="矩形 6"/>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8" name="矩形 7"/>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日期占位符 1"/>
          <p:cNvSpPr>
            <a:spLocks noGrp="1"/>
          </p:cNvSpPr>
          <p:nvPr>
            <p:ph type="dt" sz="half" idx="10"/>
          </p:nvPr>
        </p:nvSpPr>
        <p:spPr/>
        <p:txBody>
          <a:bodyPr/>
          <a:lstStyle/>
          <a:p>
            <a:fld id="{9527B7D6-CD70-49A1-A938-BF278BB45FF8}" type="datetimeFigureOut">
              <a:rPr lang="zh-CN" altLang="en-US" smtClean="0"/>
              <a:t>15/9/29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0" y="6286520"/>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103222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142968" y="285728"/>
            <a:ext cx="4381528" cy="1143008"/>
          </a:xfrm>
        </p:spPr>
        <p:txBody>
          <a:bodyPr anchor="t"/>
          <a:lstStyle>
            <a:lvl1pPr algn="l">
              <a:defRPr sz="2000" b="1">
                <a:effectLst/>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1142965" y="1717341"/>
            <a:ext cx="10953784" cy="483860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19747" y="285728"/>
            <a:ext cx="6477003" cy="1144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9527B7D6-CD70-49A1-A938-BF278BB45FF8}" type="datetimeFigureOut">
              <a:rPr lang="zh-CN" altLang="en-US" smtClean="0"/>
              <a:t>15/9/29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310201089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01604" y="1718046"/>
            <a:ext cx="978952" cy="4834842"/>
          </a:xfrm>
          <a:noFill/>
        </p:spPr>
        <p:txBody>
          <a:bodyPr vert="eaVert" anchor="ctr"/>
          <a:lstStyle>
            <a:lvl1pPr algn="ctr">
              <a:defRPr sz="2000" b="1">
                <a:gradFill flip="none" rotWithShape="1">
                  <a:gsLst>
                    <a:gs pos="0">
                      <a:srgbClr val="000000"/>
                    </a:gs>
                    <a:gs pos="20000">
                      <a:srgbClr val="000040"/>
                    </a:gs>
                    <a:gs pos="50000">
                      <a:srgbClr val="400040"/>
                    </a:gs>
                    <a:gs pos="75000">
                      <a:srgbClr val="8F0040"/>
                    </a:gs>
                    <a:gs pos="89999">
                      <a:srgbClr val="F27300"/>
                    </a:gs>
                    <a:gs pos="100000">
                      <a:srgbClr val="FFBF00"/>
                    </a:gs>
                  </a:gsLst>
                  <a:lin ang="16200000" scaled="1"/>
                  <a:tileRect/>
                </a:gradFill>
                <a:effectLst/>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1220496" y="1790269"/>
            <a:ext cx="10788133" cy="4710569"/>
          </a:xfrm>
          <a:effectLst>
            <a:glow rad="101600">
              <a:schemeClr val="accent1">
                <a:alpha val="60000"/>
              </a:schemeClr>
            </a:glow>
          </a:effectLst>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1123992" y="285728"/>
            <a:ext cx="10972800" cy="1144800"/>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9527B7D6-CD70-49A1-A938-BF278BB45FF8}" type="datetimeFigureOut">
              <a:rPr lang="zh-CN" altLang="en-US" smtClean="0"/>
              <a:t>15/9/29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11917050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组合 12"/>
          <p:cNvGrpSpPr/>
          <p:nvPr/>
        </p:nvGrpSpPr>
        <p:grpSpPr>
          <a:xfrm>
            <a:off x="0" y="882636"/>
            <a:ext cx="12192000" cy="285752"/>
            <a:chOff x="0" y="1428736"/>
            <a:chExt cx="9144000" cy="285752"/>
          </a:xfrm>
        </p:grpSpPr>
        <p:sp>
          <p:nvSpPr>
            <p:cNvPr id="7" name="矩形 6"/>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矩形 8"/>
            <p:cNvSpPr/>
            <p:nvPr userDrawn="1"/>
          </p:nvSpPr>
          <p:spPr>
            <a:xfrm>
              <a:off x="0" y="1463186"/>
              <a:ext cx="810000" cy="214314"/>
            </a:xfrm>
            <a:prstGeom prst="rect">
              <a:avLst/>
            </a:prstGeom>
            <a:solidFill>
              <a:schemeClr val="accent5">
                <a:lumMod val="20000"/>
                <a:lumOff val="8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8" name="矩形 7"/>
            <p:cNvSpPr/>
            <p:nvPr userDrawn="1"/>
          </p:nvSpPr>
          <p:spPr>
            <a:xfrm>
              <a:off x="857224" y="1466444"/>
              <a:ext cx="8286776" cy="214314"/>
            </a:xfrm>
            <a:prstGeom prst="rect">
              <a:avLst/>
            </a:prstGeom>
            <a:solidFill>
              <a:schemeClr val="accent5">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3" name="文本占位符 2"/>
          <p:cNvSpPr>
            <a:spLocks noGrp="1"/>
          </p:cNvSpPr>
          <p:nvPr>
            <p:ph type="body" idx="1"/>
          </p:nvPr>
        </p:nvSpPr>
        <p:spPr>
          <a:xfrm>
            <a:off x="1123992" y="1200125"/>
            <a:ext cx="10972800" cy="5355322"/>
          </a:xfrm>
          <a:prstGeom prst="rect">
            <a:avLst/>
          </a:prstGeom>
          <a:noFill/>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0" y="6572272"/>
            <a:ext cx="2400000" cy="285728"/>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9527B7D6-CD70-49A1-A938-BF278BB45FF8}" type="datetimeFigureOut">
              <a:rPr lang="zh-CN" altLang="en-US" smtClean="0"/>
              <a:t>15/9/29</a:t>
            </a:fld>
            <a:endParaRPr lang="zh-CN" altLang="en-US"/>
          </a:p>
        </p:txBody>
      </p:sp>
      <p:sp>
        <p:nvSpPr>
          <p:cNvPr id="5" name="页脚占位符 4"/>
          <p:cNvSpPr>
            <a:spLocks noGrp="1"/>
          </p:cNvSpPr>
          <p:nvPr>
            <p:ph type="ftr" sz="quarter" idx="3"/>
          </p:nvPr>
        </p:nvSpPr>
        <p:spPr>
          <a:xfrm>
            <a:off x="8352000" y="6572272"/>
            <a:ext cx="3840000" cy="285728"/>
          </a:xfrm>
          <a:prstGeom prst="rect">
            <a:avLst/>
          </a:prstGeom>
        </p:spPr>
        <p:txBody>
          <a:bodyPr vert="horz" rtlCol="0" anchor="ctr"/>
          <a:lstStyle>
            <a:lvl1pPr algn="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0" y="882636"/>
            <a:ext cx="1080000" cy="285752"/>
          </a:xfrm>
          <a:prstGeom prst="rect">
            <a:avLst/>
          </a:prstGeom>
        </p:spPr>
        <p:txBody>
          <a:bodyPr vert="horz" rtlCol="0" anchor="ctr"/>
          <a:lstStyle>
            <a:lvl1pPr algn="ctr" eaLnBrk="1" latinLnBrk="0" hangingPunct="1">
              <a:defRPr kumimoji="0" sz="1200">
                <a:solidFill>
                  <a:schemeClr val="tx1"/>
                </a:solidFill>
              </a:defRPr>
            </a:lvl1pPr>
          </a:lstStyle>
          <a:p>
            <a:fld id="{9988FF17-2237-4E43-95E0-FEAFE822F49B}" type="slidenum">
              <a:rPr lang="zh-CN" altLang="en-US" smtClean="0"/>
              <a:t>‹#›</a:t>
            </a:fld>
            <a:endParaRPr lang="zh-CN" altLang="en-US"/>
          </a:p>
        </p:txBody>
      </p:sp>
      <p:sp>
        <p:nvSpPr>
          <p:cNvPr id="2" name="标题占位符 1"/>
          <p:cNvSpPr>
            <a:spLocks noGrp="1"/>
          </p:cNvSpPr>
          <p:nvPr>
            <p:ph type="title"/>
          </p:nvPr>
        </p:nvSpPr>
        <p:spPr>
          <a:xfrm>
            <a:off x="1123992" y="29054"/>
            <a:ext cx="10972800" cy="821847"/>
          </a:xfrm>
          <a:prstGeom prst="rect">
            <a:avLst/>
          </a:prstGeom>
          <a:noFill/>
        </p:spPr>
        <p:txBody>
          <a:bodyPr vert="horz" rtlCol="0" anchor="ctr">
            <a:normAutofit/>
          </a:bodyPr>
          <a:lstStyle/>
          <a:p>
            <a:r>
              <a:rPr kumimoji="0" lang="zh-CN" altLang="en-US" dirty="0" smtClean="0"/>
              <a:t>单击此处编辑母版标题样式</a:t>
            </a:r>
            <a:endParaRPr kumimoji="0" lang="en-US" dirty="0"/>
          </a:p>
        </p:txBody>
      </p:sp>
    </p:spTree>
    <p:extLst>
      <p:ext uri="{BB962C8B-B14F-4D97-AF65-F5344CB8AC3E}">
        <p14:creationId xmlns:p14="http://schemas.microsoft.com/office/powerpoint/2010/main" val="2603585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rtl="0" eaLnBrk="1" latinLnBrk="0" hangingPunct="1">
        <a:spcBef>
          <a:spcPct val="0"/>
        </a:spcBef>
        <a:buNone/>
        <a:defRPr kumimoji="0" sz="4400" kern="1200">
          <a:gradFill flip="none" rotWithShape="1">
            <a:gsLst>
              <a:gs pos="0">
                <a:srgbClr val="000000"/>
              </a:gs>
              <a:gs pos="20000">
                <a:srgbClr val="000040"/>
              </a:gs>
              <a:gs pos="50000">
                <a:srgbClr val="400040"/>
              </a:gs>
              <a:gs pos="75000">
                <a:srgbClr val="8F0040"/>
              </a:gs>
              <a:gs pos="89999">
                <a:srgbClr val="F27300"/>
              </a:gs>
              <a:gs pos="100000">
                <a:srgbClr val="FFBF00"/>
              </a:gs>
            </a:gsLst>
            <a:lin ang="5400000" scaled="1"/>
            <a:tileRect/>
          </a:gradFill>
          <a:effectLst>
            <a:outerShdw blurRad="50800" dist="50800" dir="18900000" algn="tl" rotWithShape="0">
              <a:schemeClr val="tx2">
                <a:alpha val="43000"/>
              </a:scheme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24.png"/><Relationship Id="rId5" Type="http://schemas.openxmlformats.org/officeDocument/2006/relationships/image" Target="../media/image28.emf"/><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29.png"/><Relationship Id="rId5" Type="http://schemas.openxmlformats.org/officeDocument/2006/relationships/image" Target="../media/image29.emf"/><Relationship Id="rId6" Type="http://schemas.openxmlformats.org/officeDocument/2006/relationships/image" Target="../media/image28.emf"/><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8.emf"/><Relationship Id="rId5" Type="http://schemas.openxmlformats.org/officeDocument/2006/relationships/image" Target="../media/image30.emf"/><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0.emf"/><Relationship Id="rId5" Type="http://schemas.openxmlformats.org/officeDocument/2006/relationships/image" Target="../media/image31.emf"/><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diagramData" Target="../diagrams/data7.xml"/><Relationship Id="rId5" Type="http://schemas.openxmlformats.org/officeDocument/2006/relationships/diagramLayout" Target="../diagrams/layout7.xml"/><Relationship Id="rId6" Type="http://schemas.openxmlformats.org/officeDocument/2006/relationships/diagramQuickStyle" Target="../diagrams/quickStyle7.xml"/><Relationship Id="rId7" Type="http://schemas.openxmlformats.org/officeDocument/2006/relationships/diagramColors" Target="../diagrams/colors7.xml"/><Relationship Id="rId8"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diagramData" Target="../diagrams/data8.xml"/><Relationship Id="rId5" Type="http://schemas.openxmlformats.org/officeDocument/2006/relationships/diagramLayout" Target="../diagrams/layout8.xml"/><Relationship Id="rId6" Type="http://schemas.openxmlformats.org/officeDocument/2006/relationships/diagramQuickStyle" Target="../diagrams/quickStyle8.xml"/><Relationship Id="rId7" Type="http://schemas.openxmlformats.org/officeDocument/2006/relationships/diagramColors" Target="../diagrams/colors8.xml"/><Relationship Id="rId8" Type="http://schemas.microsoft.com/office/2007/relationships/diagramDrawing" Target="../diagrams/drawing8.xml"/><Relationship Id="rId9" Type="http://schemas.openxmlformats.org/officeDocument/2006/relationships/image" Target="../media/image33.jpe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24.png"/><Relationship Id="rId5" Type="http://schemas.openxmlformats.org/officeDocument/2006/relationships/image" Target="../media/image290.png"/><Relationship Id="rId6" Type="http://schemas.openxmlformats.org/officeDocument/2006/relationships/image" Target="../media/image34.jpe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7.png"/><Relationship Id="rId5" Type="http://schemas.microsoft.com/office/2007/relationships/hdphoto" Target="../media/hdphoto1.wdp"/><Relationship Id="rId6" Type="http://schemas.openxmlformats.org/officeDocument/2006/relationships/image" Target="../media/image18.emf"/><Relationship Id="rId7"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1" Type="http://schemas.openxmlformats.org/officeDocument/2006/relationships/image" Target="../media/image23.png"/><Relationship Id="rId12"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20.png"/><Relationship Id="rId9" Type="http://schemas.openxmlformats.org/officeDocument/2006/relationships/image" Target="../media/image21.png"/><Relationship Id="rId10"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diagramData" Target="../diagrams/data2.xml"/><Relationship Id="rId5" Type="http://schemas.openxmlformats.org/officeDocument/2006/relationships/diagramLayout" Target="../diagrams/layout2.xml"/><Relationship Id="rId6" Type="http://schemas.openxmlformats.org/officeDocument/2006/relationships/diagramQuickStyle" Target="../diagrams/quickStyle2.xml"/><Relationship Id="rId7" Type="http://schemas.openxmlformats.org/officeDocument/2006/relationships/diagramColors" Target="../diagrams/colors2.xml"/><Relationship Id="rId8"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9" Type="http://schemas.openxmlformats.org/officeDocument/2006/relationships/image" Target="../media/image25.png"/><Relationship Id="rId20" Type="http://schemas.microsoft.com/office/2007/relationships/diagramDrawing" Target="../diagrams/drawing5.xml"/><Relationship Id="rId21" Type="http://schemas.openxmlformats.org/officeDocument/2006/relationships/diagramData" Target="../diagrams/data6.xml"/><Relationship Id="rId22" Type="http://schemas.openxmlformats.org/officeDocument/2006/relationships/diagramLayout" Target="../diagrams/layout6.xml"/><Relationship Id="rId23" Type="http://schemas.openxmlformats.org/officeDocument/2006/relationships/diagramQuickStyle" Target="../diagrams/quickStyle6.xml"/><Relationship Id="rId24" Type="http://schemas.openxmlformats.org/officeDocument/2006/relationships/diagramColors" Target="../diagrams/colors6.xml"/><Relationship Id="rId25" Type="http://schemas.microsoft.com/office/2007/relationships/diagramDrawing" Target="../diagrams/drawing6.xml"/><Relationship Id="rId26" Type="http://schemas.openxmlformats.org/officeDocument/2006/relationships/image" Target="../media/image27.emf"/><Relationship Id="rId27" Type="http://schemas.openxmlformats.org/officeDocument/2006/relationships/image" Target="../media/image18.emf"/><Relationship Id="rId10" Type="http://schemas.openxmlformats.org/officeDocument/2006/relationships/image" Target="../media/image26.png"/><Relationship Id="rId11" Type="http://schemas.openxmlformats.org/officeDocument/2006/relationships/diagramData" Target="../diagrams/data4.xml"/><Relationship Id="rId12" Type="http://schemas.openxmlformats.org/officeDocument/2006/relationships/diagramLayout" Target="../diagrams/layout4.xml"/><Relationship Id="rId13" Type="http://schemas.openxmlformats.org/officeDocument/2006/relationships/diagramQuickStyle" Target="../diagrams/quickStyle4.xml"/><Relationship Id="rId14" Type="http://schemas.openxmlformats.org/officeDocument/2006/relationships/diagramColors" Target="../diagrams/colors4.xml"/><Relationship Id="rId15" Type="http://schemas.microsoft.com/office/2007/relationships/diagramDrawing" Target="../diagrams/drawing4.xml"/><Relationship Id="rId16" Type="http://schemas.openxmlformats.org/officeDocument/2006/relationships/diagramData" Target="../diagrams/data5.xml"/><Relationship Id="rId17" Type="http://schemas.openxmlformats.org/officeDocument/2006/relationships/diagramLayout" Target="../diagrams/layout5.xml"/><Relationship Id="rId18" Type="http://schemas.openxmlformats.org/officeDocument/2006/relationships/diagramQuickStyle" Target="../diagrams/quickStyle5.xml"/><Relationship Id="rId19" Type="http://schemas.openxmlformats.org/officeDocument/2006/relationships/diagramColors" Target="../diagrams/colors5.xml"/><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diagramData" Target="../diagrams/data3.xml"/><Relationship Id="rId5" Type="http://schemas.openxmlformats.org/officeDocument/2006/relationships/diagramLayout" Target="../diagrams/layout3.xml"/><Relationship Id="rId6" Type="http://schemas.openxmlformats.org/officeDocument/2006/relationships/diagramQuickStyle" Target="../diagrams/quickStyle3.xml"/><Relationship Id="rId7" Type="http://schemas.openxmlformats.org/officeDocument/2006/relationships/diagramColors" Target="../diagrams/colors3.xml"/><Relationship Id="rId8" Type="http://schemas.microsoft.com/office/2007/relationships/diagramDrawing" Target="../diagrams/drawing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b="1" dirty="0" smtClean="0">
                <a:ln w="10160">
                  <a:solidFill>
                    <a:schemeClr val="accent5"/>
                  </a:solidFill>
                  <a:prstDash val="solid"/>
                </a:ln>
                <a:solidFill>
                  <a:schemeClr val="tx1"/>
                </a:solidFill>
                <a:effectLst>
                  <a:outerShdw blurRad="38100" dist="22860" dir="5400000" algn="tl" rotWithShape="0">
                    <a:srgbClr val="000000">
                      <a:alpha val="30000"/>
                    </a:srgbClr>
                  </a:outerShdw>
                </a:effectLst>
                <a:latin typeface="Microsoft YaHei UI" panose="020B0503020204020204" pitchFamily="34" charset="-122"/>
                <a:ea typeface="Microsoft YaHei UI" panose="020B0503020204020204" pitchFamily="34" charset="-122"/>
              </a:rPr>
              <a:t>基于完全前缀展开的无序日志修复研究</a:t>
            </a:r>
            <a:endParaRPr lang="zh-CN" altLang="en-US" b="1" dirty="0">
              <a:ln w="10160">
                <a:solidFill>
                  <a:schemeClr val="accent5"/>
                </a:solidFill>
                <a:prstDash val="solid"/>
              </a:ln>
              <a:solidFill>
                <a:schemeClr val="tx1"/>
              </a:solidFill>
              <a:effectLst>
                <a:outerShdw blurRad="38100" dist="22860" dir="5400000" algn="tl" rotWithShape="0">
                  <a:srgbClr val="000000">
                    <a:alpha val="30000"/>
                  </a:srgbClr>
                </a:outerShdw>
              </a:effectLst>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type="subTitle" idx="1"/>
          </p:nvPr>
        </p:nvSpPr>
        <p:spPr>
          <a:xfrm>
            <a:off x="1828800" y="3600007"/>
            <a:ext cx="8534400" cy="1752600"/>
          </a:xfrm>
        </p:spPr>
        <p:txBody>
          <a:bodyPr/>
          <a:lstStyle/>
          <a:p>
            <a:r>
              <a:rPr lang="zh-CN" altLang="en-US" dirty="0" smtClean="0">
                <a:solidFill>
                  <a:schemeClr val="tx1"/>
                </a:solidFill>
                <a:latin typeface="仿宋" panose="02010609060101010101" pitchFamily="49" charset="-122"/>
                <a:ea typeface="仿宋" panose="02010609060101010101" pitchFamily="49" charset="-122"/>
              </a:rPr>
              <a:t>硕士开题答辩</a:t>
            </a:r>
            <a:endParaRPr lang="en-US" altLang="zh-CN" dirty="0" smtClean="0">
              <a:solidFill>
                <a:schemeClr val="tx1"/>
              </a:solidFill>
              <a:latin typeface="仿宋" panose="02010609060101010101" pitchFamily="49" charset="-122"/>
              <a:ea typeface="仿宋" panose="02010609060101010101" pitchFamily="49" charset="-122"/>
            </a:endParaRPr>
          </a:p>
          <a:p>
            <a:r>
              <a:rPr lang="zh-CN" altLang="en-US" dirty="0" smtClean="0">
                <a:solidFill>
                  <a:schemeClr val="tx1"/>
                </a:solidFill>
                <a:latin typeface="仿宋" panose="02010609060101010101" pitchFamily="49" charset="-122"/>
                <a:ea typeface="仿宋" panose="02010609060101010101" pitchFamily="49" charset="-122"/>
              </a:rPr>
              <a:t>肖永博</a:t>
            </a:r>
            <a:endParaRPr lang="en-US" altLang="zh-CN" dirty="0" smtClean="0">
              <a:solidFill>
                <a:schemeClr val="tx1"/>
              </a:solidFill>
              <a:latin typeface="仿宋" panose="02010609060101010101" pitchFamily="49" charset="-122"/>
              <a:ea typeface="仿宋" panose="02010609060101010101" pitchFamily="49" charset="-122"/>
            </a:endParaRPr>
          </a:p>
          <a:p>
            <a:r>
              <a:rPr lang="zh-CN" altLang="en-US" dirty="0" smtClean="0">
                <a:solidFill>
                  <a:schemeClr val="tx1"/>
                </a:solidFill>
                <a:latin typeface="仿宋" panose="02010609060101010101" pitchFamily="49" charset="-122"/>
                <a:ea typeface="仿宋" panose="02010609060101010101" pitchFamily="49" charset="-122"/>
              </a:rPr>
              <a:t>指导老师：闻立杰 副教授</a:t>
            </a:r>
            <a:endParaRPr lang="zh-CN" altLang="en-US" dirty="0">
              <a:solidFill>
                <a:schemeClr val="tx1"/>
              </a:solidFill>
              <a:latin typeface="仿宋" panose="02010609060101010101" pitchFamily="49" charset="-122"/>
              <a:ea typeface="仿宋" panose="02010609060101010101" pitchFamily="49" charset="-122"/>
            </a:endParaRPr>
          </a:p>
        </p:txBody>
      </p:sp>
      <p:sp>
        <p:nvSpPr>
          <p:cNvPr id="5" name="灯片编号占位符 4"/>
          <p:cNvSpPr>
            <a:spLocks noGrp="1"/>
          </p:cNvSpPr>
          <p:nvPr>
            <p:ph type="sldNum" sz="quarter" idx="12"/>
          </p:nvPr>
        </p:nvSpPr>
        <p:spPr>
          <a:xfrm>
            <a:off x="11077197" y="2914825"/>
            <a:ext cx="1114803" cy="313519"/>
          </a:xfrm>
        </p:spPr>
        <p:txBody>
          <a:bodyPr/>
          <a:lstStyle/>
          <a:p>
            <a:fld id="{D57F1E4F-1CFF-5643-939E-217C01CDF565}" type="slidenum">
              <a:rPr lang="en-US" smtClean="0"/>
              <a:pPr/>
              <a:t>1</a:t>
            </a:fld>
            <a:r>
              <a:rPr lang="en-US" dirty="0" smtClean="0"/>
              <a:t>/22</a:t>
            </a:r>
            <a:endParaRPr 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06" y="1767652"/>
            <a:ext cx="842994" cy="842994"/>
          </a:xfrm>
          <a:prstGeom prst="rect">
            <a:avLst/>
          </a:prstGeom>
        </p:spPr>
      </p:pic>
    </p:spTree>
    <p:extLst>
      <p:ext uri="{BB962C8B-B14F-4D97-AF65-F5344CB8AC3E}">
        <p14:creationId xmlns:p14="http://schemas.microsoft.com/office/powerpoint/2010/main" val="2624271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a:t>
            </a:r>
          </a:p>
          <a:p>
            <a:pPr lvl="2"/>
            <a:r>
              <a:rPr lang="zh-CN" altLang="en-US" dirty="0" smtClean="0">
                <a:latin typeface="仿宋" panose="02010609060101010101" pitchFamily="49" charset="-122"/>
                <a:ea typeface="仿宋" panose="02010609060101010101" pitchFamily="49" charset="-122"/>
              </a:rPr>
              <a:t>状态空间（两阶段枚举相乘）</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10/22</a:t>
            </a:r>
            <a:endParaRPr lang="zh-CN" altLang="en-US" dirty="0"/>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2536" y="4235807"/>
            <a:ext cx="5597124" cy="2293647"/>
          </a:xfrm>
          <a:prstGeom prst="rect">
            <a:avLst/>
          </a:prstGeom>
        </p:spPr>
      </p:pic>
      <p:sp>
        <p:nvSpPr>
          <p:cNvPr id="3" name="文本框 2"/>
          <p:cNvSpPr txBox="1"/>
          <p:nvPr/>
        </p:nvSpPr>
        <p:spPr>
          <a:xfrm>
            <a:off x="1408044" y="3550893"/>
            <a:ext cx="1906859" cy="369332"/>
          </a:xfrm>
          <a:prstGeom prst="rect">
            <a:avLst/>
          </a:prstGeom>
          <a:noFill/>
        </p:spPr>
        <p:txBody>
          <a:bodyPr wrap="square" rtlCol="0">
            <a:spAutoFit/>
          </a:bodyPr>
          <a:lstStyle/>
          <a:p>
            <a:r>
              <a:rPr kumimoji="1" lang="en-US" altLang="zh-CN" dirty="0" smtClean="0"/>
              <a:t>{A,</a:t>
            </a:r>
            <a:r>
              <a:rPr kumimoji="1" lang="zh-CN" altLang="en-US" dirty="0" smtClean="0"/>
              <a:t> </a:t>
            </a:r>
            <a:r>
              <a:rPr kumimoji="1" lang="en-US" altLang="zh-CN" dirty="0" smtClean="0"/>
              <a:t>A,</a:t>
            </a:r>
            <a:r>
              <a:rPr kumimoji="1" lang="zh-CN" altLang="en-US" dirty="0" smtClean="0"/>
              <a:t> </a:t>
            </a:r>
            <a:r>
              <a:rPr kumimoji="1" lang="en-US" altLang="zh-CN" dirty="0" smtClean="0"/>
              <a:t>C,</a:t>
            </a:r>
            <a:r>
              <a:rPr kumimoji="1" lang="zh-CN" altLang="en-US" dirty="0" smtClean="0"/>
              <a:t> </a:t>
            </a:r>
            <a:r>
              <a:rPr kumimoji="1" lang="en-US" altLang="zh-CN" dirty="0" smtClean="0"/>
              <a:t>H}</a:t>
            </a:r>
            <a:endParaRPr kumimoji="1" lang="zh-CN" altLang="en-US" dirty="0"/>
          </a:p>
        </p:txBody>
      </p:sp>
      <p:sp>
        <p:nvSpPr>
          <p:cNvPr id="5" name="文本框 4"/>
          <p:cNvSpPr txBox="1"/>
          <p:nvPr/>
        </p:nvSpPr>
        <p:spPr>
          <a:xfrm>
            <a:off x="6337610" y="3101011"/>
            <a:ext cx="1951463"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状态空间</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9" name="文本框 8"/>
          <p:cNvSpPr txBox="1"/>
          <p:nvPr/>
        </p:nvSpPr>
        <p:spPr>
          <a:xfrm>
            <a:off x="1408043" y="3120427"/>
            <a:ext cx="1906859"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输入活动多集</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1" name="文本框 10"/>
          <p:cNvSpPr txBox="1"/>
          <p:nvPr/>
        </p:nvSpPr>
        <p:spPr>
          <a:xfrm>
            <a:off x="1408042" y="4075540"/>
            <a:ext cx="1906859"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输入模型</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3" name="文本框 12"/>
          <p:cNvSpPr txBox="1"/>
          <p:nvPr/>
        </p:nvSpPr>
        <p:spPr>
          <a:xfrm>
            <a:off x="10763674" y="4235807"/>
            <a:ext cx="1029679" cy="307777"/>
          </a:xfrm>
          <a:prstGeom prst="rect">
            <a:avLst/>
          </a:prstGeom>
          <a:noFill/>
        </p:spPr>
        <p:txBody>
          <a:bodyPr wrap="square" rtlCol="0">
            <a:spAutoFit/>
          </a:bodyPr>
          <a:lstStyle/>
          <a:p>
            <a:r>
              <a:rPr lang="zh-CN" altLang="en-US" sz="1400" dirty="0" smtClean="0">
                <a:latin typeface="仿宋" panose="02010609060101010101" pitchFamily="49" charset="-122"/>
                <a:ea typeface="仿宋" panose="02010609060101010101" pitchFamily="49" charset="-122"/>
              </a:rPr>
              <a:t>轨迹集合</a:t>
            </a:r>
            <a:endParaRPr lang="zh-CN" altLang="en-US" sz="1400" dirty="0">
              <a:latin typeface="仿宋" panose="02010609060101010101" pitchFamily="49" charset="-122"/>
              <a:ea typeface="仿宋" panose="02010609060101010101" pitchFamily="49" charset="-122"/>
            </a:endParaRPr>
          </a:p>
        </p:txBody>
      </p:sp>
      <p:sp>
        <p:nvSpPr>
          <p:cNvPr id="14" name="文本框 13"/>
          <p:cNvSpPr txBox="1"/>
          <p:nvPr/>
        </p:nvSpPr>
        <p:spPr>
          <a:xfrm>
            <a:off x="10763673" y="5885688"/>
            <a:ext cx="1029679" cy="307777"/>
          </a:xfrm>
          <a:prstGeom prst="rect">
            <a:avLst/>
          </a:prstGeom>
          <a:noFill/>
        </p:spPr>
        <p:txBody>
          <a:bodyPr wrap="square" rtlCol="0">
            <a:spAutoFit/>
          </a:bodyPr>
          <a:lstStyle/>
          <a:p>
            <a:r>
              <a:rPr lang="zh-CN" altLang="en-US" sz="1400" dirty="0" smtClean="0">
                <a:latin typeface="仿宋" panose="02010609060101010101" pitchFamily="49" charset="-122"/>
                <a:ea typeface="仿宋" panose="02010609060101010101" pitchFamily="49" charset="-122"/>
              </a:rPr>
              <a:t>对齐集合</a:t>
            </a:r>
            <a:endParaRPr lang="zh-CN" altLang="en-US" sz="1400" dirty="0">
              <a:latin typeface="仿宋" panose="02010609060101010101" pitchFamily="49" charset="-122"/>
              <a:ea typeface="仿宋" panose="02010609060101010101" pitchFamily="49" charset="-122"/>
            </a:endParaRPr>
          </a:p>
        </p:txBody>
      </p:sp>
      <p:pic>
        <p:nvPicPr>
          <p:cNvPr id="7" name="图片 6"/>
          <p:cNvPicPr>
            <a:picLocks noChangeAspect="1"/>
          </p:cNvPicPr>
          <p:nvPr/>
        </p:nvPicPr>
        <p:blipFill>
          <a:blip r:embed="rId5"/>
          <a:stretch>
            <a:fillRect/>
          </a:stretch>
        </p:blipFill>
        <p:spPr>
          <a:xfrm>
            <a:off x="6908956" y="3120427"/>
            <a:ext cx="3687328" cy="3625413"/>
          </a:xfrm>
          <a:prstGeom prst="rect">
            <a:avLst/>
          </a:prstGeom>
        </p:spPr>
      </p:pic>
    </p:spTree>
    <p:extLst>
      <p:ext uri="{BB962C8B-B14F-4D97-AF65-F5344CB8AC3E}">
        <p14:creationId xmlns:p14="http://schemas.microsoft.com/office/powerpoint/2010/main" val="124688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9" grpId="0"/>
      <p:bldP spid="11"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a:t>
            </a:r>
          </a:p>
          <a:p>
            <a:pPr lvl="2"/>
            <a:r>
              <a:rPr lang="zh-CN" altLang="en-US" dirty="0" smtClean="0">
                <a:latin typeface="仿宋" panose="02010609060101010101" pitchFamily="49" charset="-122"/>
                <a:ea typeface="仿宋" panose="02010609060101010101" pitchFamily="49" charset="-122"/>
              </a:rPr>
              <a:t>实际代价函数</a:t>
            </a:r>
            <a:r>
              <a:rPr lang="en-US" altLang="zh-CN" dirty="0" smtClean="0">
                <a:latin typeface="仿宋" panose="02010609060101010101" pitchFamily="49" charset="-122"/>
                <a:ea typeface="仿宋" panose="02010609060101010101" pitchFamily="49" charset="-122"/>
              </a:rPr>
              <a:t>g(n)</a:t>
            </a:r>
            <a:endParaRPr lang="zh-CN" altLang="en-US" dirty="0" smtClean="0">
              <a:latin typeface="仿宋" panose="02010609060101010101" pitchFamily="49" charset="-122"/>
              <a:ea typeface="仿宋" panose="02010609060101010101" pitchFamily="49" charset="-122"/>
            </a:endParaRPr>
          </a:p>
          <a:p>
            <a:pPr lvl="3"/>
            <a:r>
              <a:rPr lang="zh-CN" altLang="en-US" dirty="0" smtClean="0">
                <a:latin typeface="仿宋" panose="02010609060101010101" pitchFamily="49" charset="-122"/>
                <a:ea typeface="仿宋" panose="02010609060101010101" pitchFamily="49" charset="-122"/>
              </a:rPr>
              <a:t>记录当前状态下的实际代价</a:t>
            </a:r>
          </a:p>
          <a:p>
            <a:pPr lvl="3"/>
            <a:r>
              <a:rPr lang="zh-CN" altLang="en-US" dirty="0" smtClean="0">
                <a:latin typeface="仿宋" panose="02010609060101010101" pitchFamily="49" charset="-122"/>
                <a:ea typeface="仿宋" panose="02010609060101010101" pitchFamily="49" charset="-122"/>
              </a:rPr>
              <a:t>总结、分析各种操作的代价，为其定义相应的代价函数</a:t>
            </a:r>
          </a:p>
          <a:p>
            <a:pPr lvl="4">
              <a:buFont typeface="Wingdings" charset="2"/>
              <a:buChar char="p"/>
            </a:pPr>
            <a:r>
              <a:rPr lang="zh-CN" altLang="en-US" dirty="0" smtClean="0">
                <a:latin typeface="仿宋" panose="02010609060101010101" pitchFamily="49" charset="-122"/>
                <a:ea typeface="仿宋" panose="02010609060101010101" pitchFamily="49" charset="-122"/>
              </a:rPr>
              <a:t>轨迹枚举阶段：从活动多集中选择一个活动</a:t>
            </a:r>
          </a:p>
          <a:p>
            <a:pPr lvl="4">
              <a:buFont typeface="Wingdings" charset="2"/>
              <a:buChar char="p"/>
            </a:pPr>
            <a:r>
              <a:rPr lang="zh-CN" altLang="en-US" dirty="0" smtClean="0">
                <a:latin typeface="仿宋" panose="02010609060101010101" pitchFamily="49" charset="-122"/>
                <a:ea typeface="仿宋" panose="02010609060101010101" pitchFamily="49" charset="-122"/>
              </a:rPr>
              <a:t>对齐修复阶段：在模型中存在但在活动多集中不存在的活动</a:t>
            </a:r>
          </a:p>
          <a:p>
            <a:pPr lvl="2">
              <a:buFont typeface="Wingdings" charset="2"/>
              <a:buChar char="Ø"/>
            </a:pPr>
            <a:r>
              <a:rPr lang="zh-CN" altLang="en-US" dirty="0" smtClean="0">
                <a:latin typeface="仿宋" panose="02010609060101010101" pitchFamily="49" charset="-122"/>
                <a:ea typeface="仿宋" panose="02010609060101010101" pitchFamily="49" charset="-122"/>
              </a:rPr>
              <a:t>估计代价函数</a:t>
            </a:r>
            <a:r>
              <a:rPr lang="en-US" altLang="zh-CN" dirty="0" smtClean="0">
                <a:latin typeface="仿宋" panose="02010609060101010101" pitchFamily="49" charset="-122"/>
                <a:ea typeface="仿宋" panose="02010609060101010101" pitchFamily="49" charset="-122"/>
              </a:rPr>
              <a:t>h(n)</a:t>
            </a:r>
            <a:endParaRPr lang="zh-CN" altLang="en-US" dirty="0" smtClean="0">
              <a:latin typeface="仿宋" panose="02010609060101010101" pitchFamily="49" charset="-122"/>
              <a:ea typeface="仿宋" panose="02010609060101010101" pitchFamily="49" charset="-122"/>
            </a:endParaRPr>
          </a:p>
          <a:p>
            <a:pPr lvl="3"/>
            <a:r>
              <a:rPr lang="zh-CN" altLang="en-US" dirty="0" smtClean="0">
                <a:latin typeface="仿宋" panose="02010609060101010101" pitchFamily="49" charset="-122"/>
                <a:ea typeface="仿宋" panose="02010609060101010101" pitchFamily="49" charset="-122"/>
              </a:rPr>
              <a:t>估计当前状态到目标状态的代价</a:t>
            </a:r>
          </a:p>
          <a:p>
            <a:pPr lvl="3">
              <a:buFont typeface="Wingdings" charset="2"/>
              <a:buChar char="Ø"/>
            </a:pPr>
            <a:r>
              <a:rPr lang="zh-CN" altLang="en-US" dirty="0" smtClean="0">
                <a:latin typeface="仿宋" panose="02010609060101010101" pitchFamily="49" charset="-122"/>
                <a:ea typeface="仿宋" panose="02010609060101010101" pitchFamily="49" charset="-122"/>
              </a:rPr>
              <a:t>如何设计有效的估计代价函数，使算法求解过程向目标前进</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11/22</a:t>
            </a:r>
            <a:endParaRPr lang="zh-CN" altLang="en-US" dirty="0"/>
          </a:p>
        </p:txBody>
      </p:sp>
      <p:sp>
        <p:nvSpPr>
          <p:cNvPr id="3" name="椭圆 2"/>
          <p:cNvSpPr/>
          <p:nvPr/>
        </p:nvSpPr>
        <p:spPr>
          <a:xfrm>
            <a:off x="9718158" y="2773090"/>
            <a:ext cx="2378634" cy="1233377"/>
          </a:xfrm>
          <a:prstGeom prst="ellipse">
            <a:avLst/>
          </a:prstGeom>
          <a:noFill/>
          <a:ln>
            <a:solidFill>
              <a:srgbClr val="58BD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p:nvSpPr>
        <p:spPr>
          <a:xfrm>
            <a:off x="9335386" y="2874100"/>
            <a:ext cx="1329070" cy="1031358"/>
          </a:xfrm>
          <a:prstGeom prst="ellipse">
            <a:avLst/>
          </a:prstGeom>
          <a:solidFill>
            <a:schemeClr val="bg1"/>
          </a:solidFill>
          <a:ln>
            <a:solidFill>
              <a:srgbClr val="3AA0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9165265" y="2302749"/>
            <a:ext cx="1105786" cy="369332"/>
          </a:xfrm>
          <a:prstGeom prst="rect">
            <a:avLst/>
          </a:prstGeom>
          <a:noFill/>
        </p:spPr>
        <p:txBody>
          <a:bodyPr wrap="square" rtlCol="0">
            <a:spAutoFit/>
          </a:bodyPr>
          <a:lstStyle/>
          <a:p>
            <a:r>
              <a:rPr kumimoji="1" lang="zh-CN" altLang="en-US" dirty="0" smtClean="0"/>
              <a:t>活动多集</a:t>
            </a:r>
            <a:endParaRPr kumimoji="1" lang="zh-CN" altLang="en-US" dirty="0"/>
          </a:p>
        </p:txBody>
      </p:sp>
      <p:sp>
        <p:nvSpPr>
          <p:cNvPr id="9" name="文本框 8"/>
          <p:cNvSpPr txBox="1"/>
          <p:nvPr/>
        </p:nvSpPr>
        <p:spPr>
          <a:xfrm>
            <a:off x="10546361" y="2297241"/>
            <a:ext cx="1105786" cy="369332"/>
          </a:xfrm>
          <a:prstGeom prst="rect">
            <a:avLst/>
          </a:prstGeom>
          <a:noFill/>
        </p:spPr>
        <p:txBody>
          <a:bodyPr wrap="square" rtlCol="0">
            <a:spAutoFit/>
          </a:bodyPr>
          <a:lstStyle/>
          <a:p>
            <a:r>
              <a:rPr kumimoji="1" lang="zh-CN" altLang="en-US" dirty="0" smtClean="0"/>
              <a:t>流程模型</a:t>
            </a:r>
            <a:endParaRPr kumimoji="1" lang="zh-CN" altLang="en-US" dirty="0"/>
          </a:p>
        </p:txBody>
      </p:sp>
      <p:sp>
        <p:nvSpPr>
          <p:cNvPr id="11" name="文本框 10"/>
          <p:cNvSpPr txBox="1"/>
          <p:nvPr/>
        </p:nvSpPr>
        <p:spPr>
          <a:xfrm>
            <a:off x="9597656" y="4606258"/>
            <a:ext cx="2594344" cy="369332"/>
          </a:xfrm>
          <a:prstGeom prst="rect">
            <a:avLst/>
          </a:prstGeom>
          <a:noFill/>
        </p:spPr>
        <p:txBody>
          <a:bodyPr wrap="square" rtlCol="0">
            <a:spAutoFit/>
          </a:bodyPr>
          <a:lstStyle/>
          <a:p>
            <a:r>
              <a:rPr kumimoji="1" lang="en-US" altLang="zh-CN" dirty="0" smtClean="0"/>
              <a:t>&lt;A,</a:t>
            </a:r>
            <a:r>
              <a:rPr kumimoji="1" lang="zh-CN" altLang="en-US" dirty="0" smtClean="0"/>
              <a:t> </a:t>
            </a:r>
            <a:r>
              <a:rPr kumimoji="1" lang="en-US" altLang="zh-CN" dirty="0" smtClean="0"/>
              <a:t>B,</a:t>
            </a:r>
            <a:r>
              <a:rPr kumimoji="1" lang="zh-CN" altLang="en-US" dirty="0" smtClean="0"/>
              <a:t> </a:t>
            </a:r>
            <a:r>
              <a:rPr kumimoji="1" lang="en-US" altLang="zh-CN" dirty="0" smtClean="0"/>
              <a:t>C,</a:t>
            </a:r>
            <a:r>
              <a:rPr kumimoji="1" lang="zh-CN" altLang="en-US" dirty="0" smtClean="0"/>
              <a:t> </a:t>
            </a:r>
            <a:r>
              <a:rPr kumimoji="1" lang="en-US" altLang="zh-CN" dirty="0" smtClean="0"/>
              <a:t>D,</a:t>
            </a:r>
            <a:r>
              <a:rPr kumimoji="1" lang="zh-CN" altLang="en-US" dirty="0" smtClean="0"/>
              <a:t> </a:t>
            </a:r>
            <a:r>
              <a:rPr kumimoji="1" lang="en-US" altLang="zh-CN" dirty="0" smtClean="0"/>
              <a:t>…</a:t>
            </a:r>
            <a:r>
              <a:rPr kumimoji="1" lang="zh-CN" altLang="en-US" dirty="0" smtClean="0"/>
              <a:t> </a:t>
            </a:r>
            <a:r>
              <a:rPr kumimoji="1" lang="en-US" altLang="zh-CN" dirty="0" smtClean="0"/>
              <a:t>X,</a:t>
            </a:r>
            <a:r>
              <a:rPr kumimoji="1" lang="zh-CN" altLang="en-US" dirty="0" smtClean="0"/>
              <a:t> </a:t>
            </a:r>
            <a:r>
              <a:rPr kumimoji="1" lang="en-US" altLang="zh-CN" dirty="0" smtClean="0"/>
              <a:t>Y,</a:t>
            </a:r>
            <a:r>
              <a:rPr kumimoji="1" lang="zh-CN" altLang="en-US" dirty="0" smtClean="0"/>
              <a:t> </a:t>
            </a:r>
            <a:r>
              <a:rPr kumimoji="1" lang="en-US" altLang="zh-CN" dirty="0" smtClean="0"/>
              <a:t>Z&gt;</a:t>
            </a:r>
            <a:endParaRPr kumimoji="1" lang="zh-CN" altLang="en-US" dirty="0"/>
          </a:p>
        </p:txBody>
      </p:sp>
      <p:cxnSp>
        <p:nvCxnSpPr>
          <p:cNvPr id="8" name="直线箭头连接符 7"/>
          <p:cNvCxnSpPr/>
          <p:nvPr/>
        </p:nvCxnSpPr>
        <p:spPr>
          <a:xfrm>
            <a:off x="9797780" y="3389778"/>
            <a:ext cx="627321" cy="1187539"/>
          </a:xfrm>
          <a:prstGeom prst="straightConnector1">
            <a:avLst/>
          </a:prstGeom>
          <a:ln w="38100">
            <a:solidFill>
              <a:srgbClr val="3AA0ED"/>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p:cNvCxnSpPr/>
          <p:nvPr/>
        </p:nvCxnSpPr>
        <p:spPr>
          <a:xfrm flipH="1">
            <a:off x="11099254" y="3389778"/>
            <a:ext cx="273282" cy="1187539"/>
          </a:xfrm>
          <a:prstGeom prst="straightConnector1">
            <a:avLst/>
          </a:prstGeom>
          <a:ln w="38100">
            <a:solidFill>
              <a:srgbClr val="58BDB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5025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p:bldP spid="9"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加速算法</a:t>
            </a:r>
          </a:p>
          <a:p>
            <a:pPr lvl="2"/>
            <a:r>
              <a:rPr lang="zh-CN" altLang="en-US" dirty="0" smtClean="0">
                <a:latin typeface="仿宋" panose="02010609060101010101" pitchFamily="49" charset="-122"/>
                <a:ea typeface="仿宋" panose="02010609060101010101" pitchFamily="49" charset="-122"/>
              </a:rPr>
              <a:t>针对</a:t>
            </a:r>
            <a:r>
              <a:rPr lang="zh-CN" altLang="en-US" dirty="0">
                <a:latin typeface="仿宋" panose="02010609060101010101" pitchFamily="49" charset="-122"/>
                <a:ea typeface="仿宋" panose="02010609060101010101" pitchFamily="49" charset="-122"/>
              </a:rPr>
              <a:t>轨迹枚举使用可达</a:t>
            </a:r>
            <a:r>
              <a:rPr lang="zh-CN" altLang="en-US" dirty="0" smtClean="0">
                <a:latin typeface="仿宋" panose="02010609060101010101" pitchFamily="49" charset="-122"/>
                <a:ea typeface="仿宋" panose="02010609060101010101" pitchFamily="49" charset="-122"/>
              </a:rPr>
              <a:t>索引</a:t>
            </a: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12/22</a:t>
            </a:r>
            <a:endParaRPr lang="zh-CN" altLang="en-US" dirty="0"/>
          </a:p>
        </p:txBody>
      </p:sp>
      <p:sp>
        <p:nvSpPr>
          <p:cNvPr id="3" name="文本框 2"/>
          <p:cNvSpPr txBox="1"/>
          <p:nvPr/>
        </p:nvSpPr>
        <p:spPr>
          <a:xfrm>
            <a:off x="5545855" y="31065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可达索引</a:t>
            </a:r>
            <a:endParaRPr kumimoji="1" lang="zh-CN" altLang="en-US" b="1" dirty="0">
              <a:solidFill>
                <a:srgbClr val="7030A0"/>
              </a:solidFill>
              <a:latin typeface="仿宋" panose="02010609060101010101" pitchFamily="49" charset="-122"/>
              <a:ea typeface="仿宋" panose="02010609060101010101" pitchFamily="49" charset="-122"/>
            </a:endParaRPr>
          </a:p>
        </p:txBody>
      </p:sp>
      <mc:AlternateContent xmlns:mc="http://schemas.openxmlformats.org/markup-compatibility/2006" xmlns:a14="http://schemas.microsoft.com/office/drawing/2010/main">
        <mc:Choice Requires="a14">
          <p:graphicFrame>
            <p:nvGraphicFramePr>
              <p:cNvPr id="15" name="表格 14"/>
              <p:cNvGraphicFramePr>
                <a:graphicFrameLocks noGrp="1"/>
              </p:cNvGraphicFramePr>
              <p:nvPr>
                <p:extLst>
                  <p:ext uri="{D42A27DB-BD31-4B8C-83A1-F6EECF244321}">
                    <p14:modId xmlns:p14="http://schemas.microsoft.com/office/powerpoint/2010/main" val="984943658"/>
                  </p:ext>
                </p:extLst>
              </p:nvPr>
            </p:nvGraphicFramePr>
            <p:xfrm>
              <a:off x="4985760" y="3955328"/>
              <a:ext cx="2384886" cy="2354917"/>
            </p:xfrm>
            <a:graphic>
              <a:graphicData uri="http://schemas.openxmlformats.org/drawingml/2006/table">
                <a:tbl>
                  <a:tblPr firstRow="1" bandRow="1">
                    <a:tableStyleId>{2D5ABB26-0587-4C30-8999-92F81FD0307C}</a:tableStyleId>
                  </a:tblPr>
                  <a:tblGrid>
                    <a:gridCol w="397481"/>
                    <a:gridCol w="397481"/>
                    <a:gridCol w="397481"/>
                    <a:gridCol w="397481"/>
                    <a:gridCol w="397481"/>
                    <a:gridCol w="397481"/>
                  </a:tblGrid>
                  <a:tr h="36959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6967">
                    <a:tc>
                      <a:txBody>
                        <a:bodyPr/>
                        <a:lstStyle/>
                        <a:p>
                          <a:pPr algn="ctr"/>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zh-CN" altLang="en-US"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15" name="表格 14"/>
              <p:cNvGraphicFramePr>
                <a:graphicFrameLocks noGrp="1"/>
              </p:cNvGraphicFramePr>
              <p:nvPr>
                <p:extLst>
                  <p:ext uri="{D42A27DB-BD31-4B8C-83A1-F6EECF244321}">
                    <p14:modId xmlns:p14="http://schemas.microsoft.com/office/powerpoint/2010/main" val="984943658"/>
                  </p:ext>
                </p:extLst>
              </p:nvPr>
            </p:nvGraphicFramePr>
            <p:xfrm>
              <a:off x="4985760" y="3955328"/>
              <a:ext cx="2384886" cy="2354917"/>
            </p:xfrm>
            <a:graphic>
              <a:graphicData uri="http://schemas.openxmlformats.org/drawingml/2006/table">
                <a:tbl>
                  <a:tblPr firstRow="1" bandRow="1">
                    <a:tableStyleId>{2D5ABB26-0587-4C30-8999-92F81FD0307C}</a:tableStyleId>
                  </a:tblPr>
                  <a:tblGrid>
                    <a:gridCol w="397481"/>
                    <a:gridCol w="397481"/>
                    <a:gridCol w="397481"/>
                    <a:gridCol w="397481"/>
                    <a:gridCol w="397481"/>
                    <a:gridCol w="397481"/>
                  </a:tblGrid>
                  <a:tr h="36959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6967">
                    <a:tc>
                      <a:txBody>
                        <a:bodyPr/>
                        <a:lstStyle/>
                        <a:p>
                          <a:pPr algn="ctr"/>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200000" t="-154217" r="-300000" b="-237349"/>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04615" t="-154217" r="-204615" b="-237349"/>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98485" t="-154217" r="-101515" b="-237349"/>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200000" t="-345902" r="-300000" b="-22295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04615" t="-345902" r="-204615" b="-22295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98485" t="-345902" r="-101515" b="-222951"/>
                          </a:stretch>
                        </a:blipFill>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200000" t="-445902" r="-300000" b="-12295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04615" t="-445902" r="-204615" b="-12295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98485" t="-445902" r="-101515" b="-122951"/>
                          </a:stretch>
                        </a:blipFill>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Fallback>
      </mc:AlternateContent>
      <p:sp>
        <p:nvSpPr>
          <p:cNvPr id="17" name="文本框 16"/>
          <p:cNvSpPr txBox="1"/>
          <p:nvPr/>
        </p:nvSpPr>
        <p:spPr>
          <a:xfrm>
            <a:off x="9451977" y="3101011"/>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空间剪枝</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8" name="任意形状 7"/>
          <p:cNvSpPr/>
          <p:nvPr/>
        </p:nvSpPr>
        <p:spPr>
          <a:xfrm>
            <a:off x="5674924" y="4647835"/>
            <a:ext cx="1244600" cy="1371600"/>
          </a:xfrm>
          <a:custGeom>
            <a:avLst/>
            <a:gdLst>
              <a:gd name="connsiteX0" fmla="*/ 0 w 1244600"/>
              <a:gd name="connsiteY0" fmla="*/ 0 h 1371600"/>
              <a:gd name="connsiteX1" fmla="*/ 0 w 1244600"/>
              <a:gd name="connsiteY1" fmla="*/ 1358900 h 1371600"/>
              <a:gd name="connsiteX2" fmla="*/ 1244600 w 1244600"/>
              <a:gd name="connsiteY2" fmla="*/ 1371600 h 1371600"/>
              <a:gd name="connsiteX3" fmla="*/ 1244600 w 1244600"/>
              <a:gd name="connsiteY3" fmla="*/ 901700 h 1371600"/>
              <a:gd name="connsiteX4" fmla="*/ 774700 w 1244600"/>
              <a:gd name="connsiteY4" fmla="*/ 889000 h 1371600"/>
              <a:gd name="connsiteX5" fmla="*/ 774700 w 1244600"/>
              <a:gd name="connsiteY5" fmla="*/ 520700 h 1371600"/>
              <a:gd name="connsiteX6" fmla="*/ 419100 w 1244600"/>
              <a:gd name="connsiteY6" fmla="*/ 520700 h 1371600"/>
              <a:gd name="connsiteX7" fmla="*/ 406400 w 1244600"/>
              <a:gd name="connsiteY7" fmla="*/ 25400 h 1371600"/>
              <a:gd name="connsiteX8" fmla="*/ 0 w 1244600"/>
              <a:gd name="connsiteY8"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4600" h="1371600">
                <a:moveTo>
                  <a:pt x="0" y="0"/>
                </a:moveTo>
                <a:lnTo>
                  <a:pt x="0" y="1358900"/>
                </a:lnTo>
                <a:lnTo>
                  <a:pt x="1244600" y="1371600"/>
                </a:lnTo>
                <a:lnTo>
                  <a:pt x="1244600" y="901700"/>
                </a:lnTo>
                <a:lnTo>
                  <a:pt x="774700" y="889000"/>
                </a:lnTo>
                <a:lnTo>
                  <a:pt x="774700" y="520700"/>
                </a:lnTo>
                <a:lnTo>
                  <a:pt x="419100" y="520700"/>
                </a:lnTo>
                <a:lnTo>
                  <a:pt x="406400" y="25400"/>
                </a:lnTo>
                <a:lnTo>
                  <a:pt x="0" y="0"/>
                </a:lnTo>
                <a:close/>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 name="图片 5"/>
          <p:cNvPicPr>
            <a:picLocks noChangeAspect="1"/>
          </p:cNvPicPr>
          <p:nvPr/>
        </p:nvPicPr>
        <p:blipFill>
          <a:blip r:embed="rId5"/>
          <a:stretch>
            <a:fillRect/>
          </a:stretch>
        </p:blipFill>
        <p:spPr>
          <a:xfrm>
            <a:off x="8580671" y="4022093"/>
            <a:ext cx="3119855" cy="2221385"/>
          </a:xfrm>
          <a:prstGeom prst="rect">
            <a:avLst/>
          </a:prstGeom>
        </p:spPr>
      </p:pic>
      <p:sp>
        <p:nvSpPr>
          <p:cNvPr id="16" name="内容占位符 5"/>
          <p:cNvSpPr txBox="1">
            <a:spLocks/>
          </p:cNvSpPr>
          <p:nvPr/>
        </p:nvSpPr>
        <p:spPr>
          <a:xfrm>
            <a:off x="1884246" y="1943583"/>
            <a:ext cx="10972800" cy="687107"/>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914400" lvl="2" indent="0">
              <a:buNone/>
            </a:pPr>
            <a:r>
              <a:rPr lang="zh-CN" altLang="en-US" dirty="0" smtClean="0">
                <a:latin typeface="仿宋" panose="02010609060101010101" pitchFamily="49" charset="-122"/>
                <a:ea typeface="仿宋" panose="02010609060101010101" pitchFamily="49" charset="-122"/>
              </a:rPr>
              <a:t>（基于</a:t>
            </a:r>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算法的状态空间</a:t>
            </a: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辅助索引等方法）</a:t>
            </a:r>
            <a:endParaRPr lang="en-US" altLang="zh-CN" dirty="0" smtClean="0">
              <a:latin typeface="仿宋" panose="02010609060101010101" pitchFamily="49" charset="-122"/>
              <a:ea typeface="仿宋" panose="02010609060101010101" pitchFamily="49" charset="-122"/>
            </a:endParaRPr>
          </a:p>
        </p:txBody>
      </p:sp>
      <p:pic>
        <p:nvPicPr>
          <p:cNvPr id="20" name="图片 19"/>
          <p:cNvPicPr>
            <a:picLocks noChangeAspect="1"/>
          </p:cNvPicPr>
          <p:nvPr/>
        </p:nvPicPr>
        <p:blipFill rotWithShape="1">
          <a:blip r:embed="rId6"/>
          <a:srcRect b="40802"/>
          <a:stretch/>
        </p:blipFill>
        <p:spPr>
          <a:xfrm>
            <a:off x="563147" y="4022093"/>
            <a:ext cx="3687328" cy="2146179"/>
          </a:xfrm>
          <a:prstGeom prst="rect">
            <a:avLst/>
          </a:prstGeom>
        </p:spPr>
      </p:pic>
      <p:sp>
        <p:nvSpPr>
          <p:cNvPr id="21" name="文本框 20"/>
          <p:cNvSpPr txBox="1"/>
          <p:nvPr/>
        </p:nvSpPr>
        <p:spPr>
          <a:xfrm>
            <a:off x="1884246" y="3091986"/>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空间状态</a:t>
            </a:r>
            <a:endParaRPr kumimoji="1" lang="zh-CN" altLang="en-US" b="1" dirty="0">
              <a:solidFill>
                <a:srgbClr val="7030A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1430161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par>
                                <p:cTn id="25" presetID="10"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P spid="8" grpId="0" animBg="1"/>
      <p:bldP spid="16"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加速算法</a:t>
            </a:r>
          </a:p>
          <a:p>
            <a:pPr lvl="2"/>
            <a:r>
              <a:rPr lang="zh-CN" altLang="en-US" dirty="0" smtClean="0">
                <a:latin typeface="仿宋" panose="02010609060101010101" pitchFamily="49" charset="-122"/>
                <a:ea typeface="仿宋" panose="02010609060101010101" pitchFamily="49" charset="-122"/>
              </a:rPr>
              <a:t>针对对齐修复枚举使用任务索引</a:t>
            </a:r>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13/22</a:t>
            </a:r>
            <a:endParaRPr lang="zh-CN" altLang="en-US" dirty="0"/>
          </a:p>
        </p:txBody>
      </p:sp>
      <p:sp>
        <p:nvSpPr>
          <p:cNvPr id="3" name="文本框 2"/>
          <p:cNvSpPr txBox="1"/>
          <p:nvPr/>
        </p:nvSpPr>
        <p:spPr>
          <a:xfrm>
            <a:off x="7908958" y="29617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任务索引</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3" name="文本框 12"/>
          <p:cNvSpPr txBox="1"/>
          <p:nvPr/>
        </p:nvSpPr>
        <p:spPr>
          <a:xfrm>
            <a:off x="8505863" y="3728709"/>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分支一</a:t>
            </a:r>
            <a:endParaRPr kumimoji="1" lang="zh-CN" altLang="en-US" sz="1400" dirty="0">
              <a:latin typeface="仿宋" panose="02010609060101010101" pitchFamily="49" charset="-122"/>
              <a:ea typeface="仿宋" panose="02010609060101010101" pitchFamily="49" charset="-122"/>
            </a:endParaRPr>
          </a:p>
        </p:txBody>
      </p:sp>
      <p:sp>
        <p:nvSpPr>
          <p:cNvPr id="18" name="文本框 17"/>
          <p:cNvSpPr txBox="1"/>
          <p:nvPr/>
        </p:nvSpPr>
        <p:spPr>
          <a:xfrm>
            <a:off x="10280392" y="4401671"/>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分支二</a:t>
            </a:r>
            <a:endParaRPr kumimoji="1" lang="zh-CN" altLang="en-US" sz="1400" dirty="0">
              <a:latin typeface="仿宋" panose="02010609060101010101" pitchFamily="49" charset="-122"/>
              <a:ea typeface="仿宋" panose="02010609060101010101" pitchFamily="49" charset="-122"/>
            </a:endParaRPr>
          </a:p>
        </p:txBody>
      </p:sp>
      <p:sp>
        <p:nvSpPr>
          <p:cNvPr id="19" name="文本框 18"/>
          <p:cNvSpPr txBox="1"/>
          <p:nvPr/>
        </p:nvSpPr>
        <p:spPr>
          <a:xfrm>
            <a:off x="11061356" y="5047326"/>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分支三</a:t>
            </a:r>
            <a:endParaRPr kumimoji="1" lang="zh-CN" altLang="en-US" sz="1400" dirty="0">
              <a:latin typeface="仿宋" panose="02010609060101010101" pitchFamily="49" charset="-122"/>
              <a:ea typeface="仿宋" panose="02010609060101010101" pitchFamily="49" charset="-122"/>
            </a:endParaRPr>
          </a:p>
        </p:txBody>
      </p:sp>
      <p:sp>
        <p:nvSpPr>
          <p:cNvPr id="20" name="文本框 19"/>
          <p:cNvSpPr txBox="1"/>
          <p:nvPr/>
        </p:nvSpPr>
        <p:spPr>
          <a:xfrm>
            <a:off x="2792819" y="29617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空间状态</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6" name="椭圆 5"/>
          <p:cNvSpPr/>
          <p:nvPr/>
        </p:nvSpPr>
        <p:spPr>
          <a:xfrm rot="20440815">
            <a:off x="2918915" y="3315610"/>
            <a:ext cx="934860" cy="2328858"/>
          </a:xfrm>
          <a:prstGeom prst="ellipse">
            <a:avLst/>
          </a:prstGeom>
          <a:noFill/>
          <a:ln w="57150">
            <a:solidFill>
              <a:srgbClr val="00B0F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5698932" y="4006259"/>
            <a:ext cx="4378357" cy="908192"/>
          </a:xfrm>
          <a:prstGeom prst="roundRect">
            <a:avLst/>
          </a:prstGeom>
          <a:noFill/>
          <a:ln w="28575">
            <a:solidFill>
              <a:schemeClr val="bg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4"/>
          <a:stretch>
            <a:fillRect/>
          </a:stretch>
        </p:blipFill>
        <p:spPr>
          <a:xfrm>
            <a:off x="5698932" y="4036486"/>
            <a:ext cx="5872227" cy="1922995"/>
          </a:xfrm>
          <a:prstGeom prst="rect">
            <a:avLst/>
          </a:prstGeom>
        </p:spPr>
      </p:pic>
      <p:sp>
        <p:nvSpPr>
          <p:cNvPr id="9" name="任意多边形 8"/>
          <p:cNvSpPr/>
          <p:nvPr/>
        </p:nvSpPr>
        <p:spPr>
          <a:xfrm>
            <a:off x="5585545" y="3925383"/>
            <a:ext cx="6149964" cy="2166490"/>
          </a:xfrm>
          <a:custGeom>
            <a:avLst/>
            <a:gdLst>
              <a:gd name="connsiteX0" fmla="*/ 1563624 w 5312664"/>
              <a:gd name="connsiteY0" fmla="*/ 0 h 2121408"/>
              <a:gd name="connsiteX1" fmla="*/ 0 w 5312664"/>
              <a:gd name="connsiteY1" fmla="*/ 0 h 2121408"/>
              <a:gd name="connsiteX2" fmla="*/ 0 w 5312664"/>
              <a:gd name="connsiteY2" fmla="*/ 786384 h 2121408"/>
              <a:gd name="connsiteX3" fmla="*/ 1170432 w 5312664"/>
              <a:gd name="connsiteY3" fmla="*/ 777240 h 2121408"/>
              <a:gd name="connsiteX4" fmla="*/ 2075688 w 5312664"/>
              <a:gd name="connsiteY4" fmla="*/ 2121408 h 2121408"/>
              <a:gd name="connsiteX5" fmla="*/ 5312664 w 5312664"/>
              <a:gd name="connsiteY5" fmla="*/ 2121408 h 2121408"/>
              <a:gd name="connsiteX6" fmla="*/ 5312664 w 5312664"/>
              <a:gd name="connsiteY6" fmla="*/ 786384 h 2121408"/>
              <a:gd name="connsiteX7" fmla="*/ 2130552 w 5312664"/>
              <a:gd name="connsiteY7" fmla="*/ 786384 h 2121408"/>
              <a:gd name="connsiteX8" fmla="*/ 1563624 w 5312664"/>
              <a:gd name="connsiteY8" fmla="*/ 0 h 212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2664" h="2121408">
                <a:moveTo>
                  <a:pt x="1563624" y="0"/>
                </a:moveTo>
                <a:lnTo>
                  <a:pt x="0" y="0"/>
                </a:lnTo>
                <a:lnTo>
                  <a:pt x="0" y="786384"/>
                </a:lnTo>
                <a:lnTo>
                  <a:pt x="1170432" y="777240"/>
                </a:lnTo>
                <a:lnTo>
                  <a:pt x="2075688" y="2121408"/>
                </a:lnTo>
                <a:lnTo>
                  <a:pt x="5312664" y="2121408"/>
                </a:lnTo>
                <a:lnTo>
                  <a:pt x="5312664" y="786384"/>
                </a:lnTo>
                <a:lnTo>
                  <a:pt x="2130552" y="786384"/>
                </a:lnTo>
                <a:lnTo>
                  <a:pt x="1563624" y="0"/>
                </a:lnTo>
                <a:close/>
              </a:path>
            </a:pathLst>
          </a:cu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5"/>
          <a:stretch>
            <a:fillRect/>
          </a:stretch>
        </p:blipFill>
        <p:spPr>
          <a:xfrm>
            <a:off x="1706443" y="3557748"/>
            <a:ext cx="3603333" cy="2565628"/>
          </a:xfrm>
          <a:prstGeom prst="rect">
            <a:avLst/>
          </a:prstGeom>
        </p:spPr>
      </p:pic>
    </p:spTree>
    <p:extLst>
      <p:ext uri="{BB962C8B-B14F-4D97-AF65-F5344CB8AC3E}">
        <p14:creationId xmlns:p14="http://schemas.microsoft.com/office/powerpoint/2010/main" val="1021518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par>
                                <p:cTn id="12" presetID="10"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18" grpId="0"/>
      <p:bldP spid="19" grpId="0"/>
      <p:bldP spid="20" grpId="0"/>
      <p:bldP spid="6" grpId="0" animBg="1"/>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49"/>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加速算法</a:t>
            </a:r>
          </a:p>
          <a:p>
            <a:pPr lvl="2"/>
            <a:r>
              <a:rPr lang="zh-CN" altLang="en-US" dirty="0" smtClean="0">
                <a:latin typeface="仿宋" panose="02010609060101010101" pitchFamily="49" charset="-122"/>
                <a:ea typeface="仿宋" panose="02010609060101010101" pitchFamily="49" charset="-122"/>
              </a:rPr>
              <a:t>针对</a:t>
            </a:r>
            <a:r>
              <a:rPr lang="zh-CN" altLang="en-US" dirty="0">
                <a:latin typeface="仿宋" panose="02010609060101010101" pitchFamily="49" charset="-122"/>
                <a:ea typeface="仿宋" panose="02010609060101010101" pitchFamily="49" charset="-122"/>
              </a:rPr>
              <a:t>对齐修复枚举使用</a:t>
            </a:r>
            <a:r>
              <a:rPr lang="zh-CN" altLang="en-US" dirty="0" smtClean="0">
                <a:latin typeface="仿宋" panose="02010609060101010101" pitchFamily="49" charset="-122"/>
                <a:ea typeface="仿宋" panose="02010609060101010101" pitchFamily="49" charset="-122"/>
              </a:rPr>
              <a:t>分支边界进行剪枝</a:t>
            </a:r>
            <a:endParaRPr lang="en-US" altLang="zh-CN" dirty="0" smtClean="0">
              <a:latin typeface="仿宋" panose="02010609060101010101" pitchFamily="49" charset="-122"/>
              <a:ea typeface="仿宋" panose="02010609060101010101" pitchFamily="49" charset="-122"/>
            </a:endParaRPr>
          </a:p>
        </p:txBody>
      </p:sp>
      <p:sp>
        <p:nvSpPr>
          <p:cNvPr id="33" name="圆角矩形 32"/>
          <p:cNvSpPr/>
          <p:nvPr/>
        </p:nvSpPr>
        <p:spPr>
          <a:xfrm>
            <a:off x="8535429" y="4218769"/>
            <a:ext cx="3479505" cy="1904607"/>
          </a:xfrm>
          <a:prstGeom prst="roundRect">
            <a:avLst/>
          </a:prstGeom>
          <a:solidFill>
            <a:schemeClr val="bg1">
              <a:lumMod val="85000"/>
            </a:schemeClr>
          </a:solidFill>
          <a:ln w="28575">
            <a:solidFill>
              <a:schemeClr val="bg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14/22</a:t>
            </a:r>
            <a:endParaRPr lang="zh-CN" altLang="en-US" dirty="0"/>
          </a:p>
        </p:txBody>
      </p:sp>
      <p:sp>
        <p:nvSpPr>
          <p:cNvPr id="11" name="文本框 10"/>
          <p:cNvSpPr txBox="1"/>
          <p:nvPr/>
        </p:nvSpPr>
        <p:spPr>
          <a:xfrm>
            <a:off x="2792819" y="29617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空间状态</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3" name="椭圆 12"/>
          <p:cNvSpPr/>
          <p:nvPr/>
        </p:nvSpPr>
        <p:spPr>
          <a:xfrm rot="18060515">
            <a:off x="3291512" y="2908560"/>
            <a:ext cx="807771" cy="2409119"/>
          </a:xfrm>
          <a:prstGeom prst="ellipse">
            <a:avLst/>
          </a:prstGeom>
          <a:noFill/>
          <a:ln w="57150">
            <a:solidFill>
              <a:srgbClr val="00B0F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4"/>
          <a:stretch>
            <a:fillRect/>
          </a:stretch>
        </p:blipFill>
        <p:spPr>
          <a:xfrm>
            <a:off x="1706443" y="3557748"/>
            <a:ext cx="3603333" cy="2565628"/>
          </a:xfrm>
          <a:prstGeom prst="rect">
            <a:avLst/>
          </a:prstGeom>
        </p:spPr>
      </p:pic>
      <p:pic>
        <p:nvPicPr>
          <p:cNvPr id="5" name="图片 4"/>
          <p:cNvPicPr>
            <a:picLocks noChangeAspect="1"/>
          </p:cNvPicPr>
          <p:nvPr/>
        </p:nvPicPr>
        <p:blipFill>
          <a:blip r:embed="rId5"/>
          <a:stretch>
            <a:fillRect/>
          </a:stretch>
        </p:blipFill>
        <p:spPr>
          <a:xfrm>
            <a:off x="4969858" y="3557893"/>
            <a:ext cx="6941426" cy="2273130"/>
          </a:xfrm>
          <a:prstGeom prst="rect">
            <a:avLst/>
          </a:prstGeom>
        </p:spPr>
      </p:pic>
      <p:sp>
        <p:nvSpPr>
          <p:cNvPr id="15" name="文本框 14"/>
          <p:cNvSpPr txBox="1"/>
          <p:nvPr/>
        </p:nvSpPr>
        <p:spPr>
          <a:xfrm>
            <a:off x="7751948" y="29617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边界剪枝</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7" name="文本框 16"/>
          <p:cNvSpPr txBox="1"/>
          <p:nvPr/>
        </p:nvSpPr>
        <p:spPr>
          <a:xfrm>
            <a:off x="5620793" y="4189506"/>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Bound=1</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18" name="文本框 17"/>
          <p:cNvSpPr txBox="1"/>
          <p:nvPr/>
        </p:nvSpPr>
        <p:spPr>
          <a:xfrm>
            <a:off x="6654931" y="4189505"/>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Bound=3</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19" name="文本框 18"/>
          <p:cNvSpPr txBox="1"/>
          <p:nvPr/>
        </p:nvSpPr>
        <p:spPr>
          <a:xfrm>
            <a:off x="7717449" y="4189504"/>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Bound=4</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0" name="文本框 19"/>
          <p:cNvSpPr txBox="1"/>
          <p:nvPr/>
        </p:nvSpPr>
        <p:spPr>
          <a:xfrm>
            <a:off x="6654931" y="4941335"/>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Bound=2</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1" name="文本框 20"/>
          <p:cNvSpPr txBox="1"/>
          <p:nvPr/>
        </p:nvSpPr>
        <p:spPr>
          <a:xfrm>
            <a:off x="7689069" y="4941334"/>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Bound=4</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2" name="文本框 21"/>
          <p:cNvSpPr txBox="1"/>
          <p:nvPr/>
        </p:nvSpPr>
        <p:spPr>
          <a:xfrm>
            <a:off x="8751587" y="4941333"/>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Bound=6</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6" name="文本框 25"/>
          <p:cNvSpPr txBox="1"/>
          <p:nvPr/>
        </p:nvSpPr>
        <p:spPr>
          <a:xfrm>
            <a:off x="9814105" y="4941332"/>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Bound=7</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7" name="文本框 26"/>
          <p:cNvSpPr txBox="1"/>
          <p:nvPr/>
        </p:nvSpPr>
        <p:spPr>
          <a:xfrm>
            <a:off x="7722039" y="5760837"/>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Bound=4</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8" name="文本框 27"/>
          <p:cNvSpPr txBox="1"/>
          <p:nvPr/>
        </p:nvSpPr>
        <p:spPr>
          <a:xfrm>
            <a:off x="8756177" y="5760836"/>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Bound=6</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9" name="文本框 28"/>
          <p:cNvSpPr txBox="1"/>
          <p:nvPr/>
        </p:nvSpPr>
        <p:spPr>
          <a:xfrm>
            <a:off x="9818695" y="5760835"/>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Bound=8</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30" name="文本框 29"/>
          <p:cNvSpPr txBox="1"/>
          <p:nvPr/>
        </p:nvSpPr>
        <p:spPr>
          <a:xfrm>
            <a:off x="10881213" y="5760834"/>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Bound=9</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31" name="文本框 30"/>
          <p:cNvSpPr txBox="1"/>
          <p:nvPr/>
        </p:nvSpPr>
        <p:spPr>
          <a:xfrm>
            <a:off x="8751587" y="3483528"/>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分支一</a:t>
            </a:r>
            <a:endParaRPr kumimoji="1" lang="zh-CN" altLang="en-US" sz="1400" dirty="0">
              <a:latin typeface="仿宋" panose="02010609060101010101" pitchFamily="49" charset="-122"/>
              <a:ea typeface="仿宋" panose="02010609060101010101" pitchFamily="49" charset="-122"/>
            </a:endParaRPr>
          </a:p>
        </p:txBody>
      </p:sp>
      <p:sp>
        <p:nvSpPr>
          <p:cNvPr id="32" name="文本框 31"/>
          <p:cNvSpPr txBox="1"/>
          <p:nvPr/>
        </p:nvSpPr>
        <p:spPr>
          <a:xfrm>
            <a:off x="11309320" y="4857005"/>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分支三</a:t>
            </a:r>
            <a:endParaRPr kumimoji="1" lang="zh-CN" altLang="en-US" sz="1400" dirty="0">
              <a:latin typeface="仿宋" panose="02010609060101010101" pitchFamily="49" charset="-122"/>
              <a:ea typeface="仿宋" panose="02010609060101010101" pitchFamily="49" charset="-122"/>
            </a:endParaRPr>
          </a:p>
        </p:txBody>
      </p:sp>
      <p:sp>
        <p:nvSpPr>
          <p:cNvPr id="34" name="文本框 33"/>
          <p:cNvSpPr txBox="1"/>
          <p:nvPr/>
        </p:nvSpPr>
        <p:spPr>
          <a:xfrm>
            <a:off x="10760374" y="4218769"/>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a:t>
            </a:r>
            <a:r>
              <a:rPr kumimoji="1" lang="zh-CN" altLang="en-US" sz="1400" dirty="0">
                <a:latin typeface="仿宋" panose="02010609060101010101" pitchFamily="49" charset="-122"/>
                <a:ea typeface="仿宋" panose="02010609060101010101" pitchFamily="49" charset="-122"/>
              </a:rPr>
              <a:t>二</a:t>
            </a:r>
          </a:p>
        </p:txBody>
      </p:sp>
    </p:spTree>
    <p:extLst>
      <p:ext uri="{BB962C8B-B14F-4D97-AF65-F5344CB8AC3E}">
        <p14:creationId xmlns:p14="http://schemas.microsoft.com/office/powerpoint/2010/main" val="6067993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500"/>
                                        <p:tgtEl>
                                          <p:spTgt spid="2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500"/>
                                        <p:tgtEl>
                                          <p:spTgt spid="2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500"/>
                                        <p:tgtEl>
                                          <p:spTgt spid="2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fade">
                                      <p:cBhvr>
                                        <p:cTn id="57" dur="500"/>
                                        <p:tgtEl>
                                          <p:spTgt spid="2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fade">
                                      <p:cBhvr>
                                        <p:cTn id="60" dur="500"/>
                                        <p:tgtEl>
                                          <p:spTgt spid="3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fade">
                                      <p:cBhvr>
                                        <p:cTn id="66" dur="500"/>
                                        <p:tgtEl>
                                          <p:spTgt spid="3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4"/>
                                        </p:tgtEl>
                                        <p:attrNameLst>
                                          <p:attrName>style.visibility</p:attrName>
                                        </p:attrNameLst>
                                      </p:cBhvr>
                                      <p:to>
                                        <p:strVal val="visible"/>
                                      </p:to>
                                    </p:set>
                                    <p:animEffect transition="in" filter="fade">
                                      <p:cBhvr>
                                        <p:cTn id="69" dur="500"/>
                                        <p:tgtEl>
                                          <p:spTgt spid="34"/>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33"/>
                                        </p:tgtEl>
                                        <p:attrNameLst>
                                          <p:attrName>style.visibility</p:attrName>
                                        </p:attrNameLst>
                                      </p:cBhvr>
                                      <p:to>
                                        <p:strVal val="visible"/>
                                      </p:to>
                                    </p:set>
                                    <p:animEffect transition="in" filter="fade">
                                      <p:cBhvr>
                                        <p:cTn id="7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11" grpId="0"/>
      <p:bldP spid="13" grpId="0" animBg="1"/>
      <p:bldP spid="15" grpId="0"/>
      <p:bldP spid="17" grpId="0"/>
      <p:bldP spid="18" grpId="0"/>
      <p:bldP spid="19" grpId="0"/>
      <p:bldP spid="20" grpId="0"/>
      <p:bldP spid="21" grpId="0"/>
      <p:bldP spid="22" grpId="0"/>
      <p:bldP spid="26" grpId="0"/>
      <p:bldP spid="27" grpId="0"/>
      <p:bldP spid="28" grpId="0"/>
      <p:bldP spid="29" grpId="0"/>
      <p:bldP spid="30" grpId="0"/>
      <p:bldP spid="31" grpId="0"/>
      <p:bldP spid="32" grpId="0"/>
      <p:bldP spid="3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贪心算法</a:t>
            </a:r>
          </a:p>
          <a:p>
            <a:pPr lvl="2"/>
            <a:r>
              <a:rPr lang="zh-CN" altLang="en-US" dirty="0" smtClean="0">
                <a:latin typeface="仿宋" panose="02010609060101010101" pitchFamily="49" charset="-122"/>
                <a:ea typeface="仿宋" panose="02010609060101010101" pitchFamily="49" charset="-122"/>
              </a:rPr>
              <a:t>基于</a:t>
            </a:r>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算法的状态空间</a:t>
            </a:r>
          </a:p>
          <a:p>
            <a:pPr lvl="2"/>
            <a:r>
              <a:rPr lang="zh-CN" altLang="en-US" dirty="0" smtClean="0">
                <a:latin typeface="仿宋" panose="02010609060101010101" pitchFamily="49" charset="-122"/>
                <a:ea typeface="仿宋" panose="02010609060101010101" pitchFamily="49" charset="-122"/>
              </a:rPr>
              <a:t>对问题进行归纳分析，寻找问题的最优子结构</a:t>
            </a:r>
          </a:p>
          <a:p>
            <a:pPr lvl="2"/>
            <a:r>
              <a:rPr lang="zh-CN" altLang="en-US" dirty="0" smtClean="0">
                <a:latin typeface="仿宋" panose="02010609060101010101" pitchFamily="49" charset="-122"/>
                <a:ea typeface="仿宋" panose="02010609060101010101" pitchFamily="49" charset="-122"/>
              </a:rPr>
              <a:t>优化估计代价函数</a:t>
            </a:r>
            <a:r>
              <a:rPr lang="en-US" altLang="zh-CN" dirty="0" smtClean="0">
                <a:latin typeface="仿宋" panose="02010609060101010101" pitchFamily="49" charset="-122"/>
                <a:ea typeface="仿宋" panose="02010609060101010101" pitchFamily="49" charset="-122"/>
              </a:rPr>
              <a:t>h(n)</a:t>
            </a:r>
            <a:r>
              <a:rPr lang="zh-CN" altLang="en-US" dirty="0" smtClean="0">
                <a:latin typeface="仿宋" panose="02010609060101010101" pitchFamily="49" charset="-122"/>
                <a:ea typeface="仿宋" panose="02010609060101010101" pitchFamily="49" charset="-122"/>
              </a:rPr>
              <a:t>，使算法的求解过程更快地向目标靠近的同时具备无后效性，加快求解速度。</a:t>
            </a:r>
          </a:p>
          <a:p>
            <a:pPr lvl="1"/>
            <a:r>
              <a:rPr lang="zh-CN" altLang="en-US" dirty="0" smtClean="0">
                <a:latin typeface="仿宋" panose="02010609060101010101" pitchFamily="49" charset="-122"/>
                <a:ea typeface="仿宋" panose="02010609060101010101" pitchFamily="49" charset="-122"/>
              </a:rPr>
              <a:t>局限性</a:t>
            </a:r>
          </a:p>
          <a:p>
            <a:pPr lvl="2"/>
            <a:r>
              <a:rPr lang="zh-CN" altLang="en-US" dirty="0" smtClean="0">
                <a:latin typeface="仿宋" panose="02010609060101010101" pitchFamily="49" charset="-122"/>
                <a:ea typeface="仿宋" panose="02010609060101010101" pitchFamily="49" charset="-122"/>
              </a:rPr>
              <a:t>产生的解可能为局部最优解</a:t>
            </a: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15/22</a:t>
            </a:r>
            <a:endParaRPr lang="zh-CN" altLang="en-US" dirty="0"/>
          </a:p>
        </p:txBody>
      </p:sp>
    </p:spTree>
    <p:extLst>
      <p:ext uri="{BB962C8B-B14F-4D97-AF65-F5344CB8AC3E}">
        <p14:creationId xmlns:p14="http://schemas.microsoft.com/office/powerpoint/2010/main" val="1966996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算法评估</a:t>
            </a:r>
          </a:p>
          <a:p>
            <a:pPr lvl="1"/>
            <a:r>
              <a:rPr lang="zh-CN" altLang="en-US" dirty="0" smtClean="0">
                <a:latin typeface="仿宋" panose="02010609060101010101" pitchFamily="49" charset="-122"/>
                <a:ea typeface="仿宋" panose="02010609060101010101" pitchFamily="49" charset="-122"/>
              </a:rPr>
              <a:t>实验方案设计</a:t>
            </a:r>
          </a:p>
          <a:p>
            <a:pPr lvl="2"/>
            <a:r>
              <a:rPr lang="zh-CN" altLang="zh-CN" dirty="0">
                <a:latin typeface="仿宋" panose="02010609060101010101" pitchFamily="49" charset="-122"/>
                <a:ea typeface="仿宋" panose="02010609060101010101" pitchFamily="49" charset="-122"/>
              </a:rPr>
              <a:t>对于实验输入数据</a:t>
            </a:r>
            <a:r>
              <a:rPr lang="zh-CN" altLang="zh-CN" dirty="0" smtClean="0">
                <a:latin typeface="仿宋" panose="02010609060101010101" pitchFamily="49" charset="-122"/>
                <a:ea typeface="仿宋" panose="02010609060101010101" pitchFamily="49" charset="-122"/>
              </a:rPr>
              <a:t>规模</a:t>
            </a: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16/22</a:t>
            </a:r>
            <a:endParaRPr lang="zh-CN" altLang="en-US" dirty="0"/>
          </a:p>
        </p:txBody>
      </p:sp>
      <p:graphicFrame>
        <p:nvGraphicFramePr>
          <p:cNvPr id="3" name="图表 2"/>
          <p:cNvGraphicFramePr/>
          <p:nvPr>
            <p:extLst>
              <p:ext uri="{D42A27DB-BD31-4B8C-83A1-F6EECF244321}">
                <p14:modId xmlns:p14="http://schemas.microsoft.com/office/powerpoint/2010/main" val="1889331020"/>
              </p:ext>
            </p:extLst>
          </p:nvPr>
        </p:nvGraphicFramePr>
        <p:xfrm>
          <a:off x="2257998" y="2832410"/>
          <a:ext cx="7766948" cy="29662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内容占位符 5"/>
          <p:cNvSpPr txBox="1">
            <a:spLocks/>
          </p:cNvSpPr>
          <p:nvPr/>
        </p:nvSpPr>
        <p:spPr>
          <a:xfrm>
            <a:off x="545047" y="5798636"/>
            <a:ext cx="10972800" cy="1304938"/>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2"/>
            <a:r>
              <a:rPr lang="zh-CN" altLang="zh-CN" dirty="0" smtClean="0">
                <a:latin typeface="仿宋" panose="02010609060101010101" pitchFamily="49" charset="-122"/>
                <a:ea typeface="仿宋" panose="02010609060101010101" pitchFamily="49" charset="-122"/>
              </a:rPr>
              <a:t>对于</a:t>
            </a:r>
            <a:r>
              <a:rPr lang="zh-CN" altLang="en-US" dirty="0" smtClean="0">
                <a:latin typeface="仿宋" panose="02010609060101010101" pitchFamily="49" charset="-122"/>
                <a:ea typeface="仿宋" panose="02010609060101010101" pitchFamily="49" charset="-122"/>
              </a:rPr>
              <a:t>算法</a:t>
            </a:r>
            <a:r>
              <a:rPr lang="zh-CN" altLang="zh-CN" dirty="0" smtClean="0">
                <a:latin typeface="仿宋" panose="02010609060101010101" pitchFamily="49" charset="-122"/>
                <a:ea typeface="仿宋" panose="02010609060101010101" pitchFamily="49" charset="-122"/>
              </a:rPr>
              <a:t>的</a:t>
            </a:r>
            <a:r>
              <a:rPr lang="zh-CN" altLang="zh-CN" dirty="0">
                <a:latin typeface="仿宋" panose="02010609060101010101" pitchFamily="49" charset="-122"/>
                <a:ea typeface="仿宋" panose="02010609060101010101" pitchFamily="49" charset="-122"/>
              </a:rPr>
              <a:t>参数调整 </a:t>
            </a:r>
            <a:endParaRPr lang="zh-CN" altLang="en-US"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208733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算法评估</a:t>
            </a:r>
          </a:p>
          <a:p>
            <a:pPr lvl="1"/>
            <a:r>
              <a:rPr lang="zh-CN" altLang="en-US" dirty="0" smtClean="0">
                <a:latin typeface="仿宋" panose="02010609060101010101" pitchFamily="49" charset="-122"/>
                <a:ea typeface="仿宋" panose="02010609060101010101" pitchFamily="49" charset="-122"/>
              </a:rPr>
              <a:t>实验数据来源</a:t>
            </a:r>
          </a:p>
          <a:p>
            <a:pPr marL="457200" lvl="1" indent="0">
              <a:buNone/>
            </a:pPr>
            <a:endParaRPr lang="zh-CN" altLang="en-US" dirty="0" smtClean="0">
              <a:latin typeface="仿宋" panose="02010609060101010101" pitchFamily="49" charset="-122"/>
              <a:ea typeface="仿宋" panose="02010609060101010101" pitchFamily="49" charset="-122"/>
            </a:endParaRPr>
          </a:p>
          <a:p>
            <a:pPr marL="457200" lvl="1" indent="0">
              <a:buNone/>
            </a:pPr>
            <a:r>
              <a:rPr lang="zh-CN" altLang="en-US" dirty="0">
                <a:latin typeface="仿宋" panose="02010609060101010101" pitchFamily="49" charset="-122"/>
                <a:ea typeface="仿宋" panose="02010609060101010101" pitchFamily="49" charset="-122"/>
              </a:rPr>
              <a:t>		中国移动通信集团公司</a:t>
            </a: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17/22</a:t>
            </a:r>
            <a:endParaRPr lang="zh-CN" altLang="en-US" dirty="0"/>
          </a:p>
        </p:txBody>
      </p:sp>
      <p:pic>
        <p:nvPicPr>
          <p:cNvPr id="3" name="图片 2"/>
          <p:cNvPicPr>
            <a:picLocks noChangeAspect="1"/>
          </p:cNvPicPr>
          <p:nvPr/>
        </p:nvPicPr>
        <p:blipFill rotWithShape="1">
          <a:blip r:embed="rId4" cstate="print">
            <a:extLst>
              <a:ext uri="{28A0092B-C50C-407E-A947-70E740481C1C}">
                <a14:useLocalDpi xmlns:a14="http://schemas.microsoft.com/office/drawing/2010/main" val="0"/>
              </a:ext>
            </a:extLst>
          </a:blip>
          <a:srcRect b="6875"/>
          <a:stretch/>
        </p:blipFill>
        <p:spPr>
          <a:xfrm>
            <a:off x="1275615" y="2723003"/>
            <a:ext cx="1005573" cy="992349"/>
          </a:xfrm>
          <a:prstGeom prst="rect">
            <a:avLst/>
          </a:prstGeom>
        </p:spPr>
      </p:pic>
      <p:sp>
        <p:nvSpPr>
          <p:cNvPr id="9" name="圆角矩形 8"/>
          <p:cNvSpPr/>
          <p:nvPr/>
        </p:nvSpPr>
        <p:spPr>
          <a:xfrm>
            <a:off x="2778108" y="3729323"/>
            <a:ext cx="6506678" cy="2873608"/>
          </a:xfrm>
          <a:prstGeom prst="roundRect">
            <a:avLst/>
          </a:prstGeom>
          <a:noFill/>
          <a:ln>
            <a:solidFill>
              <a:srgbClr val="4EB3D5"/>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15" name="罐形 14"/>
          <p:cNvSpPr/>
          <p:nvPr/>
        </p:nvSpPr>
        <p:spPr>
          <a:xfrm>
            <a:off x="3130228" y="4736509"/>
            <a:ext cx="2031757" cy="859235"/>
          </a:xfrm>
          <a:prstGeom prst="can">
            <a:avLst>
              <a:gd name="adj" fmla="val 45896"/>
            </a:avLst>
          </a:prstGeom>
          <a:solidFill>
            <a:srgbClr val="3AA0ED"/>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solidFill>
                  <a:schemeClr val="bg1"/>
                </a:solidFill>
                <a:latin typeface="仿宋" panose="02010609060101010101" pitchFamily="49" charset="-122"/>
                <a:ea typeface="仿宋" panose="02010609060101010101" pitchFamily="49" charset="-122"/>
              </a:rPr>
              <a:t>流程模型</a:t>
            </a:r>
            <a:endParaRPr kumimoji="1" lang="zh-CN" altLang="en-US" sz="2400" dirty="0">
              <a:solidFill>
                <a:schemeClr val="bg1"/>
              </a:solidFill>
              <a:latin typeface="仿宋" panose="02010609060101010101" pitchFamily="49" charset="-122"/>
              <a:ea typeface="仿宋" panose="02010609060101010101" pitchFamily="49" charset="-122"/>
            </a:endParaRPr>
          </a:p>
        </p:txBody>
      </p:sp>
      <p:sp>
        <p:nvSpPr>
          <p:cNvPr id="16" name="罐形 15"/>
          <p:cNvSpPr/>
          <p:nvPr/>
        </p:nvSpPr>
        <p:spPr>
          <a:xfrm>
            <a:off x="6773520" y="5473654"/>
            <a:ext cx="2013844" cy="924393"/>
          </a:xfrm>
          <a:prstGeom prst="can">
            <a:avLst>
              <a:gd name="adj" fmla="val 45896"/>
            </a:avLst>
          </a:prstGeom>
          <a:solidFill>
            <a:srgbClr val="58BDBE"/>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solidFill>
                  <a:schemeClr val="bg1"/>
                </a:solidFill>
                <a:latin typeface="仿宋" panose="02010609060101010101" pitchFamily="49" charset="-122"/>
                <a:ea typeface="仿宋" panose="02010609060101010101" pitchFamily="49" charset="-122"/>
              </a:rPr>
              <a:t>事件日志</a:t>
            </a:r>
            <a:endParaRPr kumimoji="1" lang="zh-CN" altLang="en-US" sz="2400" dirty="0">
              <a:solidFill>
                <a:schemeClr val="bg1"/>
              </a:solidFill>
              <a:latin typeface="仿宋" panose="02010609060101010101" pitchFamily="49" charset="-122"/>
              <a:ea typeface="仿宋" panose="02010609060101010101" pitchFamily="49" charset="-122"/>
            </a:endParaRPr>
          </a:p>
        </p:txBody>
      </p:sp>
      <p:sp>
        <p:nvSpPr>
          <p:cNvPr id="17" name="右箭头 16"/>
          <p:cNvSpPr/>
          <p:nvPr/>
        </p:nvSpPr>
        <p:spPr>
          <a:xfrm rot="1420957">
            <a:off x="5571710" y="5364481"/>
            <a:ext cx="864416" cy="370255"/>
          </a:xfrm>
          <a:prstGeom prst="rightArrow">
            <a:avLst/>
          </a:prstGeom>
          <a:solidFill>
            <a:srgbClr val="3AA0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右箭头 17"/>
          <p:cNvSpPr/>
          <p:nvPr/>
        </p:nvSpPr>
        <p:spPr>
          <a:xfrm rot="16200000">
            <a:off x="7614293" y="5021340"/>
            <a:ext cx="366075" cy="370255"/>
          </a:xfrm>
          <a:prstGeom prst="rightArrow">
            <a:avLst/>
          </a:prstGeom>
          <a:solidFill>
            <a:srgbClr val="58BD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框 18"/>
          <p:cNvSpPr txBox="1"/>
          <p:nvPr/>
        </p:nvSpPr>
        <p:spPr>
          <a:xfrm>
            <a:off x="5709094" y="4955846"/>
            <a:ext cx="695571" cy="369332"/>
          </a:xfrm>
          <a:prstGeom prst="rect">
            <a:avLst/>
          </a:prstGeom>
          <a:noFill/>
        </p:spPr>
        <p:txBody>
          <a:bodyPr wrap="square" rtlCol="0">
            <a:spAutoFit/>
          </a:bodyPr>
          <a:lstStyle/>
          <a:p>
            <a:r>
              <a:rPr kumimoji="1" lang="zh-CN" altLang="en-US" smtClean="0"/>
              <a:t>仿真</a:t>
            </a:r>
            <a:endParaRPr kumimoji="1" lang="zh-CN" altLang="en-US" dirty="0"/>
          </a:p>
        </p:txBody>
      </p:sp>
      <p:sp>
        <p:nvSpPr>
          <p:cNvPr id="20" name="文本框 19"/>
          <p:cNvSpPr txBox="1"/>
          <p:nvPr/>
        </p:nvSpPr>
        <p:spPr>
          <a:xfrm>
            <a:off x="8136200" y="5021801"/>
            <a:ext cx="1302327" cy="369332"/>
          </a:xfrm>
          <a:prstGeom prst="rect">
            <a:avLst/>
          </a:prstGeom>
          <a:noFill/>
        </p:spPr>
        <p:txBody>
          <a:bodyPr wrap="square" rtlCol="0">
            <a:spAutoFit/>
          </a:bodyPr>
          <a:lstStyle/>
          <a:p>
            <a:r>
              <a:rPr kumimoji="1" lang="zh-CN" altLang="en-US" dirty="0" smtClean="0"/>
              <a:t>乱序处理</a:t>
            </a:r>
            <a:endParaRPr kumimoji="1" lang="zh-CN" altLang="en-US" dirty="0"/>
          </a:p>
        </p:txBody>
      </p:sp>
      <p:sp>
        <p:nvSpPr>
          <p:cNvPr id="21" name="罐形 20"/>
          <p:cNvSpPr/>
          <p:nvPr/>
        </p:nvSpPr>
        <p:spPr>
          <a:xfrm>
            <a:off x="6773520" y="4056239"/>
            <a:ext cx="2013844" cy="899607"/>
          </a:xfrm>
          <a:prstGeom prst="can">
            <a:avLst>
              <a:gd name="adj" fmla="val 45896"/>
            </a:avLst>
          </a:prstGeom>
          <a:solidFill>
            <a:srgbClr val="58BDBE"/>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smtClean="0">
                <a:solidFill>
                  <a:schemeClr val="bg1"/>
                </a:solidFill>
                <a:latin typeface="仿宋" panose="02010609060101010101" pitchFamily="49" charset="-122"/>
                <a:ea typeface="仿宋" panose="02010609060101010101" pitchFamily="49" charset="-122"/>
              </a:rPr>
              <a:t>活动多集</a:t>
            </a:r>
            <a:endParaRPr kumimoji="1" lang="zh-CN" altLang="en-US" sz="2400" dirty="0">
              <a:solidFill>
                <a:schemeClr val="bg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309060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fade">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animEffect transition="in" filter="fade">
                                      <p:cBhvr>
                                        <p:cTn id="17" dur="500"/>
                                        <p:tgtEl>
                                          <p:spTgt spid="1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animBg="1"/>
      <p:bldP spid="16" grpId="0" animBg="1"/>
      <p:bldP spid="17" grpId="0" animBg="1"/>
      <p:bldP spid="18" grpId="0" animBg="1"/>
      <p:bldP spid="19" grpId="0"/>
      <p:bldP spid="20" grpId="0"/>
      <p:bldP spid="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1"/>
            <a:ext cx="10972800" cy="1628324"/>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算法评估</a:t>
            </a:r>
          </a:p>
          <a:p>
            <a:pPr lvl="1"/>
            <a:r>
              <a:rPr lang="zh-CN" altLang="en-US" dirty="0" smtClean="0">
                <a:latin typeface="仿宋" panose="02010609060101010101" pitchFamily="49" charset="-122"/>
                <a:ea typeface="仿宋" panose="02010609060101010101" pitchFamily="49" charset="-122"/>
              </a:rPr>
              <a:t>实验结果评估</a:t>
            </a:r>
          </a:p>
          <a:p>
            <a:pPr lvl="2"/>
            <a:r>
              <a:rPr lang="zh-CN" altLang="en-US" dirty="0" smtClean="0">
                <a:latin typeface="仿宋" panose="02010609060101010101" pitchFamily="49" charset="-122"/>
                <a:ea typeface="仿宋" panose="02010609060101010101" pitchFamily="49" charset="-122"/>
              </a:rPr>
              <a:t>准确性</a:t>
            </a:r>
            <a:endParaRPr lang="en-US" altLang="zh-CN" dirty="0" smtClean="0">
              <a:latin typeface="仿宋" panose="02010609060101010101" pitchFamily="49" charset="-122"/>
              <a:ea typeface="仿宋" panose="02010609060101010101" pitchFamily="49" charset="-122"/>
            </a:endParaRPr>
          </a:p>
          <a:p>
            <a:pPr lvl="1"/>
            <a:endParaRPr lang="en-US" altLang="zh-CN" b="1"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18/22</a:t>
            </a:r>
            <a:endParaRPr lang="zh-CN" altLang="en-US" dirty="0"/>
          </a:p>
        </p:txBody>
      </p:sp>
      <p:sp>
        <p:nvSpPr>
          <p:cNvPr id="6" name="内容占位符 5"/>
          <p:cNvSpPr txBox="1">
            <a:spLocks/>
          </p:cNvSpPr>
          <p:nvPr/>
        </p:nvSpPr>
        <p:spPr>
          <a:xfrm>
            <a:off x="5832087" y="2350988"/>
            <a:ext cx="4640270" cy="604086"/>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2"/>
            <a:r>
              <a:rPr lang="zh-CN" altLang="en-US" dirty="0" smtClean="0">
                <a:latin typeface="仿宋" panose="02010609060101010101" pitchFamily="49" charset="-122"/>
                <a:ea typeface="仿宋" panose="02010609060101010101" pitchFamily="49" charset="-122"/>
              </a:rPr>
              <a:t>算法性能</a:t>
            </a: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graphicFrame>
        <p:nvGraphicFramePr>
          <p:cNvPr id="3" name="图表 2"/>
          <p:cNvGraphicFramePr/>
          <p:nvPr>
            <p:extLst>
              <p:ext uri="{D42A27DB-BD31-4B8C-83A1-F6EECF244321}">
                <p14:modId xmlns:p14="http://schemas.microsoft.com/office/powerpoint/2010/main" val="1784484492"/>
              </p:ext>
            </p:extLst>
          </p:nvPr>
        </p:nvGraphicFramePr>
        <p:xfrm>
          <a:off x="758825" y="3115343"/>
          <a:ext cx="5306774" cy="27578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圆角矩形 7"/>
          <p:cNvSpPr/>
          <p:nvPr/>
        </p:nvSpPr>
        <p:spPr>
          <a:xfrm>
            <a:off x="6361488" y="3336720"/>
            <a:ext cx="1578183" cy="2462202"/>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sp>
        <p:nvSpPr>
          <p:cNvPr id="9" name="圆角矩形 8"/>
          <p:cNvSpPr/>
          <p:nvPr/>
        </p:nvSpPr>
        <p:spPr>
          <a:xfrm>
            <a:off x="6464150" y="3568390"/>
            <a:ext cx="1330556" cy="566066"/>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zh-CN" altLang="en-US" sz="1400" b="1" dirty="0" smtClean="0">
                <a:solidFill>
                  <a:srgbClr val="7030A0"/>
                </a:solidFill>
                <a:latin typeface="仿宋" panose="02010609060101010101" pitchFamily="49" charset="-122"/>
                <a:ea typeface="仿宋" panose="02010609060101010101" pitchFamily="49" charset="-122"/>
              </a:rPr>
              <a:t>模型结构</a:t>
            </a:r>
            <a:endParaRPr kumimoji="1" lang="zh-CN" altLang="en-US" sz="1400" b="1" dirty="0">
              <a:solidFill>
                <a:srgbClr val="7030A0"/>
              </a:solidFill>
              <a:latin typeface="仿宋" panose="02010609060101010101" pitchFamily="49" charset="-122"/>
              <a:ea typeface="仿宋" panose="02010609060101010101" pitchFamily="49" charset="-122"/>
            </a:endParaRPr>
          </a:p>
        </p:txBody>
      </p:sp>
      <p:sp>
        <p:nvSpPr>
          <p:cNvPr id="13" name="圆角矩形 12"/>
          <p:cNvSpPr/>
          <p:nvPr/>
        </p:nvSpPr>
        <p:spPr>
          <a:xfrm>
            <a:off x="6493409" y="4270179"/>
            <a:ext cx="1314340" cy="560819"/>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zh-CN" altLang="en-US" sz="1400" b="1" dirty="0" smtClean="0">
                <a:solidFill>
                  <a:srgbClr val="7030A0"/>
                </a:solidFill>
                <a:latin typeface="仿宋" panose="02010609060101010101" pitchFamily="49" charset="-122"/>
                <a:ea typeface="仿宋" panose="02010609060101010101" pitchFamily="49" charset="-122"/>
              </a:rPr>
              <a:t>模型大小</a:t>
            </a:r>
            <a:endParaRPr kumimoji="1" lang="zh-CN" altLang="en-US" sz="1400" b="1" dirty="0">
              <a:solidFill>
                <a:srgbClr val="7030A0"/>
              </a:solidFill>
              <a:latin typeface="仿宋" panose="02010609060101010101" pitchFamily="49" charset="-122"/>
              <a:ea typeface="仿宋" panose="02010609060101010101" pitchFamily="49" charset="-122"/>
            </a:endParaRPr>
          </a:p>
        </p:txBody>
      </p:sp>
      <p:sp>
        <p:nvSpPr>
          <p:cNvPr id="14" name="圆角矩形 13"/>
          <p:cNvSpPr/>
          <p:nvPr/>
        </p:nvSpPr>
        <p:spPr>
          <a:xfrm>
            <a:off x="6493409" y="4969969"/>
            <a:ext cx="1314340" cy="560819"/>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zh-CN" altLang="en-US" sz="1400" b="1" dirty="0" smtClean="0">
                <a:solidFill>
                  <a:srgbClr val="7030A0"/>
                </a:solidFill>
                <a:latin typeface="仿宋" panose="02010609060101010101" pitchFamily="49" charset="-122"/>
                <a:ea typeface="仿宋" panose="02010609060101010101" pitchFamily="49" charset="-122"/>
              </a:rPr>
              <a:t>活动多集大小</a:t>
            </a:r>
            <a:endParaRPr kumimoji="1" lang="zh-CN" altLang="en-US" sz="1400" b="1" dirty="0">
              <a:solidFill>
                <a:srgbClr val="7030A0"/>
              </a:solidFill>
              <a:latin typeface="仿宋" panose="02010609060101010101" pitchFamily="49" charset="-122"/>
              <a:ea typeface="仿宋" panose="02010609060101010101" pitchFamily="49" charset="-122"/>
            </a:endParaRPr>
          </a:p>
        </p:txBody>
      </p:sp>
      <p:sp>
        <p:nvSpPr>
          <p:cNvPr id="15" name="竖卷形 14"/>
          <p:cNvSpPr/>
          <p:nvPr/>
        </p:nvSpPr>
        <p:spPr>
          <a:xfrm>
            <a:off x="8919968" y="3336719"/>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latin typeface="仿宋" panose="02010609060101010101" pitchFamily="49" charset="-122"/>
                <a:ea typeface="仿宋" panose="02010609060101010101" pitchFamily="49" charset="-122"/>
              </a:rPr>
              <a:t>A*</a:t>
            </a:r>
            <a:endParaRPr lang="zh-CN" altLang="en-US" dirty="0" smtClean="0">
              <a:latin typeface="仿宋" panose="02010609060101010101" pitchFamily="49" charset="-122"/>
              <a:ea typeface="仿宋" panose="02010609060101010101" pitchFamily="49" charset="-122"/>
            </a:endParaRPr>
          </a:p>
          <a:p>
            <a:pPr algn="ct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p:txBody>
      </p:sp>
      <p:sp>
        <p:nvSpPr>
          <p:cNvPr id="16" name="竖卷形 15"/>
          <p:cNvSpPr/>
          <p:nvPr/>
        </p:nvSpPr>
        <p:spPr>
          <a:xfrm>
            <a:off x="8919967" y="4085969"/>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加速算法</a:t>
            </a:r>
            <a:endParaRPr lang="zh-CN" altLang="en-US" dirty="0">
              <a:latin typeface="仿宋" panose="02010609060101010101" pitchFamily="49" charset="-122"/>
              <a:ea typeface="仿宋" panose="02010609060101010101" pitchFamily="49" charset="-122"/>
            </a:endParaRPr>
          </a:p>
        </p:txBody>
      </p:sp>
      <p:sp>
        <p:nvSpPr>
          <p:cNvPr id="17" name="竖卷形 16"/>
          <p:cNvSpPr/>
          <p:nvPr/>
        </p:nvSpPr>
        <p:spPr>
          <a:xfrm>
            <a:off x="8919966" y="4869682"/>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贪心算法</a:t>
            </a:r>
            <a:endParaRPr lang="zh-CN" altLang="en-US" dirty="0">
              <a:latin typeface="仿宋" panose="02010609060101010101" pitchFamily="49" charset="-122"/>
              <a:ea typeface="仿宋" panose="02010609060101010101" pitchFamily="49" charset="-122"/>
            </a:endParaRPr>
          </a:p>
        </p:txBody>
      </p:sp>
      <p:sp>
        <p:nvSpPr>
          <p:cNvPr id="18" name="右箭头 17"/>
          <p:cNvSpPr/>
          <p:nvPr/>
        </p:nvSpPr>
        <p:spPr>
          <a:xfrm>
            <a:off x="8130121" y="4368799"/>
            <a:ext cx="657924" cy="398043"/>
          </a:xfrm>
          <a:prstGeom prst="rightArrow">
            <a:avLst/>
          </a:prstGeom>
          <a:ln>
            <a:solidFill>
              <a:srgbClr val="BFBF2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sp>
        <p:nvSpPr>
          <p:cNvPr id="19" name="右箭头 18"/>
          <p:cNvSpPr/>
          <p:nvPr/>
        </p:nvSpPr>
        <p:spPr>
          <a:xfrm>
            <a:off x="9998894" y="4368798"/>
            <a:ext cx="657924" cy="398043"/>
          </a:xfrm>
          <a:prstGeom prst="rightArrow">
            <a:avLst/>
          </a:prstGeom>
          <a:ln>
            <a:solidFill>
              <a:srgbClr val="BFBF2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pic>
        <p:nvPicPr>
          <p:cNvPr id="20" name="图片 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788740" y="4102390"/>
            <a:ext cx="997655" cy="965504"/>
          </a:xfrm>
          <a:prstGeom prst="rect">
            <a:avLst/>
          </a:prstGeom>
        </p:spPr>
      </p:pic>
      <p:sp>
        <p:nvSpPr>
          <p:cNvPr id="21" name="文本框 20"/>
          <p:cNvSpPr txBox="1"/>
          <p:nvPr/>
        </p:nvSpPr>
        <p:spPr>
          <a:xfrm>
            <a:off x="10722593" y="3568390"/>
            <a:ext cx="1129948" cy="369332"/>
          </a:xfrm>
          <a:prstGeom prst="rect">
            <a:avLst/>
          </a:prstGeom>
          <a:noFill/>
        </p:spPr>
        <p:txBody>
          <a:bodyPr wrap="square" rtlCol="0">
            <a:spAutoFit/>
          </a:bodyPr>
          <a:lstStyle/>
          <a:p>
            <a:r>
              <a:rPr kumimoji="1" lang="zh-CN" altLang="en-US" b="1" dirty="0" smtClean="0">
                <a:solidFill>
                  <a:schemeClr val="accent5"/>
                </a:solidFill>
                <a:latin typeface="仿宋" panose="02010609060101010101" pitchFamily="49" charset="-122"/>
                <a:ea typeface="仿宋" panose="02010609060101010101" pitchFamily="49" charset="-122"/>
              </a:rPr>
              <a:t>结果评估</a:t>
            </a:r>
            <a:endParaRPr kumimoji="1" lang="zh-CN" altLang="en-US" b="1" dirty="0">
              <a:solidFill>
                <a:schemeClr val="accent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891002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8" grpId="0" animBg="1"/>
      <p:bldP spid="9" grpId="0" animBg="1"/>
      <p:bldP spid="13" grpId="0" animBg="1"/>
      <p:bldP spid="14" grpId="0" animBg="1"/>
      <p:bldP spid="15" grpId="0" animBg="1"/>
      <p:bldP spid="16" grpId="0" animBg="1"/>
      <p:bldP spid="17" grpId="0" animBg="1"/>
      <p:bldP spid="18" grpId="0" animBg="1"/>
      <p:bldP spid="19" grpId="0" animBg="1"/>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算法评估</a:t>
            </a:r>
          </a:p>
          <a:p>
            <a:pPr lvl="1"/>
            <a:r>
              <a:rPr lang="zh-CN" altLang="en-US" dirty="0" smtClean="0">
                <a:latin typeface="仿宋" panose="02010609060101010101" pitchFamily="49" charset="-122"/>
                <a:ea typeface="仿宋" panose="02010609060101010101" pitchFamily="49" charset="-122"/>
              </a:rPr>
              <a:t>对比实验设计</a:t>
            </a:r>
          </a:p>
          <a:p>
            <a:pPr lvl="2"/>
            <a:r>
              <a:rPr lang="zh-CN" altLang="zh-CN" dirty="0">
                <a:latin typeface="仿宋" panose="02010609060101010101" pitchFamily="49" charset="-122"/>
                <a:ea typeface="仿宋" panose="02010609060101010101" pitchFamily="49" charset="-122"/>
              </a:rPr>
              <a:t>将活动多集转换为轨迹集合，以此作为输入来对已有日志修复算法进行</a:t>
            </a:r>
            <a:r>
              <a:rPr lang="zh-CN" altLang="zh-CN" dirty="0" smtClean="0">
                <a:latin typeface="仿宋" panose="02010609060101010101" pitchFamily="49" charset="-122"/>
                <a:ea typeface="仿宋" panose="02010609060101010101" pitchFamily="49" charset="-122"/>
              </a:rPr>
              <a:t>实验</a:t>
            </a:r>
            <a:endParaRPr lang="en-US" altLang="zh-CN" dirty="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19/22</a:t>
            </a:r>
            <a:endParaRPr lang="zh-CN" altLang="en-US" dirty="0"/>
          </a:p>
        </p:txBody>
      </p:sp>
      <p:sp>
        <p:nvSpPr>
          <p:cNvPr id="6" name="竖卷形 5"/>
          <p:cNvSpPr/>
          <p:nvPr/>
        </p:nvSpPr>
        <p:spPr>
          <a:xfrm>
            <a:off x="5525386" y="3692965"/>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latin typeface="仿宋" panose="02010609060101010101" pitchFamily="49" charset="-122"/>
                <a:ea typeface="仿宋" panose="02010609060101010101" pitchFamily="49" charset="-122"/>
              </a:rPr>
              <a:t>A*</a:t>
            </a:r>
            <a:endParaRPr lang="zh-CN" altLang="en-US" dirty="0" smtClean="0">
              <a:latin typeface="仿宋" panose="02010609060101010101" pitchFamily="49" charset="-122"/>
              <a:ea typeface="仿宋" panose="02010609060101010101" pitchFamily="49" charset="-122"/>
            </a:endParaRPr>
          </a:p>
          <a:p>
            <a:pPr algn="ct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p:txBody>
      </p:sp>
      <p:sp>
        <p:nvSpPr>
          <p:cNvPr id="7" name="竖卷形 6"/>
          <p:cNvSpPr/>
          <p:nvPr/>
        </p:nvSpPr>
        <p:spPr>
          <a:xfrm>
            <a:off x="5978179" y="5413399"/>
            <a:ext cx="938220" cy="1089877"/>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已有算法</a:t>
            </a:r>
            <a:endParaRPr lang="zh-CN" altLang="en-US" dirty="0"/>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026" y="3922749"/>
            <a:ext cx="2871128" cy="1259291"/>
          </a:xfrm>
          <a:prstGeom prst="rect">
            <a:avLst/>
          </a:prstGeom>
        </p:spPr>
      </p:pic>
      <p:sp>
        <p:nvSpPr>
          <p:cNvPr id="3" name="内部存储 2"/>
          <p:cNvSpPr/>
          <p:nvPr/>
        </p:nvSpPr>
        <p:spPr>
          <a:xfrm>
            <a:off x="2050907" y="5511666"/>
            <a:ext cx="780586" cy="791135"/>
          </a:xfrm>
          <a:prstGeom prst="flowChartInternalStorage">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zh-CN" sz="1200" dirty="0" smtClean="0"/>
              <a:t>A,</a:t>
            </a:r>
            <a:r>
              <a:rPr kumimoji="1" lang="zh-CN" altLang="en-US" sz="1200" dirty="0" smtClean="0"/>
              <a:t> </a:t>
            </a:r>
            <a:r>
              <a:rPr kumimoji="1" lang="en-US" altLang="zh-CN" sz="1200" dirty="0" smtClean="0"/>
              <a:t>A,</a:t>
            </a:r>
            <a:r>
              <a:rPr kumimoji="1" lang="zh-CN" altLang="en-US" sz="1200" dirty="0" smtClean="0"/>
              <a:t> </a:t>
            </a:r>
            <a:r>
              <a:rPr kumimoji="1" lang="en-US" altLang="zh-CN" sz="1200" dirty="0" smtClean="0"/>
              <a:t>B,</a:t>
            </a:r>
            <a:r>
              <a:rPr kumimoji="1" lang="zh-CN" altLang="en-US" sz="1200" dirty="0" smtClean="0"/>
              <a:t> </a:t>
            </a:r>
            <a:r>
              <a:rPr kumimoji="1" lang="en-US" altLang="zh-CN" sz="1200" dirty="0" smtClean="0"/>
              <a:t>B,B,C,</a:t>
            </a:r>
            <a:r>
              <a:rPr kumimoji="1" lang="zh-CN" altLang="en-US" sz="1200" dirty="0" smtClean="0"/>
              <a:t> </a:t>
            </a:r>
            <a:r>
              <a:rPr kumimoji="1" lang="en-US" altLang="zh-CN" sz="1200" dirty="0" smtClean="0"/>
              <a:t>…</a:t>
            </a:r>
            <a:endParaRPr kumimoji="1" lang="zh-CN" altLang="en-US" sz="1200" dirty="0"/>
          </a:p>
        </p:txBody>
      </p:sp>
      <mc:AlternateContent xmlns:mc="http://schemas.openxmlformats.org/markup-compatibility/2006" xmlns:a14="http://schemas.microsoft.com/office/drawing/2010/main">
        <mc:Choice Requires="a14">
          <p:sp>
            <p:nvSpPr>
              <p:cNvPr id="5" name="圆角矩形 4"/>
              <p:cNvSpPr/>
              <p:nvPr/>
            </p:nvSpPr>
            <p:spPr>
              <a:xfrm>
                <a:off x="5780295" y="5064527"/>
                <a:ext cx="1503864" cy="25971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zh-CN" altLang="en-US" sz="1050" dirty="0" smtClean="0">
                    <a:latin typeface="仿宋" panose="02010609060101010101" pitchFamily="49" charset="-122"/>
                    <a:ea typeface="仿宋" panose="02010609060101010101" pitchFamily="49" charset="-122"/>
                  </a:rPr>
                  <a:t>活动多集</a:t>
                </a:r>
                <a14:m>
                  <m:oMath xmlns:m="http://schemas.openxmlformats.org/officeDocument/2006/math">
                    <m:r>
                      <a:rPr kumimoji="1" lang="zh-CN" altLang="en-US" sz="1050" i="1" smtClean="0">
                        <a:latin typeface="Cambria Math" charset="0"/>
                        <a:ea typeface="Cambria Math" charset="0"/>
                        <a:cs typeface="Cambria Math" charset="0"/>
                      </a:rPr>
                      <m:t>→轨迹集合</m:t>
                    </m:r>
                  </m:oMath>
                </a14:m>
                <a:endParaRPr kumimoji="1" lang="zh-CN" altLang="en-US" sz="1050" dirty="0">
                  <a:latin typeface="仿宋" panose="02010609060101010101" pitchFamily="49" charset="-122"/>
                  <a:ea typeface="仿宋" panose="02010609060101010101" pitchFamily="49" charset="-122"/>
                </a:endParaRPr>
              </a:p>
            </p:txBody>
          </p:sp>
        </mc:Choice>
        <mc:Fallback xmlns="">
          <p:sp>
            <p:nvSpPr>
              <p:cNvPr id="5" name="圆角矩形 4"/>
              <p:cNvSpPr>
                <a:spLocks noRot="1" noChangeAspect="1" noMove="1" noResize="1" noEditPoints="1" noAdjustHandles="1" noChangeArrowheads="1" noChangeShapeType="1" noTextEdit="1"/>
              </p:cNvSpPr>
              <p:nvPr/>
            </p:nvSpPr>
            <p:spPr>
              <a:xfrm>
                <a:off x="5780295" y="5064527"/>
                <a:ext cx="1503864" cy="259716"/>
              </a:xfrm>
              <a:prstGeom prst="roundRect">
                <a:avLst/>
              </a:prstGeom>
              <a:blipFill rotWithShape="0">
                <a:blip r:embed="rId5"/>
                <a:stretch>
                  <a:fillRect b="-6522"/>
                </a:stretch>
              </a:blipFill>
            </p:spPr>
            <p:txBody>
              <a:bodyPr/>
              <a:lstStyle/>
              <a:p>
                <a:r>
                  <a:rPr lang="zh-CN" altLang="en-US">
                    <a:noFill/>
                  </a:rPr>
                  <a:t> </a:t>
                </a:r>
              </a:p>
            </p:txBody>
          </p:sp>
        </mc:Fallback>
      </mc:AlternateContent>
      <p:sp>
        <p:nvSpPr>
          <p:cNvPr id="11" name="圆角矩形 10"/>
          <p:cNvSpPr/>
          <p:nvPr/>
        </p:nvSpPr>
        <p:spPr>
          <a:xfrm>
            <a:off x="5512469" y="4946599"/>
            <a:ext cx="1965044" cy="1645834"/>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13" name="圆角矩形 12"/>
          <p:cNvSpPr/>
          <p:nvPr/>
        </p:nvSpPr>
        <p:spPr>
          <a:xfrm>
            <a:off x="5512469" y="3485785"/>
            <a:ext cx="2005075" cy="1338147"/>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14" name="竖卷形 13"/>
          <p:cNvSpPr/>
          <p:nvPr/>
        </p:nvSpPr>
        <p:spPr>
          <a:xfrm>
            <a:off x="6049610" y="5413399"/>
            <a:ext cx="938220" cy="1089877"/>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已有算法</a:t>
            </a:r>
            <a:endParaRPr lang="zh-CN" altLang="en-US" dirty="0"/>
          </a:p>
        </p:txBody>
      </p:sp>
      <p:sp>
        <p:nvSpPr>
          <p:cNvPr id="15" name="竖卷形 14"/>
          <p:cNvSpPr/>
          <p:nvPr/>
        </p:nvSpPr>
        <p:spPr>
          <a:xfrm>
            <a:off x="6168565" y="5413398"/>
            <a:ext cx="938220" cy="1089877"/>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已有算法</a:t>
            </a:r>
            <a:endParaRPr lang="zh-CN" altLang="en-US" dirty="0">
              <a:latin typeface="仿宋" panose="02010609060101010101" pitchFamily="49" charset="-122"/>
              <a:ea typeface="仿宋" panose="02010609060101010101" pitchFamily="49" charset="-122"/>
            </a:endParaRPr>
          </a:p>
        </p:txBody>
      </p:sp>
      <p:sp>
        <p:nvSpPr>
          <p:cNvPr id="16" name="文本框 15"/>
          <p:cNvSpPr txBox="1"/>
          <p:nvPr/>
        </p:nvSpPr>
        <p:spPr>
          <a:xfrm>
            <a:off x="976220" y="3771646"/>
            <a:ext cx="725538" cy="369332"/>
          </a:xfrm>
          <a:prstGeom prst="rect">
            <a:avLst/>
          </a:prstGeom>
          <a:noFill/>
        </p:spPr>
        <p:txBody>
          <a:bodyPr wrap="square" rtlCol="0">
            <a:spAutoFit/>
          </a:bodyPr>
          <a:lstStyle/>
          <a:p>
            <a:r>
              <a:rPr kumimoji="1" lang="zh-CN" altLang="en-US" b="1" dirty="0" smtClean="0">
                <a:solidFill>
                  <a:schemeClr val="accent5"/>
                </a:solidFill>
                <a:latin typeface="仿宋" panose="02010609060101010101" pitchFamily="49" charset="-122"/>
                <a:ea typeface="仿宋" panose="02010609060101010101" pitchFamily="49" charset="-122"/>
              </a:rPr>
              <a:t>模型</a:t>
            </a:r>
            <a:endParaRPr kumimoji="1" lang="zh-CN" altLang="en-US" b="1" dirty="0">
              <a:solidFill>
                <a:schemeClr val="accent5"/>
              </a:solidFill>
              <a:latin typeface="仿宋" panose="02010609060101010101" pitchFamily="49" charset="-122"/>
              <a:ea typeface="仿宋" panose="02010609060101010101" pitchFamily="49" charset="-122"/>
            </a:endParaRPr>
          </a:p>
        </p:txBody>
      </p:sp>
      <p:sp>
        <p:nvSpPr>
          <p:cNvPr id="17" name="文本框 16"/>
          <p:cNvSpPr txBox="1"/>
          <p:nvPr/>
        </p:nvSpPr>
        <p:spPr>
          <a:xfrm>
            <a:off x="870676" y="5182040"/>
            <a:ext cx="1108800" cy="369332"/>
          </a:xfrm>
          <a:prstGeom prst="rect">
            <a:avLst/>
          </a:prstGeom>
          <a:noFill/>
        </p:spPr>
        <p:txBody>
          <a:bodyPr wrap="square" rtlCol="0">
            <a:spAutoFit/>
          </a:bodyPr>
          <a:lstStyle/>
          <a:p>
            <a:r>
              <a:rPr kumimoji="1" lang="zh-CN" altLang="en-US" b="1" dirty="0" smtClean="0">
                <a:solidFill>
                  <a:schemeClr val="accent5"/>
                </a:solidFill>
                <a:latin typeface="仿宋" panose="02010609060101010101" pitchFamily="49" charset="-122"/>
                <a:ea typeface="仿宋" panose="02010609060101010101" pitchFamily="49" charset="-122"/>
              </a:rPr>
              <a:t>活动多集</a:t>
            </a:r>
            <a:endParaRPr kumimoji="1" lang="zh-CN" altLang="en-US" b="1" dirty="0">
              <a:solidFill>
                <a:schemeClr val="accent5"/>
              </a:solidFill>
              <a:latin typeface="仿宋" panose="02010609060101010101" pitchFamily="49" charset="-122"/>
              <a:ea typeface="仿宋" panose="02010609060101010101" pitchFamily="49" charset="-122"/>
            </a:endParaRPr>
          </a:p>
        </p:txBody>
      </p:sp>
      <p:sp>
        <p:nvSpPr>
          <p:cNvPr id="19" name="直角双向箭头 18"/>
          <p:cNvSpPr/>
          <p:nvPr/>
        </p:nvSpPr>
        <p:spPr>
          <a:xfrm rot="8149880">
            <a:off x="4262877" y="4296040"/>
            <a:ext cx="1185797" cy="1214179"/>
          </a:xfrm>
          <a:prstGeom prst="leftUpArrow">
            <a:avLst/>
          </a:prstGeom>
          <a:ln>
            <a:solidFill>
              <a:srgbClr val="BFBF2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20" name="圆角矩形 19"/>
          <p:cNvSpPr/>
          <p:nvPr/>
        </p:nvSpPr>
        <p:spPr>
          <a:xfrm>
            <a:off x="817438" y="3485786"/>
            <a:ext cx="3189705" cy="3106648"/>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21" name="圆角矩形 20"/>
          <p:cNvSpPr/>
          <p:nvPr/>
        </p:nvSpPr>
        <p:spPr>
          <a:xfrm>
            <a:off x="8711379" y="3485785"/>
            <a:ext cx="2798592" cy="3106648"/>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pic>
        <p:nvPicPr>
          <p:cNvPr id="22" name="图片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045612" y="4006087"/>
            <a:ext cx="2210096" cy="2138872"/>
          </a:xfrm>
          <a:prstGeom prst="rect">
            <a:avLst/>
          </a:prstGeom>
        </p:spPr>
      </p:pic>
      <p:sp>
        <p:nvSpPr>
          <p:cNvPr id="24" name="右箭头 23"/>
          <p:cNvSpPr/>
          <p:nvPr/>
        </p:nvSpPr>
        <p:spPr>
          <a:xfrm>
            <a:off x="7642888" y="4617474"/>
            <a:ext cx="892531" cy="571313"/>
          </a:xfrm>
          <a:prstGeom prst="rightArrow">
            <a:avLst/>
          </a:prstGeom>
          <a:ln>
            <a:solidFill>
              <a:srgbClr val="BFBF2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5" name="竖卷形 24"/>
          <p:cNvSpPr/>
          <p:nvPr/>
        </p:nvSpPr>
        <p:spPr>
          <a:xfrm>
            <a:off x="5998888" y="3692965"/>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加速算法</a:t>
            </a:r>
            <a:endParaRPr lang="zh-CN" altLang="en-US" dirty="0">
              <a:latin typeface="仿宋" panose="02010609060101010101" pitchFamily="49" charset="-122"/>
              <a:ea typeface="仿宋" panose="02010609060101010101" pitchFamily="49" charset="-122"/>
            </a:endParaRPr>
          </a:p>
        </p:txBody>
      </p:sp>
      <p:sp>
        <p:nvSpPr>
          <p:cNvPr id="26" name="竖卷形 25"/>
          <p:cNvSpPr/>
          <p:nvPr/>
        </p:nvSpPr>
        <p:spPr>
          <a:xfrm>
            <a:off x="6570540" y="3692965"/>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贪心算法</a:t>
            </a:r>
            <a:endParaRPr lang="zh-CN" altLang="en-US" dirty="0">
              <a:latin typeface="仿宋" panose="02010609060101010101" pitchFamily="49" charset="-122"/>
              <a:ea typeface="仿宋" panose="02010609060101010101" pitchFamily="49" charset="-122"/>
            </a:endParaRPr>
          </a:p>
        </p:txBody>
      </p:sp>
      <p:sp>
        <p:nvSpPr>
          <p:cNvPr id="27" name="文本框 26"/>
          <p:cNvSpPr txBox="1"/>
          <p:nvPr/>
        </p:nvSpPr>
        <p:spPr>
          <a:xfrm>
            <a:off x="9585686" y="3518762"/>
            <a:ext cx="1129948" cy="369332"/>
          </a:xfrm>
          <a:prstGeom prst="rect">
            <a:avLst/>
          </a:prstGeom>
          <a:noFill/>
        </p:spPr>
        <p:txBody>
          <a:bodyPr wrap="square" rtlCol="0">
            <a:spAutoFit/>
          </a:bodyPr>
          <a:lstStyle/>
          <a:p>
            <a:r>
              <a:rPr kumimoji="1" lang="zh-CN" altLang="en-US" b="1" dirty="0" smtClean="0">
                <a:solidFill>
                  <a:schemeClr val="accent5"/>
                </a:solidFill>
                <a:latin typeface="仿宋" panose="02010609060101010101" pitchFamily="49" charset="-122"/>
                <a:ea typeface="仿宋" panose="02010609060101010101" pitchFamily="49" charset="-122"/>
              </a:rPr>
              <a:t>结果评估</a:t>
            </a:r>
            <a:endParaRPr kumimoji="1" lang="zh-CN" altLang="en-US" b="1" dirty="0">
              <a:solidFill>
                <a:schemeClr val="accent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5156322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500"/>
                                        <p:tgtEl>
                                          <p:spTgt spid="2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500"/>
                                        <p:tgtEl>
                                          <p:spTgt spid="21"/>
                                        </p:tgtEl>
                                      </p:cBhvr>
                                    </p:animEffect>
                                  </p:childTnLst>
                                </p:cTn>
                              </p:par>
                              <p:par>
                                <p:cTn id="68" presetID="10" presetClass="entr" presetSubtype="0" fill="hold"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500"/>
                                        <p:tgtEl>
                                          <p:spTgt spid="22"/>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3" grpId="0" animBg="1"/>
      <p:bldP spid="5" grpId="0" animBg="1"/>
      <p:bldP spid="11" grpId="0" animBg="1"/>
      <p:bldP spid="13" grpId="0" animBg="1"/>
      <p:bldP spid="14" grpId="0" animBg="1"/>
      <p:bldP spid="15" grpId="0" animBg="1"/>
      <p:bldP spid="16" grpId="0"/>
      <p:bldP spid="17" grpId="0"/>
      <p:bldP spid="19" grpId="0" animBg="1"/>
      <p:bldP spid="20" grpId="0" animBg="1"/>
      <p:bldP spid="21" grpId="0" animBg="1"/>
      <p:bldP spid="24" grpId="0" animBg="1"/>
      <p:bldP spid="25" grpId="0" animBg="1"/>
      <p:bldP spid="26" grpId="0" animBg="1"/>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bg1"/>
          </a:solidFill>
        </p:spPr>
        <p:txBody>
          <a:bodyPr/>
          <a:lstStyle/>
          <a:p>
            <a:r>
              <a:rPr lang="zh-CN" altLang="en-US" b="1" dirty="0" smtClean="0">
                <a:solidFill>
                  <a:schemeClr val="accent5">
                    <a:lumMod val="75000"/>
                  </a:schemeClr>
                </a:solidFill>
                <a:effectLst/>
              </a:rPr>
              <a:t>主要内容</a:t>
            </a:r>
            <a:endParaRPr lang="zh-CN" altLang="en-US" b="1" dirty="0">
              <a:solidFill>
                <a:schemeClr val="accent5">
                  <a:lumMod val="75000"/>
                </a:schemeClr>
              </a:solidFill>
              <a:effectLst/>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8" name="灯片编号占位符 3"/>
          <p:cNvSpPr>
            <a:spLocks noGrp="1"/>
          </p:cNvSpPr>
          <p:nvPr>
            <p:ph type="sldNum" sz="quarter" idx="12"/>
          </p:nvPr>
        </p:nvSpPr>
        <p:spPr>
          <a:xfrm>
            <a:off x="0" y="880730"/>
            <a:ext cx="1123992" cy="285753"/>
          </a:xfrm>
        </p:spPr>
        <p:txBody>
          <a:bodyPr/>
          <a:lstStyle/>
          <a:p>
            <a:fld id="{5F4C9F40-B079-4B71-A627-7266DFEA7F03}" type="slidenum">
              <a:rPr lang="en-US" altLang="zh-CN" smtClean="0"/>
              <a:pPr/>
              <a:t>2</a:t>
            </a:fld>
            <a:r>
              <a:rPr lang="en-US" altLang="zh-CN" dirty="0" smtClean="0"/>
              <a:t>/22</a:t>
            </a:r>
            <a:endParaRPr lang="zh-CN" altLang="en-US" dirty="0"/>
          </a:p>
        </p:txBody>
      </p:sp>
      <p:grpSp>
        <p:nvGrpSpPr>
          <p:cNvPr id="54" name="Group 19"/>
          <p:cNvGrpSpPr>
            <a:grpSpLocks/>
          </p:cNvGrpSpPr>
          <p:nvPr/>
        </p:nvGrpSpPr>
        <p:grpSpPr bwMode="auto">
          <a:xfrm>
            <a:off x="3032261" y="4587754"/>
            <a:ext cx="6742777" cy="978790"/>
            <a:chOff x="1296" y="1824"/>
            <a:chExt cx="2976" cy="432"/>
          </a:xfrm>
        </p:grpSpPr>
        <p:sp>
          <p:nvSpPr>
            <p:cNvPr id="55"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solidFill>
                  <a:schemeClr val="bg1"/>
                </a:solidFill>
              </a:endParaRPr>
            </a:p>
          </p:txBody>
        </p:sp>
        <p:sp>
          <p:nvSpPr>
            <p:cNvPr id="5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solidFill>
                  <a:schemeClr val="bg1"/>
                </a:solidFill>
              </a:endParaRPr>
            </a:p>
          </p:txBody>
        </p:sp>
        <p:sp>
          <p:nvSpPr>
            <p:cNvPr id="57" name="Text Box 22"/>
            <p:cNvSpPr txBox="1">
              <a:spLocks noChangeArrowheads="1"/>
            </p:cNvSpPr>
            <p:nvPr/>
          </p:nvSpPr>
          <p:spPr bwMode="gray">
            <a:xfrm>
              <a:off x="1727"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solidFill>
                    <a:schemeClr val="bg1"/>
                  </a:solidFill>
                  <a:latin typeface="仿宋" panose="02010609060101010101" pitchFamily="49" charset="-122"/>
                  <a:ea typeface="仿宋" panose="02010609060101010101" pitchFamily="49" charset="-122"/>
                </a:rPr>
                <a:t> 预期</a:t>
              </a:r>
              <a:r>
                <a:rPr lang="zh-CN" altLang="en-US" sz="2800" b="1" dirty="0">
                  <a:solidFill>
                    <a:schemeClr val="bg1"/>
                  </a:solidFill>
                  <a:latin typeface="仿宋" panose="02010609060101010101" pitchFamily="49" charset="-122"/>
                  <a:ea typeface="仿宋" panose="02010609060101010101" pitchFamily="49" charset="-122"/>
                </a:rPr>
                <a:t>成果及可能的创新点</a:t>
              </a:r>
            </a:p>
          </p:txBody>
        </p:sp>
        <p:sp>
          <p:nvSpPr>
            <p:cNvPr id="58" name="Text Box 23"/>
            <p:cNvSpPr txBox="1">
              <a:spLocks noChangeArrowheads="1"/>
            </p:cNvSpPr>
            <p:nvPr/>
          </p:nvSpPr>
          <p:spPr bwMode="gray">
            <a:xfrm>
              <a:off x="1433" y="1924"/>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a:solidFill>
                    <a:schemeClr val="bg1"/>
                  </a:solidFill>
                  <a:ea typeface="宋体" charset="-122"/>
                </a:rPr>
                <a:t>4</a:t>
              </a:r>
            </a:p>
          </p:txBody>
        </p:sp>
      </p:grpSp>
      <p:grpSp>
        <p:nvGrpSpPr>
          <p:cNvPr id="59" name="Group 19"/>
          <p:cNvGrpSpPr>
            <a:grpSpLocks/>
          </p:cNvGrpSpPr>
          <p:nvPr/>
        </p:nvGrpSpPr>
        <p:grpSpPr bwMode="auto">
          <a:xfrm>
            <a:off x="3032261" y="3581774"/>
            <a:ext cx="6742777" cy="978790"/>
            <a:chOff x="1296" y="1824"/>
            <a:chExt cx="2976" cy="432"/>
          </a:xfrm>
        </p:grpSpPr>
        <p:sp>
          <p:nvSpPr>
            <p:cNvPr id="60"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solidFill>
                  <a:schemeClr val="bg1"/>
                </a:solidFill>
              </a:endParaRPr>
            </a:p>
          </p:txBody>
        </p:sp>
        <p:sp>
          <p:nvSpPr>
            <p:cNvPr id="61"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solidFill>
                  <a:schemeClr val="bg1"/>
                </a:solidFill>
              </a:endParaRPr>
            </a:p>
          </p:txBody>
        </p:sp>
        <p:sp>
          <p:nvSpPr>
            <p:cNvPr id="62" name="Text Box 22"/>
            <p:cNvSpPr txBox="1">
              <a:spLocks noChangeArrowheads="1"/>
            </p:cNvSpPr>
            <p:nvPr/>
          </p:nvSpPr>
          <p:spPr bwMode="gray">
            <a:xfrm>
              <a:off x="1728"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solidFill>
                    <a:schemeClr val="bg1"/>
                  </a:solidFill>
                  <a:latin typeface="仿宋" panose="02010609060101010101" pitchFamily="49" charset="-122"/>
                  <a:ea typeface="仿宋" panose="02010609060101010101" pitchFamily="49" charset="-122"/>
                </a:rPr>
                <a:t> </a:t>
              </a:r>
              <a:r>
                <a:rPr lang="zh-CN" altLang="en-US" sz="2800" b="1" dirty="0" smtClean="0">
                  <a:solidFill>
                    <a:schemeClr val="bg1"/>
                  </a:solidFill>
                  <a:latin typeface="仿宋" panose="02010609060101010101" pitchFamily="49" charset="-122"/>
                  <a:ea typeface="仿宋" panose="02010609060101010101" pitchFamily="49" charset="-122"/>
                </a:rPr>
                <a:t>研究</a:t>
              </a:r>
              <a:r>
                <a:rPr lang="zh-CN" altLang="en-US" sz="2800" b="1" dirty="0">
                  <a:solidFill>
                    <a:schemeClr val="bg1"/>
                  </a:solidFill>
                  <a:latin typeface="仿宋" panose="02010609060101010101" pitchFamily="49" charset="-122"/>
                  <a:ea typeface="仿宋" panose="02010609060101010101" pitchFamily="49" charset="-122"/>
                </a:rPr>
                <a:t>内容与方案</a:t>
              </a:r>
              <a:endParaRPr lang="en-US" altLang="zh-CN" sz="2800" b="1" dirty="0">
                <a:solidFill>
                  <a:schemeClr val="bg1"/>
                </a:solidFill>
                <a:latin typeface="仿宋" panose="02010609060101010101" pitchFamily="49" charset="-122"/>
                <a:ea typeface="仿宋" panose="02010609060101010101" pitchFamily="49" charset="-122"/>
              </a:endParaRPr>
            </a:p>
          </p:txBody>
        </p:sp>
        <p:sp>
          <p:nvSpPr>
            <p:cNvPr id="63" name="Text Box 23"/>
            <p:cNvSpPr txBox="1">
              <a:spLocks noChangeArrowheads="1"/>
            </p:cNvSpPr>
            <p:nvPr/>
          </p:nvSpPr>
          <p:spPr bwMode="gray">
            <a:xfrm>
              <a:off x="1428" y="1935"/>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3</a:t>
              </a:r>
              <a:endParaRPr lang="en-US" altLang="zh-CN" sz="2400" dirty="0">
                <a:solidFill>
                  <a:schemeClr val="bg1"/>
                </a:solidFill>
                <a:ea typeface="宋体" charset="-122"/>
              </a:endParaRPr>
            </a:p>
          </p:txBody>
        </p:sp>
      </p:grpSp>
      <p:grpSp>
        <p:nvGrpSpPr>
          <p:cNvPr id="64" name="Group 19"/>
          <p:cNvGrpSpPr>
            <a:grpSpLocks/>
          </p:cNvGrpSpPr>
          <p:nvPr/>
        </p:nvGrpSpPr>
        <p:grpSpPr bwMode="auto">
          <a:xfrm>
            <a:off x="3032261" y="2589389"/>
            <a:ext cx="6742777" cy="978790"/>
            <a:chOff x="1296" y="1824"/>
            <a:chExt cx="2976" cy="432"/>
          </a:xfrm>
        </p:grpSpPr>
        <p:sp>
          <p:nvSpPr>
            <p:cNvPr id="65"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solidFill>
                  <a:schemeClr val="bg1"/>
                </a:solidFill>
              </a:endParaRPr>
            </a:p>
          </p:txBody>
        </p:sp>
        <p:sp>
          <p:nvSpPr>
            <p:cNvPr id="6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solidFill>
                  <a:schemeClr val="bg1"/>
                </a:solidFill>
              </a:endParaRPr>
            </a:p>
          </p:txBody>
        </p:sp>
        <p:sp>
          <p:nvSpPr>
            <p:cNvPr id="67" name="Text Box 22"/>
            <p:cNvSpPr txBox="1">
              <a:spLocks noChangeArrowheads="1"/>
            </p:cNvSpPr>
            <p:nvPr/>
          </p:nvSpPr>
          <p:spPr bwMode="gray">
            <a:xfrm>
              <a:off x="1728"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solidFill>
                    <a:schemeClr val="bg1"/>
                  </a:solidFill>
                  <a:latin typeface="仿宋" panose="02010609060101010101" pitchFamily="49" charset="-122"/>
                  <a:ea typeface="仿宋" panose="02010609060101010101" pitchFamily="49" charset="-122"/>
                </a:rPr>
                <a:t> </a:t>
              </a:r>
              <a:r>
                <a:rPr lang="zh-CN" altLang="en-US" sz="2800" b="1" dirty="0" smtClean="0">
                  <a:solidFill>
                    <a:schemeClr val="bg1"/>
                  </a:solidFill>
                  <a:latin typeface="仿宋" panose="02010609060101010101" pitchFamily="49" charset="-122"/>
                  <a:ea typeface="仿宋" panose="02010609060101010101" pitchFamily="49" charset="-122"/>
                </a:rPr>
                <a:t>国内外</a:t>
              </a:r>
              <a:r>
                <a:rPr lang="zh-CN" altLang="en-US" sz="2800" b="1" dirty="0">
                  <a:solidFill>
                    <a:schemeClr val="bg1"/>
                  </a:solidFill>
                  <a:latin typeface="仿宋" panose="02010609060101010101" pitchFamily="49" charset="-122"/>
                  <a:ea typeface="仿宋" panose="02010609060101010101" pitchFamily="49" charset="-122"/>
                </a:rPr>
                <a:t>研究现状</a:t>
              </a:r>
              <a:endParaRPr lang="en-US" altLang="zh-CN" sz="2800" b="1" dirty="0">
                <a:solidFill>
                  <a:schemeClr val="bg1"/>
                </a:solidFill>
                <a:latin typeface="仿宋" panose="02010609060101010101" pitchFamily="49" charset="-122"/>
                <a:ea typeface="仿宋" panose="02010609060101010101" pitchFamily="49" charset="-122"/>
              </a:endParaRPr>
            </a:p>
          </p:txBody>
        </p:sp>
        <p:sp>
          <p:nvSpPr>
            <p:cNvPr id="68" name="Text Box 23"/>
            <p:cNvSpPr txBox="1">
              <a:spLocks noChangeArrowheads="1"/>
            </p:cNvSpPr>
            <p:nvPr/>
          </p:nvSpPr>
          <p:spPr bwMode="gray">
            <a:xfrm>
              <a:off x="1440" y="1940"/>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2</a:t>
              </a:r>
              <a:endParaRPr lang="en-US" altLang="zh-CN" sz="2400" dirty="0">
                <a:solidFill>
                  <a:schemeClr val="bg1"/>
                </a:solidFill>
                <a:ea typeface="宋体" charset="-122"/>
              </a:endParaRPr>
            </a:p>
          </p:txBody>
        </p:sp>
      </p:grpSp>
      <p:grpSp>
        <p:nvGrpSpPr>
          <p:cNvPr id="69" name="Group 19"/>
          <p:cNvGrpSpPr>
            <a:grpSpLocks/>
          </p:cNvGrpSpPr>
          <p:nvPr/>
        </p:nvGrpSpPr>
        <p:grpSpPr bwMode="auto">
          <a:xfrm>
            <a:off x="3032261" y="1597004"/>
            <a:ext cx="6742777" cy="978790"/>
            <a:chOff x="1296" y="1824"/>
            <a:chExt cx="2976" cy="432"/>
          </a:xfrm>
        </p:grpSpPr>
        <p:sp>
          <p:nvSpPr>
            <p:cNvPr id="70" name="AutoShape 20"/>
            <p:cNvSpPr>
              <a:spLocks noChangeArrowheads="1"/>
            </p:cNvSpPr>
            <p:nvPr/>
          </p:nvSpPr>
          <p:spPr bwMode="gray">
            <a:xfrm>
              <a:off x="1536" y="1899"/>
              <a:ext cx="2736" cy="288"/>
            </a:xfrm>
            <a:prstGeom prst="roundRect">
              <a:avLst>
                <a:gd name="adj" fmla="val 16667"/>
              </a:avLst>
            </a:prstGeom>
            <a:solidFill>
              <a:srgbClr val="8F68CB"/>
            </a:solidFill>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solidFill>
                  <a:schemeClr val="bg1"/>
                </a:solidFill>
              </a:endParaRPr>
            </a:p>
          </p:txBody>
        </p:sp>
        <p:sp>
          <p:nvSpPr>
            <p:cNvPr id="71" name="AutoShape 21"/>
            <p:cNvSpPr>
              <a:spLocks noChangeArrowheads="1"/>
            </p:cNvSpPr>
            <p:nvPr/>
          </p:nvSpPr>
          <p:spPr bwMode="gray">
            <a:xfrm>
              <a:off x="1296" y="1824"/>
              <a:ext cx="432" cy="432"/>
            </a:xfrm>
            <a:prstGeom prst="diamond">
              <a:avLst/>
            </a:prstGeom>
            <a:solidFill>
              <a:srgbClr val="5C4285"/>
            </a:solidFill>
            <a:ln>
              <a:solidFill>
                <a:schemeClr val="bg1"/>
              </a:solidFill>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solidFill>
                  <a:schemeClr val="bg1"/>
                </a:solidFill>
              </a:endParaRPr>
            </a:p>
          </p:txBody>
        </p:sp>
        <p:sp>
          <p:nvSpPr>
            <p:cNvPr id="72" name="Text Box 22"/>
            <p:cNvSpPr txBox="1">
              <a:spLocks noChangeArrowheads="1"/>
            </p:cNvSpPr>
            <p:nvPr/>
          </p:nvSpPr>
          <p:spPr bwMode="gray">
            <a:xfrm>
              <a:off x="1732" y="1927"/>
              <a:ext cx="2225" cy="231"/>
            </a:xfrm>
            <a:prstGeom prst="rect">
              <a:avLst/>
            </a:prstGeom>
            <a:solidFill>
              <a:srgbClr val="8F67CB"/>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zh-CN" altLang="en-US" sz="2800" b="1" dirty="0" smtClean="0">
                  <a:solidFill>
                    <a:schemeClr val="bg1"/>
                  </a:solidFill>
                  <a:latin typeface="仿宋" panose="02010609060101010101" pitchFamily="49" charset="-122"/>
                  <a:ea typeface="仿宋" panose="02010609060101010101" pitchFamily="49" charset="-122"/>
                </a:rPr>
                <a:t> 选题</a:t>
              </a:r>
              <a:r>
                <a:rPr lang="zh-CN" altLang="en-US" sz="2800" b="1" dirty="0">
                  <a:solidFill>
                    <a:schemeClr val="bg1"/>
                  </a:solidFill>
                  <a:latin typeface="仿宋" panose="02010609060101010101" pitchFamily="49" charset="-122"/>
                  <a:ea typeface="仿宋" panose="02010609060101010101" pitchFamily="49" charset="-122"/>
                </a:rPr>
                <a:t>背景与意义</a:t>
              </a:r>
              <a:endParaRPr lang="en-US" altLang="zh-CN" sz="2800" b="1" dirty="0">
                <a:solidFill>
                  <a:schemeClr val="bg1"/>
                </a:solidFill>
                <a:latin typeface="仿宋" panose="02010609060101010101" pitchFamily="49" charset="-122"/>
                <a:ea typeface="仿宋" panose="02010609060101010101" pitchFamily="49" charset="-122"/>
              </a:endParaRPr>
            </a:p>
          </p:txBody>
        </p:sp>
        <p:sp>
          <p:nvSpPr>
            <p:cNvPr id="73" name="Text Box 23"/>
            <p:cNvSpPr txBox="1">
              <a:spLocks noChangeArrowheads="1"/>
            </p:cNvSpPr>
            <p:nvPr/>
          </p:nvSpPr>
          <p:spPr bwMode="gray">
            <a:xfrm>
              <a:off x="1433" y="1940"/>
              <a:ext cx="156" cy="204"/>
            </a:xfrm>
            <a:prstGeom prst="rect">
              <a:avLst/>
            </a:prstGeom>
            <a:solidFill>
              <a:srgbClr val="5C4285"/>
            </a:solidFill>
            <a:ln/>
            <a:extLst/>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p>
              <a:pPr algn="ctr" eaLnBrk="0" hangingPunct="0"/>
              <a:r>
                <a:rPr lang="en-US" altLang="zh-CN" sz="2400" dirty="0" smtClean="0">
                  <a:solidFill>
                    <a:schemeClr val="bg1"/>
                  </a:solidFill>
                  <a:ea typeface="宋体" charset="-122"/>
                </a:rPr>
                <a:t>1</a:t>
              </a:r>
              <a:endParaRPr lang="en-US" altLang="zh-CN" sz="2400" dirty="0">
                <a:solidFill>
                  <a:schemeClr val="bg1"/>
                </a:solidFill>
                <a:ea typeface="宋体" charset="-122"/>
              </a:endParaRPr>
            </a:p>
          </p:txBody>
        </p:sp>
      </p:grpSp>
      <p:grpSp>
        <p:nvGrpSpPr>
          <p:cNvPr id="35" name="Group 19"/>
          <p:cNvGrpSpPr>
            <a:grpSpLocks/>
          </p:cNvGrpSpPr>
          <p:nvPr/>
        </p:nvGrpSpPr>
        <p:grpSpPr bwMode="auto">
          <a:xfrm>
            <a:off x="3032261" y="5537664"/>
            <a:ext cx="6742777" cy="978790"/>
            <a:chOff x="1296" y="1824"/>
            <a:chExt cx="2976" cy="432"/>
          </a:xfrm>
        </p:grpSpPr>
        <p:sp>
          <p:nvSpPr>
            <p:cNvPr id="36"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solidFill>
                  <a:schemeClr val="bg1"/>
                </a:solidFill>
              </a:endParaRPr>
            </a:p>
          </p:txBody>
        </p:sp>
        <p:sp>
          <p:nvSpPr>
            <p:cNvPr id="37" name="AutoShape 21"/>
            <p:cNvSpPr>
              <a:spLocks noChangeArrowheads="1"/>
            </p:cNvSpPr>
            <p:nvPr/>
          </p:nvSpPr>
          <p:spPr bwMode="gray">
            <a:xfrm>
              <a:off x="1296" y="1824"/>
              <a:ext cx="432" cy="432"/>
            </a:xfrm>
            <a:prstGeom prst="diamond">
              <a:avLst/>
            </a:prstGeom>
            <a:solidFill>
              <a:schemeClr val="accent5">
                <a:lumMod val="75000"/>
              </a:schemeClr>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solidFill>
                  <a:schemeClr val="bg1"/>
                </a:solidFill>
              </a:endParaRPr>
            </a:p>
          </p:txBody>
        </p:sp>
        <p:sp>
          <p:nvSpPr>
            <p:cNvPr id="38" name="Text Box 22"/>
            <p:cNvSpPr txBox="1">
              <a:spLocks noChangeArrowheads="1"/>
            </p:cNvSpPr>
            <p:nvPr/>
          </p:nvSpPr>
          <p:spPr bwMode="gray">
            <a:xfrm>
              <a:off x="1732" y="1927"/>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solidFill>
                    <a:schemeClr val="bg1"/>
                  </a:solidFill>
                  <a:latin typeface="仿宋" panose="02010609060101010101" pitchFamily="49" charset="-122"/>
                  <a:ea typeface="仿宋" panose="02010609060101010101" pitchFamily="49" charset="-122"/>
                </a:rPr>
                <a:t> 研究</a:t>
              </a:r>
              <a:r>
                <a:rPr lang="zh-CN" altLang="en-US" sz="2800" b="1" dirty="0">
                  <a:solidFill>
                    <a:schemeClr val="bg1"/>
                  </a:solidFill>
                  <a:latin typeface="仿宋" panose="02010609060101010101" pitchFamily="49" charset="-122"/>
                  <a:ea typeface="仿宋" panose="02010609060101010101" pitchFamily="49" charset="-122"/>
                </a:rPr>
                <a:t>计划</a:t>
              </a:r>
            </a:p>
          </p:txBody>
        </p:sp>
        <p:sp>
          <p:nvSpPr>
            <p:cNvPr id="39" name="Text Box 23"/>
            <p:cNvSpPr txBox="1">
              <a:spLocks noChangeArrowheads="1"/>
            </p:cNvSpPr>
            <p:nvPr/>
          </p:nvSpPr>
          <p:spPr bwMode="gray">
            <a:xfrm>
              <a:off x="1433" y="1924"/>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5</a:t>
              </a:r>
              <a:endParaRPr lang="en-US" altLang="zh-CN" sz="2400" dirty="0">
                <a:solidFill>
                  <a:schemeClr val="bg1"/>
                </a:solidFill>
                <a:ea typeface="宋体" charset="-122"/>
              </a:endParaRPr>
            </a:p>
          </p:txBody>
        </p:sp>
      </p:grpSp>
    </p:spTree>
    <p:extLst>
      <p:ext uri="{BB962C8B-B14F-4D97-AF65-F5344CB8AC3E}">
        <p14:creationId xmlns:p14="http://schemas.microsoft.com/office/powerpoint/2010/main" val="15068925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zh-CN" b="1" dirty="0">
                <a:latin typeface="仿宋" panose="02010609060101010101" pitchFamily="49" charset="-122"/>
                <a:ea typeface="仿宋" panose="02010609060101010101" pitchFamily="49" charset="-122"/>
              </a:rPr>
              <a:t>预期科研成果</a:t>
            </a:r>
            <a:endParaRPr lang="zh-CN" altLang="zh-CN"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发表</a:t>
            </a:r>
            <a:r>
              <a:rPr lang="zh-CN" altLang="en-US" dirty="0">
                <a:latin typeface="仿宋" panose="02010609060101010101" pitchFamily="49" charset="-122"/>
                <a:ea typeface="仿宋" panose="02010609060101010101" pitchFamily="49" charset="-122"/>
              </a:rPr>
              <a:t>学术论文</a:t>
            </a:r>
            <a:r>
              <a:rPr lang="en-US" altLang="zh-CN" dirty="0">
                <a:latin typeface="仿宋" panose="02010609060101010101" pitchFamily="49" charset="-122"/>
                <a:ea typeface="仿宋" panose="02010609060101010101" pitchFamily="49" charset="-122"/>
              </a:rPr>
              <a:t>1-2</a:t>
            </a:r>
            <a:r>
              <a:rPr lang="zh-CN" altLang="en-US" dirty="0" smtClean="0">
                <a:latin typeface="仿宋" panose="02010609060101010101" pitchFamily="49" charset="-122"/>
                <a:ea typeface="仿宋" panose="02010609060101010101" pitchFamily="49" charset="-122"/>
              </a:rPr>
              <a:t>篇</a:t>
            </a:r>
            <a:endParaRPr lang="zh-CN" altLang="en-US"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基于</a:t>
            </a:r>
            <a:r>
              <a:rPr lang="zh-CN" altLang="en-US" dirty="0">
                <a:latin typeface="仿宋" panose="02010609060101010101" pitchFamily="49" charset="-122"/>
                <a:ea typeface="仿宋" panose="02010609060101010101" pitchFamily="49" charset="-122"/>
              </a:rPr>
              <a:t>完全前缀展开的无序事件日志修复</a:t>
            </a:r>
            <a:r>
              <a:rPr lang="en-US" altLang="zh-CN" dirty="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基于</a:t>
            </a:r>
            <a:r>
              <a:rPr lang="zh-CN" altLang="en-US" dirty="0">
                <a:latin typeface="仿宋" panose="02010609060101010101" pitchFamily="49" charset="-122"/>
                <a:ea typeface="仿宋" panose="02010609060101010101" pitchFamily="49" charset="-122"/>
              </a:rPr>
              <a:t>完全前缀展开的无序事件日志修复加速</a:t>
            </a: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基于</a:t>
            </a:r>
            <a:r>
              <a:rPr lang="zh-CN" altLang="en-US" dirty="0">
                <a:latin typeface="仿宋" panose="02010609060101010101" pitchFamily="49" charset="-122"/>
                <a:ea typeface="仿宋" panose="02010609060101010101" pitchFamily="49" charset="-122"/>
              </a:rPr>
              <a:t>完全前缀展开的无序事件日志修复贪心</a:t>
            </a:r>
            <a:r>
              <a:rPr lang="zh-CN" altLang="en-US" dirty="0" smtClean="0">
                <a:latin typeface="仿宋" panose="02010609060101010101" pitchFamily="49" charset="-122"/>
                <a:ea typeface="仿宋" panose="02010609060101010101" pitchFamily="49" charset="-122"/>
              </a:rPr>
              <a:t>算法</a:t>
            </a:r>
          </a:p>
          <a:p>
            <a:pPr lvl="1"/>
            <a:endParaRPr lang="zh-CN" altLang="zh-CN" dirty="0">
              <a:latin typeface="仿宋" panose="02010609060101010101" pitchFamily="49" charset="-122"/>
              <a:ea typeface="仿宋" panose="02010609060101010101" pitchFamily="49" charset="-122"/>
            </a:endParaRPr>
          </a:p>
          <a:p>
            <a:r>
              <a:rPr lang="zh-CN" altLang="zh-CN" b="1" dirty="0">
                <a:latin typeface="仿宋" panose="02010609060101010101" pitchFamily="49" charset="-122"/>
                <a:ea typeface="仿宋" panose="02010609060101010101" pitchFamily="49" charset="-122"/>
              </a:rPr>
              <a:t>可能的创新点</a:t>
            </a:r>
            <a:endParaRPr lang="zh-CN" altLang="zh-CN"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证明</a:t>
            </a:r>
            <a:r>
              <a:rPr lang="zh-CN" altLang="en-US" dirty="0">
                <a:latin typeface="仿宋" panose="02010609060101010101" pitchFamily="49" charset="-122"/>
                <a:ea typeface="仿宋" panose="02010609060101010101" pitchFamily="49" charset="-122"/>
              </a:rPr>
              <a:t>对于无序事件日志的修复</a:t>
            </a:r>
            <a:r>
              <a:rPr lang="zh-CN" altLang="en-US" dirty="0" smtClean="0">
                <a:latin typeface="仿宋" panose="02010609060101010101" pitchFamily="49" charset="-122"/>
                <a:ea typeface="仿宋" panose="02010609060101010101" pitchFamily="49" charset="-122"/>
              </a:rPr>
              <a:t>问题是否是</a:t>
            </a:r>
            <a:r>
              <a:rPr lang="en-US" altLang="zh-CN" dirty="0">
                <a:latin typeface="仿宋" panose="02010609060101010101" pitchFamily="49" charset="-122"/>
                <a:ea typeface="仿宋" panose="02010609060101010101" pitchFamily="49" charset="-122"/>
              </a:rPr>
              <a:t>NP-hard</a:t>
            </a:r>
            <a:r>
              <a:rPr lang="zh-CN" altLang="en-US" dirty="0" smtClean="0">
                <a:latin typeface="仿宋" panose="02010609060101010101" pitchFamily="49" charset="-122"/>
                <a:ea typeface="仿宋" panose="02010609060101010101" pitchFamily="49" charset="-122"/>
              </a:rPr>
              <a:t>问题</a:t>
            </a:r>
            <a:endParaRPr lang="zh-CN" altLang="en-US" dirty="0">
              <a:latin typeface="仿宋" panose="02010609060101010101" pitchFamily="49" charset="-122"/>
              <a:ea typeface="仿宋" panose="02010609060101010101" pitchFamily="49" charset="-122"/>
            </a:endParaRPr>
          </a:p>
          <a:p>
            <a:pPr lvl="1"/>
            <a:r>
              <a:rPr lang="zh-CN" altLang="en-US" dirty="0">
                <a:latin typeface="仿宋" panose="02010609060101010101" pitchFamily="49" charset="-122"/>
                <a:ea typeface="仿宋" panose="02010609060101010101" pitchFamily="49" charset="-122"/>
              </a:rPr>
              <a:t>无序事件日志的高效修复</a:t>
            </a: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a:p>
            <a:pPr marL="0" indent="0">
              <a:buNone/>
            </a:pPr>
            <a:endParaRPr lang="zh-CN" altLang="en-US" dirty="0"/>
          </a:p>
        </p:txBody>
      </p:sp>
      <p:sp>
        <p:nvSpPr>
          <p:cNvPr id="4" name="标题 1"/>
          <p:cNvSpPr>
            <a:spLocks noGrp="1"/>
          </p:cNvSpPr>
          <p:nvPr>
            <p:ph type="title"/>
          </p:nvPr>
        </p:nvSpPr>
        <p:spPr>
          <a:xfrm>
            <a:off x="1123992" y="29054"/>
            <a:ext cx="10972800" cy="821847"/>
          </a:xfrm>
          <a:solidFill>
            <a:schemeClr val="bg1"/>
          </a:solidFill>
        </p:spPr>
        <p:txBody>
          <a:bodyPr/>
          <a:lstStyle/>
          <a:p>
            <a:r>
              <a:rPr lang="zh-CN" altLang="en-US" dirty="0" smtClean="0">
                <a:solidFill>
                  <a:schemeClr val="accent5">
                    <a:lumMod val="75000"/>
                  </a:schemeClr>
                </a:solidFill>
                <a:effectLst/>
              </a:rPr>
              <a:t>预期成果及可能的创新点</a:t>
            </a:r>
            <a:endParaRPr lang="zh-CN" altLang="en-US" dirty="0">
              <a:solidFill>
                <a:schemeClr val="accent5">
                  <a:lumMod val="75000"/>
                </a:schemeClr>
              </a:solidFill>
              <a:effectLst/>
            </a:endParaRPr>
          </a:p>
        </p:txBody>
      </p:sp>
      <p:sp>
        <p:nvSpPr>
          <p:cNvPr id="5" name="灯片编号占位符 3"/>
          <p:cNvSpPr>
            <a:spLocks noGrp="1"/>
          </p:cNvSpPr>
          <p:nvPr/>
        </p:nvSpPr>
        <p:spPr>
          <a:xfrm>
            <a:off x="0" y="880731"/>
            <a:ext cx="1123992" cy="285753"/>
          </a:xfrm>
          <a:prstGeom prst="rect">
            <a:avLst/>
          </a:prstGeom>
        </p:spPr>
        <p:txBody>
          <a:bodyPr vert="horz" rtlCol="0" anchor="ctr"/>
          <a:lstStyle>
            <a:defPPr>
              <a:defRPr lang="zh-CN"/>
            </a:defPPr>
            <a:lvl1pPr marL="0" algn="ctr" defTabSz="914400" rtl="0" eaLnBrk="1" latinLnBrk="0" hangingPunct="1">
              <a:defRPr kumimoji="0"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20/22</a:t>
            </a:r>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Tree>
    <p:extLst>
      <p:ext uri="{BB962C8B-B14F-4D97-AF65-F5344CB8AC3E}">
        <p14:creationId xmlns:p14="http://schemas.microsoft.com/office/powerpoint/2010/main" val="32867633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123992" y="29054"/>
            <a:ext cx="10972800" cy="821847"/>
          </a:xfrm>
          <a:solidFill>
            <a:schemeClr val="bg1"/>
          </a:solidFill>
        </p:spPr>
        <p:txBody>
          <a:bodyPr/>
          <a:lstStyle/>
          <a:p>
            <a:r>
              <a:rPr lang="zh-CN" altLang="en-US" dirty="0">
                <a:solidFill>
                  <a:srgbClr val="5D4385"/>
                </a:solidFill>
                <a:effectLst/>
              </a:rPr>
              <a:t>研究计划</a:t>
            </a:r>
            <a:endParaRPr lang="zh-CN" altLang="en-US" dirty="0">
              <a:solidFill>
                <a:schemeClr val="accent5">
                  <a:lumMod val="75000"/>
                </a:schemeClr>
              </a:solidFill>
              <a:effectLst/>
            </a:endParaRPr>
          </a:p>
        </p:txBody>
      </p:sp>
      <p:sp>
        <p:nvSpPr>
          <p:cNvPr id="5" name="灯片编号占位符 3"/>
          <p:cNvSpPr>
            <a:spLocks noGrp="1"/>
          </p:cNvSpPr>
          <p:nvPr/>
        </p:nvSpPr>
        <p:spPr>
          <a:xfrm>
            <a:off x="0" y="880731"/>
            <a:ext cx="1123992" cy="285753"/>
          </a:xfrm>
          <a:prstGeom prst="rect">
            <a:avLst/>
          </a:prstGeom>
        </p:spPr>
        <p:txBody>
          <a:bodyPr vert="horz" rtlCol="0" anchor="ctr"/>
          <a:lstStyle>
            <a:defPPr>
              <a:defRPr lang="zh-CN"/>
            </a:defPPr>
            <a:lvl1pPr marL="0" algn="ctr" defTabSz="914400" rtl="0" eaLnBrk="1" latinLnBrk="0" hangingPunct="1">
              <a:defRPr kumimoji="0"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21/22</a:t>
            </a:r>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graphicFrame>
        <p:nvGraphicFramePr>
          <p:cNvPr id="7" name="内容占位符 6"/>
          <p:cNvGraphicFramePr>
            <a:graphicFrameLocks/>
          </p:cNvGraphicFramePr>
          <p:nvPr>
            <p:extLst>
              <p:ext uri="{D42A27DB-BD31-4B8C-83A1-F6EECF244321}">
                <p14:modId xmlns:p14="http://schemas.microsoft.com/office/powerpoint/2010/main" val="1693538326"/>
              </p:ext>
            </p:extLst>
          </p:nvPr>
        </p:nvGraphicFramePr>
        <p:xfrm>
          <a:off x="1123992" y="1791854"/>
          <a:ext cx="10107426" cy="4216400"/>
        </p:xfrm>
        <a:graphic>
          <a:graphicData uri="http://schemas.openxmlformats.org/drawingml/2006/table">
            <a:tbl>
              <a:tblPr firstRow="1" bandRow="1">
                <a:tableStyleId>{1FECB4D8-DB02-4DC6-A0A2-4F2EBAE1DC90}</a:tableStyleId>
              </a:tblPr>
              <a:tblGrid>
                <a:gridCol w="2367353"/>
                <a:gridCol w="7740073"/>
              </a:tblGrid>
              <a:tr h="346162">
                <a:tc>
                  <a:txBody>
                    <a:bodyPr/>
                    <a:lstStyle/>
                    <a:p>
                      <a:pPr algn="ctr"/>
                      <a:r>
                        <a:rPr lang="zh-CN" altLang="en-US" dirty="0" smtClean="0"/>
                        <a:t>时间</a:t>
                      </a:r>
                      <a:endParaRPr lang="zh-CN" altLang="en-US" dirty="0">
                        <a:latin typeface="仿宋" panose="02010609060101010101" pitchFamily="49" charset="-122"/>
                        <a:ea typeface="仿宋" panose="02010609060101010101" pitchFamily="49" charset="-122"/>
                      </a:endParaRPr>
                    </a:p>
                  </a:txBody>
                  <a:tcPr/>
                </a:tc>
                <a:tc>
                  <a:txBody>
                    <a:bodyPr/>
                    <a:lstStyle/>
                    <a:p>
                      <a:pPr algn="ctr"/>
                      <a:r>
                        <a:rPr lang="zh-CN" altLang="en-US" dirty="0" smtClean="0"/>
                        <a:t>工作项目</a:t>
                      </a:r>
                      <a:endParaRPr lang="zh-CN" altLang="en-US" dirty="0">
                        <a:latin typeface="仿宋" panose="02010609060101010101" pitchFamily="49" charset="-122"/>
                        <a:ea typeface="仿宋" panose="02010609060101010101" pitchFamily="49" charset="-122"/>
                      </a:endParaRPr>
                    </a:p>
                  </a:txBody>
                  <a:tcPr/>
                </a:tc>
              </a:tr>
              <a:tr h="370840">
                <a:tc>
                  <a:txBody>
                    <a:bodyPr/>
                    <a:lstStyle/>
                    <a:p>
                      <a:pPr algn="ctr">
                        <a:lnSpc>
                          <a:spcPct val="250000"/>
                        </a:lnSpc>
                      </a:pPr>
                      <a:r>
                        <a:rPr kumimoji="0" lang="en-US" altLang="zh-CN" sz="1800" kern="1200" dirty="0" smtClean="0">
                          <a:effectLst/>
                        </a:rPr>
                        <a:t>2015.07 - 2015.09</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kern="1200" dirty="0" smtClean="0">
                          <a:effectLst/>
                        </a:rPr>
                        <a:t>文献调研阶段调研了符合性检测、流程分支技术、完全有限前缀提取技术、日志模型对齐方法的相关知识，深入理解现有的日志修复研究成果，并重点关注完全有限前缀提取方法和日志模型对齐算法。</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lnSpc>
                          <a:spcPct val="150000"/>
                        </a:lnSpc>
                      </a:pPr>
                      <a:r>
                        <a:rPr kumimoji="0" lang="en-US" altLang="zh-CN" sz="1800" kern="1200" dirty="0" smtClean="0">
                          <a:effectLst/>
                        </a:rPr>
                        <a:t>2015.10 - 2016.02</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kern="1200" dirty="0" smtClean="0">
                          <a:effectLst/>
                        </a:rPr>
                        <a:t>基于大量阅读文献和已有成果，为解决完全松散日志修复问题的复杂性进行相关验证。</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lnSpc>
                          <a:spcPct val="250000"/>
                        </a:lnSpc>
                      </a:pPr>
                      <a:r>
                        <a:rPr kumimoji="0" lang="en-US" altLang="zh-CN" sz="1800" kern="1200" dirty="0" smtClean="0">
                          <a:effectLst/>
                        </a:rPr>
                        <a:t>2016.03 - 2016.06 </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kern="1200" dirty="0" smtClean="0">
                          <a:effectLst/>
                        </a:rPr>
                        <a:t>基于完全有限前缀和日志模型对齐方面已有的技术，对完全松散日志的修复操作设计代价计量算法，为每一步修复的代价估计设计启发式预估算法，最终完成</a:t>
                      </a:r>
                      <a:r>
                        <a:rPr kumimoji="0" lang="en-US" altLang="zh-CN" sz="1800" kern="1200" dirty="0" smtClean="0">
                          <a:effectLst/>
                        </a:rPr>
                        <a:t>A*</a:t>
                      </a:r>
                      <a:r>
                        <a:rPr kumimoji="0" lang="zh-CN" altLang="en-US" sz="1800" kern="1200" dirty="0" smtClean="0">
                          <a:effectLst/>
                        </a:rPr>
                        <a:t>算法、加速算法和贪心算法的设计。</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r>
                        <a:rPr kumimoji="0" lang="en-US" altLang="zh-CN" sz="1800" kern="1200" dirty="0" smtClean="0">
                          <a:effectLst/>
                        </a:rPr>
                        <a:t>2016.07 - 2016.09</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kern="1200" dirty="0" smtClean="0">
                          <a:effectLst/>
                        </a:rPr>
                        <a:t>使用大量预设模型和实际模型事件日志测试并评估算法准确度和性能。</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lnSpc>
                          <a:spcPct val="150000"/>
                        </a:lnSpc>
                      </a:pPr>
                      <a:r>
                        <a:rPr kumimoji="0" lang="en-US" altLang="zh-CN" sz="1800" kern="1200" dirty="0" smtClean="0">
                          <a:effectLst/>
                        </a:rPr>
                        <a:t>2016.10 - 2016.12</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zh-CN" sz="1800" kern="1200" dirty="0" smtClean="0">
                          <a:effectLst/>
                        </a:rPr>
                        <a:t>总结</a:t>
                      </a:r>
                      <a:r>
                        <a:rPr kumimoji="0" lang="zh-CN" altLang="en-US" sz="1800" kern="1200" dirty="0" smtClean="0">
                          <a:effectLst/>
                        </a:rPr>
                        <a:t>日志修复</a:t>
                      </a:r>
                      <a:r>
                        <a:rPr kumimoji="0" lang="zh-CN" altLang="zh-CN" sz="1800" kern="1200" dirty="0" smtClean="0">
                          <a:effectLst/>
                        </a:rPr>
                        <a:t>算法在设计、理论验证和实际新能分析中的创新点与贡献点，完成一到两篇科技论文。</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r>
                        <a:rPr kumimoji="0" lang="en-US" altLang="zh-CN" sz="1800" kern="1200" dirty="0" smtClean="0">
                          <a:effectLst/>
                        </a:rPr>
                        <a:t>2017.01 - 2017.03</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zh-CN" sz="1800" kern="1200" dirty="0" smtClean="0">
                          <a:effectLst/>
                        </a:rPr>
                        <a:t>总结研究过程出现的问题和技术难点，撰写毕业论文。</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bl>
          </a:graphicData>
        </a:graphic>
      </p:graphicFrame>
    </p:spTree>
    <p:extLst>
      <p:ext uri="{BB962C8B-B14F-4D97-AF65-F5344CB8AC3E}">
        <p14:creationId xmlns:p14="http://schemas.microsoft.com/office/powerpoint/2010/main" val="2590880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6" name="矩形 5"/>
          <p:cNvSpPr/>
          <p:nvPr/>
        </p:nvSpPr>
        <p:spPr>
          <a:xfrm>
            <a:off x="5979450" y="1889855"/>
            <a:ext cx="1261884" cy="3154710"/>
          </a:xfrm>
          <a:prstGeom prst="rect">
            <a:avLst/>
          </a:prstGeom>
          <a:noFill/>
        </p:spPr>
        <p:txBody>
          <a:bodyPr wrap="none" lIns="91440" tIns="45720" rIns="91440" bIns="45720">
            <a:spAutoFit/>
          </a:bodyPr>
          <a:lstStyle/>
          <a:p>
            <a:pPr algn="ctr"/>
            <a:r>
              <a:rPr lang="en-US" altLang="zh-CN" sz="19900" dirty="0" smtClean="0">
                <a:ln w="0"/>
                <a:solidFill>
                  <a:srgbClr val="5D4385"/>
                </a:solidFill>
                <a:effectLst>
                  <a:outerShdw blurRad="38100" dist="19050" dir="2700000" algn="tl" rotWithShape="0">
                    <a:schemeClr val="dk1">
                      <a:alpha val="40000"/>
                    </a:schemeClr>
                  </a:outerShdw>
                </a:effectLst>
              </a:rPr>
              <a:t>?</a:t>
            </a:r>
            <a:endParaRPr lang="zh-CN" altLang="en-US" sz="19900" dirty="0">
              <a:ln w="0"/>
              <a:solidFill>
                <a:srgbClr val="5D4385"/>
              </a:solidFill>
              <a:effectLst>
                <a:outerShdw blurRad="38100" dist="19050" dir="2700000" algn="tl" rotWithShape="0">
                  <a:schemeClr val="dk1">
                    <a:alpha val="40000"/>
                  </a:schemeClr>
                </a:outerShdw>
              </a:effectLst>
            </a:endParaRPr>
          </a:p>
        </p:txBody>
      </p:sp>
      <p:sp>
        <p:nvSpPr>
          <p:cNvPr id="7" name="文本框 6"/>
          <p:cNvSpPr txBox="1"/>
          <p:nvPr/>
        </p:nvSpPr>
        <p:spPr>
          <a:xfrm>
            <a:off x="4486952" y="4775661"/>
            <a:ext cx="4794208" cy="707886"/>
          </a:xfrm>
          <a:prstGeom prst="rect">
            <a:avLst/>
          </a:prstGeom>
          <a:noFill/>
        </p:spPr>
        <p:txBody>
          <a:bodyPr wrap="square" rtlCol="0">
            <a:spAutoFit/>
          </a:bodyPr>
          <a:lstStyle/>
          <a:p>
            <a:r>
              <a:rPr lang="zh-CN" altLang="en-US" sz="4000" dirty="0" smtClean="0">
                <a:solidFill>
                  <a:srgbClr val="7030A0"/>
                </a:solidFill>
                <a:latin typeface="仿宋" panose="02010609060101010101" pitchFamily="49" charset="-122"/>
                <a:ea typeface="仿宋" panose="02010609060101010101" pitchFamily="49" charset="-122"/>
              </a:rPr>
              <a:t>欢迎各位老师提问</a:t>
            </a:r>
            <a:endParaRPr lang="zh-CN" altLang="en-US" sz="4000" dirty="0">
              <a:solidFill>
                <a:srgbClr val="7030A0"/>
              </a:solidFill>
              <a:latin typeface="仿宋" panose="02010609060101010101" pitchFamily="49" charset="-122"/>
              <a:ea typeface="仿宋" panose="02010609060101010101" pitchFamily="49" charset="-122"/>
            </a:endParaRPr>
          </a:p>
        </p:txBody>
      </p:sp>
      <p:sp>
        <p:nvSpPr>
          <p:cNvPr id="8" name="灯片编号占位符 3"/>
          <p:cNvSpPr>
            <a:spLocks noGrp="1"/>
          </p:cNvSpPr>
          <p:nvPr/>
        </p:nvSpPr>
        <p:spPr>
          <a:xfrm>
            <a:off x="0" y="880730"/>
            <a:ext cx="1123992" cy="285753"/>
          </a:xfrm>
          <a:prstGeom prst="rect">
            <a:avLst/>
          </a:prstGeom>
        </p:spPr>
        <p:txBody>
          <a:bodyPr vert="horz" rtlCol="0" anchor="ctr"/>
          <a:lstStyle>
            <a:defPPr>
              <a:defRPr lang="zh-CN"/>
            </a:defPPr>
            <a:lvl1pPr marL="0" algn="ctr" defTabSz="914400" rtl="0" eaLnBrk="1" latinLnBrk="0" hangingPunct="1">
              <a:defRPr kumimoji="0"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22/22</a:t>
            </a:r>
            <a:endParaRPr lang="zh-CN" altLang="en-US" dirty="0"/>
          </a:p>
        </p:txBody>
      </p:sp>
    </p:spTree>
    <p:extLst>
      <p:ext uri="{BB962C8B-B14F-4D97-AF65-F5344CB8AC3E}">
        <p14:creationId xmlns:p14="http://schemas.microsoft.com/office/powerpoint/2010/main" val="17718966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5">
                    <a:lumMod val="75000"/>
                  </a:schemeClr>
                </a:solidFill>
                <a:effectLst/>
              </a:rPr>
              <a:t>选题背景与意义</a:t>
            </a:r>
            <a:endParaRPr lang="zh-CN" altLang="en-US" dirty="0"/>
          </a:p>
        </p:txBody>
      </p:sp>
      <p:sp>
        <p:nvSpPr>
          <p:cNvPr id="3" name="内容占位符 2"/>
          <p:cNvSpPr>
            <a:spLocks noGrp="1"/>
          </p:cNvSpPr>
          <p:nvPr>
            <p:ph idx="1"/>
          </p:nvPr>
        </p:nvSpPr>
        <p:spPr/>
        <p:txBody>
          <a:bodyPr/>
          <a:lstStyle/>
          <a:p>
            <a:r>
              <a:rPr lang="zh-CN" altLang="en-US" dirty="0" smtClean="0">
                <a:latin typeface="仿宋" panose="02010609060101010101" pitchFamily="49" charset="-122"/>
                <a:ea typeface="仿宋" panose="02010609060101010101" pitchFamily="49" charset="-122"/>
              </a:rPr>
              <a:t>国内外业务</a:t>
            </a:r>
            <a:r>
              <a:rPr lang="zh-CN" altLang="en-US" dirty="0">
                <a:latin typeface="仿宋" panose="02010609060101010101" pitchFamily="49" charset="-122"/>
                <a:ea typeface="仿宋" panose="02010609060101010101" pitchFamily="49" charset="-122"/>
              </a:rPr>
              <a:t>过程</a:t>
            </a:r>
            <a:r>
              <a:rPr lang="zh-CN" altLang="en-US" dirty="0" smtClean="0">
                <a:latin typeface="仿宋" panose="02010609060101010101" pitchFamily="49" charset="-122"/>
                <a:ea typeface="仿宋" panose="02010609060101010101" pitchFamily="49" charset="-122"/>
              </a:rPr>
              <a:t>管理产品</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pic>
        <p:nvPicPr>
          <p:cNvPr id="5" name="图片 4"/>
          <p:cNvPicPr>
            <a:picLocks noChangeAspect="1"/>
          </p:cNvPicPr>
          <p:nvPr/>
        </p:nvPicPr>
        <p:blipFill>
          <a:blip r:embed="rId4"/>
          <a:stretch>
            <a:fillRect/>
          </a:stretch>
        </p:blipFill>
        <p:spPr>
          <a:xfrm>
            <a:off x="2203756" y="1846280"/>
            <a:ext cx="2314575" cy="876300"/>
          </a:xfrm>
          <a:prstGeom prst="rect">
            <a:avLst/>
          </a:prstGeom>
        </p:spPr>
      </p:pic>
      <p:pic>
        <p:nvPicPr>
          <p:cNvPr id="6" name="图片 5"/>
          <p:cNvPicPr>
            <a:picLocks noChangeAspect="1"/>
          </p:cNvPicPr>
          <p:nvPr/>
        </p:nvPicPr>
        <p:blipFill>
          <a:blip r:embed="rId5"/>
          <a:stretch>
            <a:fillRect/>
          </a:stretch>
        </p:blipFill>
        <p:spPr>
          <a:xfrm>
            <a:off x="3410291" y="4620026"/>
            <a:ext cx="2314575" cy="828675"/>
          </a:xfrm>
          <a:prstGeom prst="rect">
            <a:avLst/>
          </a:prstGeom>
        </p:spPr>
      </p:pic>
      <p:pic>
        <p:nvPicPr>
          <p:cNvPr id="7" name="图片 6"/>
          <p:cNvPicPr>
            <a:picLocks noChangeAspect="1"/>
          </p:cNvPicPr>
          <p:nvPr/>
        </p:nvPicPr>
        <p:blipFill>
          <a:blip r:embed="rId6"/>
          <a:stretch>
            <a:fillRect/>
          </a:stretch>
        </p:blipFill>
        <p:spPr>
          <a:xfrm>
            <a:off x="7705238" y="3951754"/>
            <a:ext cx="2495550" cy="885825"/>
          </a:xfrm>
          <a:prstGeom prst="rect">
            <a:avLst/>
          </a:prstGeom>
        </p:spPr>
      </p:pic>
      <p:pic>
        <p:nvPicPr>
          <p:cNvPr id="8" name="图片 7"/>
          <p:cNvPicPr>
            <a:picLocks noChangeAspect="1"/>
          </p:cNvPicPr>
          <p:nvPr/>
        </p:nvPicPr>
        <p:blipFill>
          <a:blip r:embed="rId7"/>
          <a:stretch>
            <a:fillRect/>
          </a:stretch>
        </p:blipFill>
        <p:spPr>
          <a:xfrm>
            <a:off x="8211863" y="1788270"/>
            <a:ext cx="3362325" cy="647700"/>
          </a:xfrm>
          <a:prstGeom prst="rect">
            <a:avLst/>
          </a:prstGeom>
        </p:spPr>
      </p:pic>
      <p:pic>
        <p:nvPicPr>
          <p:cNvPr id="9" name="图片 8"/>
          <p:cNvPicPr>
            <a:picLocks noChangeAspect="1"/>
          </p:cNvPicPr>
          <p:nvPr/>
        </p:nvPicPr>
        <p:blipFill>
          <a:blip r:embed="rId8"/>
          <a:stretch>
            <a:fillRect/>
          </a:stretch>
        </p:blipFill>
        <p:spPr>
          <a:xfrm>
            <a:off x="6217221" y="1850801"/>
            <a:ext cx="2013855" cy="544285"/>
          </a:xfrm>
          <a:prstGeom prst="rect">
            <a:avLst/>
          </a:prstGeom>
        </p:spPr>
      </p:pic>
      <p:pic>
        <p:nvPicPr>
          <p:cNvPr id="11" name="图片 10"/>
          <p:cNvPicPr>
            <a:picLocks noChangeAspect="1"/>
          </p:cNvPicPr>
          <p:nvPr/>
        </p:nvPicPr>
        <p:blipFill>
          <a:blip r:embed="rId9"/>
          <a:stretch>
            <a:fillRect/>
          </a:stretch>
        </p:blipFill>
        <p:spPr>
          <a:xfrm>
            <a:off x="5837670" y="5070314"/>
            <a:ext cx="923925" cy="495300"/>
          </a:xfrm>
          <a:prstGeom prst="rect">
            <a:avLst/>
          </a:prstGeom>
        </p:spPr>
      </p:pic>
      <p:pic>
        <p:nvPicPr>
          <p:cNvPr id="12" name="图片 11"/>
          <p:cNvPicPr>
            <a:picLocks noChangeAspect="1"/>
          </p:cNvPicPr>
          <p:nvPr/>
        </p:nvPicPr>
        <p:blipFill>
          <a:blip r:embed="rId10"/>
          <a:stretch>
            <a:fillRect/>
          </a:stretch>
        </p:blipFill>
        <p:spPr>
          <a:xfrm>
            <a:off x="606006" y="4422262"/>
            <a:ext cx="1695450" cy="600075"/>
          </a:xfrm>
          <a:prstGeom prst="rect">
            <a:avLst/>
          </a:prstGeom>
        </p:spPr>
      </p:pic>
      <p:pic>
        <p:nvPicPr>
          <p:cNvPr id="13" name="图片 12"/>
          <p:cNvPicPr>
            <a:picLocks noChangeAspect="1"/>
          </p:cNvPicPr>
          <p:nvPr/>
        </p:nvPicPr>
        <p:blipFill>
          <a:blip r:embed="rId11"/>
          <a:stretch>
            <a:fillRect/>
          </a:stretch>
        </p:blipFill>
        <p:spPr>
          <a:xfrm>
            <a:off x="6833701" y="4995371"/>
            <a:ext cx="4238625" cy="590550"/>
          </a:xfrm>
          <a:prstGeom prst="rect">
            <a:avLst/>
          </a:prstGeom>
        </p:spPr>
      </p:pic>
      <p:pic>
        <p:nvPicPr>
          <p:cNvPr id="14" name="图片 13"/>
          <p:cNvPicPr>
            <a:picLocks noChangeAspect="1"/>
          </p:cNvPicPr>
          <p:nvPr/>
        </p:nvPicPr>
        <p:blipFill>
          <a:blip r:embed="rId12"/>
          <a:stretch>
            <a:fillRect/>
          </a:stretch>
        </p:blipFill>
        <p:spPr>
          <a:xfrm>
            <a:off x="1571656" y="3830869"/>
            <a:ext cx="2667000" cy="409575"/>
          </a:xfrm>
          <a:prstGeom prst="rect">
            <a:avLst/>
          </a:prstGeom>
        </p:spPr>
      </p:pic>
      <p:pic>
        <p:nvPicPr>
          <p:cNvPr id="15" name="图片 14"/>
          <p:cNvPicPr>
            <a:picLocks noChangeAspect="1"/>
          </p:cNvPicPr>
          <p:nvPr/>
        </p:nvPicPr>
        <p:blipFill>
          <a:blip r:embed="rId13"/>
          <a:stretch>
            <a:fillRect/>
          </a:stretch>
        </p:blipFill>
        <p:spPr>
          <a:xfrm>
            <a:off x="5451908" y="3254376"/>
            <a:ext cx="1695450" cy="1314450"/>
          </a:xfrm>
          <a:prstGeom prst="rect">
            <a:avLst/>
          </a:prstGeom>
        </p:spPr>
      </p:pic>
      <p:pic>
        <p:nvPicPr>
          <p:cNvPr id="10" name="图片 9"/>
          <p:cNvPicPr>
            <a:picLocks noChangeAspect="1"/>
          </p:cNvPicPr>
          <p:nvPr/>
        </p:nvPicPr>
        <p:blipFill>
          <a:blip r:embed="rId14"/>
          <a:stretch>
            <a:fillRect/>
          </a:stretch>
        </p:blipFill>
        <p:spPr>
          <a:xfrm>
            <a:off x="8315459" y="2603105"/>
            <a:ext cx="2724150" cy="1143000"/>
          </a:xfrm>
          <a:prstGeom prst="rect">
            <a:avLst/>
          </a:prstGeom>
        </p:spPr>
      </p:pic>
      <p:pic>
        <p:nvPicPr>
          <p:cNvPr id="16" name="图片 15"/>
          <p:cNvPicPr>
            <a:picLocks noChangeAspect="1"/>
          </p:cNvPicPr>
          <p:nvPr/>
        </p:nvPicPr>
        <p:blipFill>
          <a:blip r:embed="rId15"/>
          <a:stretch>
            <a:fillRect/>
          </a:stretch>
        </p:blipFill>
        <p:spPr>
          <a:xfrm>
            <a:off x="5267426" y="2575582"/>
            <a:ext cx="1600200" cy="466725"/>
          </a:xfrm>
          <a:prstGeom prst="rect">
            <a:avLst/>
          </a:prstGeom>
        </p:spPr>
      </p:pic>
      <p:pic>
        <p:nvPicPr>
          <p:cNvPr id="17" name="图片 16"/>
          <p:cNvPicPr>
            <a:picLocks noChangeAspect="1"/>
          </p:cNvPicPr>
          <p:nvPr/>
        </p:nvPicPr>
        <p:blipFill>
          <a:blip r:embed="rId16"/>
          <a:stretch>
            <a:fillRect/>
          </a:stretch>
        </p:blipFill>
        <p:spPr>
          <a:xfrm>
            <a:off x="842994" y="3027911"/>
            <a:ext cx="4124325" cy="619125"/>
          </a:xfrm>
          <a:prstGeom prst="rect">
            <a:avLst/>
          </a:prstGeom>
        </p:spPr>
      </p:pic>
      <p:sp>
        <p:nvSpPr>
          <p:cNvPr id="19" name="灯片编号占位符 3"/>
          <p:cNvSpPr>
            <a:spLocks noGrp="1"/>
          </p:cNvSpPr>
          <p:nvPr>
            <p:ph type="sldNum" sz="quarter" idx="12"/>
          </p:nvPr>
        </p:nvSpPr>
        <p:spPr>
          <a:xfrm>
            <a:off x="0" y="880730"/>
            <a:ext cx="1123992" cy="285753"/>
          </a:xfrm>
        </p:spPr>
        <p:txBody>
          <a:bodyPr/>
          <a:lstStyle/>
          <a:p>
            <a:r>
              <a:rPr lang="en-US" altLang="zh-CN" dirty="0" smtClean="0"/>
              <a:t>3/22</a:t>
            </a:r>
            <a:endParaRPr lang="zh-CN" altLang="en-US" dirty="0"/>
          </a:p>
        </p:txBody>
      </p:sp>
      <p:sp>
        <p:nvSpPr>
          <p:cNvPr id="20" name="矩形 19"/>
          <p:cNvSpPr/>
          <p:nvPr/>
        </p:nvSpPr>
        <p:spPr>
          <a:xfrm>
            <a:off x="1051958" y="5691749"/>
            <a:ext cx="10330528" cy="99196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zh-CN" altLang="en-US"/>
          </a:p>
        </p:txBody>
      </p:sp>
      <p:sp>
        <p:nvSpPr>
          <p:cNvPr id="18" name="文本框 17"/>
          <p:cNvSpPr txBox="1"/>
          <p:nvPr/>
        </p:nvSpPr>
        <p:spPr>
          <a:xfrm>
            <a:off x="1051957" y="5757453"/>
            <a:ext cx="10330528" cy="830997"/>
          </a:xfrm>
          <a:prstGeom prst="rect">
            <a:avLst/>
          </a:prstGeom>
          <a:noFill/>
        </p:spPr>
        <p:txBody>
          <a:bodyPr wrap="square" rtlCol="0">
            <a:spAutoFit/>
          </a:bodyPr>
          <a:lstStyle/>
          <a:p>
            <a:r>
              <a:rPr lang="zh-CN" altLang="en-US" sz="2400" b="1" dirty="0">
                <a:latin typeface="仿宋" panose="02010609060101010101" pitchFamily="49" charset="-122"/>
                <a:ea typeface="仿宋" panose="02010609060101010101" pitchFamily="49" charset="-122"/>
              </a:rPr>
              <a:t>大量的</a:t>
            </a:r>
            <a:r>
              <a:rPr lang="zh-CN" altLang="zh-CN" sz="2400" b="1" dirty="0">
                <a:latin typeface="仿宋" panose="02010609060101010101" pitchFamily="49" charset="-122"/>
                <a:ea typeface="仿宋" panose="02010609060101010101" pitchFamily="49" charset="-122"/>
              </a:rPr>
              <a:t>过程感知信息</a:t>
            </a:r>
            <a:r>
              <a:rPr lang="zh-CN" altLang="zh-CN" sz="2400" b="1" dirty="0" smtClean="0">
                <a:latin typeface="仿宋" panose="02010609060101010101" pitchFamily="49" charset="-122"/>
                <a:ea typeface="仿宋" panose="02010609060101010101" pitchFamily="49" charset="-122"/>
              </a:rPr>
              <a:t>系统已经</a:t>
            </a:r>
            <a:r>
              <a:rPr lang="zh-CN" altLang="zh-CN" sz="2400" b="1" dirty="0">
                <a:latin typeface="仿宋" panose="02010609060101010101" pitchFamily="49" charset="-122"/>
                <a:ea typeface="仿宋" panose="02010609060101010101" pitchFamily="49" charset="-122"/>
              </a:rPr>
              <a:t>被广泛的应用于各行业，为企业提供业务流程建模</a:t>
            </a:r>
            <a:r>
              <a:rPr lang="zh-CN" altLang="en-US" sz="2400" b="1" dirty="0">
                <a:latin typeface="仿宋" panose="02010609060101010101" pitchFamily="49" charset="-122"/>
                <a:ea typeface="仿宋" panose="02010609060101010101" pitchFamily="49" charset="-122"/>
              </a:rPr>
              <a:t>和业务执行监测等服务</a:t>
            </a:r>
            <a:r>
              <a:rPr lang="zh-CN" altLang="zh-CN" sz="2400" b="1" dirty="0" smtClean="0">
                <a:latin typeface="仿宋" panose="02010609060101010101" pitchFamily="49" charset="-122"/>
                <a:ea typeface="仿宋" panose="02010609060101010101" pitchFamily="49" charset="-122"/>
              </a:rPr>
              <a:t>。</a:t>
            </a:r>
            <a:endParaRPr lang="zh-CN" altLang="en-US" sz="2400" b="1" dirty="0">
              <a:latin typeface="仿宋" panose="02010609060101010101" pitchFamily="49" charset="-122"/>
              <a:ea typeface="仿宋" panose="02010609060101010101" pitchFamily="49" charset="-122"/>
            </a:endParaRPr>
          </a:p>
        </p:txBody>
      </p:sp>
      <p:pic>
        <p:nvPicPr>
          <p:cNvPr id="21" name="图片 20"/>
          <p:cNvPicPr>
            <a:picLocks noChangeAspect="1"/>
          </p:cNvPicPr>
          <p:nvPr/>
        </p:nvPicPr>
        <p:blipFill>
          <a:blip r:embed="rId17"/>
          <a:stretch>
            <a:fillRect/>
          </a:stretch>
        </p:blipFill>
        <p:spPr>
          <a:xfrm>
            <a:off x="886450" y="1939588"/>
            <a:ext cx="4493352" cy="3321870"/>
          </a:xfrm>
          <a:prstGeom prst="rect">
            <a:avLst/>
          </a:prstGeom>
        </p:spPr>
      </p:pic>
      <p:sp>
        <p:nvSpPr>
          <p:cNvPr id="22" name="罐形 21"/>
          <p:cNvSpPr/>
          <p:nvPr/>
        </p:nvSpPr>
        <p:spPr>
          <a:xfrm>
            <a:off x="5837670" y="2552878"/>
            <a:ext cx="1310131" cy="940440"/>
          </a:xfrm>
          <a:prstGeom prst="can">
            <a:avLst>
              <a:gd name="adj" fmla="val 45896"/>
            </a:avLst>
          </a:prstGeom>
          <a:solidFill>
            <a:srgbClr val="D3C8DE"/>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solidFill>
                <a:latin typeface="仿宋" panose="02010609060101010101" pitchFamily="49" charset="-122"/>
                <a:ea typeface="仿宋" panose="02010609060101010101" pitchFamily="49" charset="-122"/>
              </a:rPr>
              <a:t>过时的过程模型</a:t>
            </a:r>
            <a:endParaRPr kumimoji="1" lang="zh-CN" altLang="en-US" sz="1200" dirty="0">
              <a:solidFill>
                <a:schemeClr val="tx1"/>
              </a:solidFill>
              <a:latin typeface="仿宋" panose="02010609060101010101" pitchFamily="49" charset="-122"/>
              <a:ea typeface="仿宋" panose="02010609060101010101" pitchFamily="49" charset="-122"/>
            </a:endParaRPr>
          </a:p>
        </p:txBody>
      </p:sp>
      <p:sp>
        <p:nvSpPr>
          <p:cNvPr id="23" name="罐形 22"/>
          <p:cNvSpPr/>
          <p:nvPr/>
        </p:nvSpPr>
        <p:spPr>
          <a:xfrm>
            <a:off x="5837670" y="3699792"/>
            <a:ext cx="1310131" cy="934737"/>
          </a:xfrm>
          <a:prstGeom prst="can">
            <a:avLst>
              <a:gd name="adj" fmla="val 45896"/>
            </a:avLst>
          </a:prstGeom>
          <a:solidFill>
            <a:srgbClr val="C9DAA9"/>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solidFill>
                <a:latin typeface="仿宋" panose="02010609060101010101" pitchFamily="49" charset="-122"/>
                <a:ea typeface="仿宋" panose="02010609060101010101" pitchFamily="49" charset="-122"/>
              </a:rPr>
              <a:t>坏损的事件日志</a:t>
            </a:r>
            <a:endParaRPr kumimoji="1" lang="zh-CN" altLang="en-US" sz="1200" dirty="0">
              <a:solidFill>
                <a:schemeClr val="tx1"/>
              </a:solidFill>
              <a:latin typeface="仿宋" panose="02010609060101010101" pitchFamily="49" charset="-122"/>
              <a:ea typeface="仿宋" panose="02010609060101010101" pitchFamily="49" charset="-122"/>
            </a:endParaRPr>
          </a:p>
        </p:txBody>
      </p:sp>
      <p:sp>
        <p:nvSpPr>
          <p:cNvPr id="24" name="下弧形箭头 23"/>
          <p:cNvSpPr/>
          <p:nvPr/>
        </p:nvSpPr>
        <p:spPr>
          <a:xfrm>
            <a:off x="7297197" y="3786547"/>
            <a:ext cx="1204331" cy="401444"/>
          </a:xfrm>
          <a:prstGeom prst="curvedDownArrow">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chemeClr val="tx1"/>
              </a:solidFill>
              <a:latin typeface="仿宋" panose="02010609060101010101" pitchFamily="49" charset="-122"/>
              <a:ea typeface="仿宋" panose="02010609060101010101" pitchFamily="49" charset="-122"/>
            </a:endParaRPr>
          </a:p>
        </p:txBody>
      </p:sp>
      <p:sp>
        <p:nvSpPr>
          <p:cNvPr id="25" name="上弧形箭头 24"/>
          <p:cNvSpPr/>
          <p:nvPr/>
        </p:nvSpPr>
        <p:spPr>
          <a:xfrm>
            <a:off x="7297197" y="3119752"/>
            <a:ext cx="1159727" cy="367990"/>
          </a:xfrm>
          <a:prstGeom prst="curvedUp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a:solidFill>
                <a:schemeClr val="tx1"/>
              </a:solidFill>
              <a:latin typeface="仿宋" panose="02010609060101010101" pitchFamily="49" charset="-122"/>
              <a:ea typeface="仿宋" panose="02010609060101010101" pitchFamily="49" charset="-122"/>
            </a:endParaRPr>
          </a:p>
        </p:txBody>
      </p:sp>
      <p:sp>
        <p:nvSpPr>
          <p:cNvPr id="26" name="罐形 25"/>
          <p:cNvSpPr/>
          <p:nvPr/>
        </p:nvSpPr>
        <p:spPr>
          <a:xfrm>
            <a:off x="8606320" y="2573898"/>
            <a:ext cx="1473175" cy="919420"/>
          </a:xfrm>
          <a:prstGeom prst="can">
            <a:avLst>
              <a:gd name="adj" fmla="val 45896"/>
            </a:avLst>
          </a:prstGeom>
          <a:solidFill>
            <a:srgbClr val="D3C8DE"/>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solidFill>
                <a:latin typeface="仿宋" panose="02010609060101010101" pitchFamily="49" charset="-122"/>
                <a:ea typeface="仿宋" panose="02010609060101010101" pitchFamily="49" charset="-122"/>
              </a:rPr>
              <a:t>修复后的过程模型</a:t>
            </a:r>
            <a:endParaRPr kumimoji="1" lang="zh-CN" altLang="en-US" sz="1200" dirty="0">
              <a:solidFill>
                <a:schemeClr val="tx1"/>
              </a:solidFill>
              <a:latin typeface="仿宋" panose="02010609060101010101" pitchFamily="49" charset="-122"/>
              <a:ea typeface="仿宋" panose="02010609060101010101" pitchFamily="49" charset="-122"/>
            </a:endParaRPr>
          </a:p>
        </p:txBody>
      </p:sp>
      <p:sp>
        <p:nvSpPr>
          <p:cNvPr id="27" name="罐形 26"/>
          <p:cNvSpPr/>
          <p:nvPr/>
        </p:nvSpPr>
        <p:spPr>
          <a:xfrm>
            <a:off x="8606319" y="3699792"/>
            <a:ext cx="1473175" cy="920233"/>
          </a:xfrm>
          <a:prstGeom prst="can">
            <a:avLst>
              <a:gd name="adj" fmla="val 45896"/>
            </a:avLst>
          </a:prstGeom>
          <a:solidFill>
            <a:srgbClr val="C9DAA9"/>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a:solidFill>
                  <a:schemeClr val="tx1"/>
                </a:solidFill>
                <a:latin typeface="仿宋" panose="02010609060101010101" pitchFamily="49" charset="-122"/>
                <a:ea typeface="仿宋" panose="02010609060101010101" pitchFamily="49" charset="-122"/>
              </a:rPr>
              <a:t>修复后的事件</a:t>
            </a:r>
            <a:r>
              <a:rPr kumimoji="1" lang="zh-CN" altLang="en-US" sz="1200" smtClean="0">
                <a:solidFill>
                  <a:schemeClr val="tx1"/>
                </a:solidFill>
                <a:latin typeface="仿宋" panose="02010609060101010101" pitchFamily="49" charset="-122"/>
                <a:ea typeface="仿宋" panose="02010609060101010101" pitchFamily="49" charset="-122"/>
              </a:rPr>
              <a:t>日志</a:t>
            </a:r>
            <a:endParaRPr kumimoji="1" lang="zh-CN" altLang="en-US" sz="1200" dirty="0">
              <a:solidFill>
                <a:schemeClr val="tx1"/>
              </a:solidFill>
              <a:latin typeface="仿宋" panose="02010609060101010101" pitchFamily="49" charset="-122"/>
              <a:ea typeface="仿宋" panose="02010609060101010101" pitchFamily="49" charset="-122"/>
            </a:endParaRPr>
          </a:p>
        </p:txBody>
      </p:sp>
      <p:sp>
        <p:nvSpPr>
          <p:cNvPr id="28" name="右箭头 27"/>
          <p:cNvSpPr/>
          <p:nvPr/>
        </p:nvSpPr>
        <p:spPr>
          <a:xfrm>
            <a:off x="10079494" y="3380889"/>
            <a:ext cx="535258" cy="439270"/>
          </a:xfrm>
          <a:prstGeom prst="rightArrow">
            <a:avLst/>
          </a:prstGeom>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sp>
        <p:nvSpPr>
          <p:cNvPr id="29" name="文本框 28"/>
          <p:cNvSpPr txBox="1"/>
          <p:nvPr/>
        </p:nvSpPr>
        <p:spPr>
          <a:xfrm>
            <a:off x="7193545" y="3467535"/>
            <a:ext cx="1524427" cy="307777"/>
          </a:xfrm>
          <a:prstGeom prst="rect">
            <a:avLst/>
          </a:prstGeom>
          <a:noFill/>
        </p:spPr>
        <p:txBody>
          <a:bodyPr wrap="square" rtlCol="0">
            <a:spAutoFit/>
          </a:bodyPr>
          <a:lstStyle/>
          <a:p>
            <a:r>
              <a:rPr kumimoji="1" lang="zh-CN" altLang="en-US" sz="1400" dirty="0">
                <a:latin typeface="仿宋" panose="02010609060101010101" pitchFamily="49" charset="-122"/>
                <a:ea typeface="仿宋" panose="02010609060101010101" pitchFamily="49" charset="-122"/>
              </a:rPr>
              <a:t>日志</a:t>
            </a:r>
            <a:r>
              <a:rPr kumimoji="1" lang="zh-CN" altLang="en-US" sz="1400" dirty="0" smtClean="0">
                <a:latin typeface="仿宋" panose="02010609060101010101" pitchFamily="49" charset="-122"/>
                <a:ea typeface="仿宋" panose="02010609060101010101" pitchFamily="49" charset="-122"/>
              </a:rPr>
              <a:t>与模型修复</a:t>
            </a:r>
            <a:endParaRPr kumimoji="1" lang="zh-CN" altLang="en-US" sz="1400" dirty="0">
              <a:latin typeface="仿宋" panose="02010609060101010101" pitchFamily="49" charset="-122"/>
              <a:ea typeface="仿宋" panose="02010609060101010101" pitchFamily="49" charset="-122"/>
            </a:endParaRPr>
          </a:p>
        </p:txBody>
      </p:sp>
      <p:sp>
        <p:nvSpPr>
          <p:cNvPr id="30" name="矩形 29"/>
          <p:cNvSpPr/>
          <p:nvPr/>
        </p:nvSpPr>
        <p:spPr>
          <a:xfrm>
            <a:off x="10793171" y="3322946"/>
            <a:ext cx="1137424" cy="5551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sp>
        <p:nvSpPr>
          <p:cNvPr id="31" name="文本框 30"/>
          <p:cNvSpPr txBox="1"/>
          <p:nvPr/>
        </p:nvSpPr>
        <p:spPr>
          <a:xfrm>
            <a:off x="10834696" y="3446635"/>
            <a:ext cx="1095899"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符合性检测</a:t>
            </a:r>
            <a:endParaRPr kumimoji="1"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319415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par>
                                <p:cTn id="41" presetID="10" presetClass="entr" presetSubtype="0" fill="hold"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500"/>
                                        <p:tgtEl>
                                          <p:spTgt spid="12"/>
                                        </p:tgtEl>
                                      </p:cBhvr>
                                    </p:animEffect>
                                    <p:set>
                                      <p:cBhvr>
                                        <p:cTn id="56" dur="1" fill="hold">
                                          <p:stCondLst>
                                            <p:cond delay="499"/>
                                          </p:stCondLst>
                                        </p:cTn>
                                        <p:tgtEl>
                                          <p:spTgt spid="12"/>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5"/>
                                        </p:tgtEl>
                                      </p:cBhvr>
                                    </p:animEffect>
                                    <p:set>
                                      <p:cBhvr>
                                        <p:cTn id="59" dur="1" fill="hold">
                                          <p:stCondLst>
                                            <p:cond delay="499"/>
                                          </p:stCondLst>
                                        </p:cTn>
                                        <p:tgtEl>
                                          <p:spTgt spid="5"/>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17"/>
                                        </p:tgtEl>
                                      </p:cBhvr>
                                    </p:animEffect>
                                    <p:set>
                                      <p:cBhvr>
                                        <p:cTn id="62" dur="1" fill="hold">
                                          <p:stCondLst>
                                            <p:cond delay="499"/>
                                          </p:stCondLst>
                                        </p:cTn>
                                        <p:tgtEl>
                                          <p:spTgt spid="17"/>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14"/>
                                        </p:tgtEl>
                                      </p:cBhvr>
                                    </p:animEffect>
                                    <p:set>
                                      <p:cBhvr>
                                        <p:cTn id="65" dur="1" fill="hold">
                                          <p:stCondLst>
                                            <p:cond delay="499"/>
                                          </p:stCondLst>
                                        </p:cTn>
                                        <p:tgtEl>
                                          <p:spTgt spid="14"/>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6"/>
                                        </p:tgtEl>
                                      </p:cBhvr>
                                    </p:animEffect>
                                    <p:set>
                                      <p:cBhvr>
                                        <p:cTn id="68" dur="1" fill="hold">
                                          <p:stCondLst>
                                            <p:cond delay="499"/>
                                          </p:stCondLst>
                                        </p:cTn>
                                        <p:tgtEl>
                                          <p:spTgt spid="6"/>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500"/>
                                        <p:tgtEl>
                                          <p:spTgt spid="11"/>
                                        </p:tgtEl>
                                      </p:cBhvr>
                                    </p:animEffect>
                                    <p:set>
                                      <p:cBhvr>
                                        <p:cTn id="71" dur="1" fill="hold">
                                          <p:stCondLst>
                                            <p:cond delay="499"/>
                                          </p:stCondLst>
                                        </p:cTn>
                                        <p:tgtEl>
                                          <p:spTgt spid="11"/>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15"/>
                                        </p:tgtEl>
                                      </p:cBhvr>
                                    </p:animEffect>
                                    <p:set>
                                      <p:cBhvr>
                                        <p:cTn id="74" dur="1" fill="hold">
                                          <p:stCondLst>
                                            <p:cond delay="499"/>
                                          </p:stCondLst>
                                        </p:cTn>
                                        <p:tgtEl>
                                          <p:spTgt spid="15"/>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13"/>
                                        </p:tgtEl>
                                      </p:cBhvr>
                                    </p:animEffect>
                                    <p:set>
                                      <p:cBhvr>
                                        <p:cTn id="77" dur="1" fill="hold">
                                          <p:stCondLst>
                                            <p:cond delay="499"/>
                                          </p:stCondLst>
                                        </p:cTn>
                                        <p:tgtEl>
                                          <p:spTgt spid="13"/>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7"/>
                                        </p:tgtEl>
                                      </p:cBhvr>
                                    </p:animEffect>
                                    <p:set>
                                      <p:cBhvr>
                                        <p:cTn id="80" dur="1" fill="hold">
                                          <p:stCondLst>
                                            <p:cond delay="499"/>
                                          </p:stCondLst>
                                        </p:cTn>
                                        <p:tgtEl>
                                          <p:spTgt spid="7"/>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500"/>
                                        <p:tgtEl>
                                          <p:spTgt spid="10"/>
                                        </p:tgtEl>
                                      </p:cBhvr>
                                    </p:animEffect>
                                    <p:set>
                                      <p:cBhvr>
                                        <p:cTn id="83" dur="1" fill="hold">
                                          <p:stCondLst>
                                            <p:cond delay="499"/>
                                          </p:stCondLst>
                                        </p:cTn>
                                        <p:tgtEl>
                                          <p:spTgt spid="10"/>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500"/>
                                        <p:tgtEl>
                                          <p:spTgt spid="16"/>
                                        </p:tgtEl>
                                      </p:cBhvr>
                                    </p:animEffect>
                                    <p:set>
                                      <p:cBhvr>
                                        <p:cTn id="86" dur="1" fill="hold">
                                          <p:stCondLst>
                                            <p:cond delay="499"/>
                                          </p:stCondLst>
                                        </p:cTn>
                                        <p:tgtEl>
                                          <p:spTgt spid="16"/>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500"/>
                                        <p:tgtEl>
                                          <p:spTgt spid="9"/>
                                        </p:tgtEl>
                                      </p:cBhvr>
                                    </p:animEffect>
                                    <p:set>
                                      <p:cBhvr>
                                        <p:cTn id="89" dur="1" fill="hold">
                                          <p:stCondLst>
                                            <p:cond delay="499"/>
                                          </p:stCondLst>
                                        </p:cTn>
                                        <p:tgtEl>
                                          <p:spTgt spid="9"/>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21"/>
                                        </p:tgtEl>
                                        <p:attrNameLst>
                                          <p:attrName>style.visibility</p:attrName>
                                        </p:attrNameLst>
                                      </p:cBhvr>
                                      <p:to>
                                        <p:strVal val="visible"/>
                                      </p:to>
                                    </p:set>
                                    <p:animEffect transition="in" filter="fade">
                                      <p:cBhvr>
                                        <p:cTn id="97" dur="500"/>
                                        <p:tgtEl>
                                          <p:spTgt spid="21"/>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22"/>
                                        </p:tgtEl>
                                        <p:attrNameLst>
                                          <p:attrName>style.visibility</p:attrName>
                                        </p:attrNameLst>
                                      </p:cBhvr>
                                      <p:to>
                                        <p:strVal val="visible"/>
                                      </p:to>
                                    </p:set>
                                    <p:animEffect transition="in" filter="fade">
                                      <p:cBhvr>
                                        <p:cTn id="102" dur="500"/>
                                        <p:tgtEl>
                                          <p:spTgt spid="22"/>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23"/>
                                        </p:tgtEl>
                                        <p:attrNameLst>
                                          <p:attrName>style.visibility</p:attrName>
                                        </p:attrNameLst>
                                      </p:cBhvr>
                                      <p:to>
                                        <p:strVal val="visible"/>
                                      </p:to>
                                    </p:set>
                                    <p:animEffect transition="in" filter="fade">
                                      <p:cBhvr>
                                        <p:cTn id="105" dur="500"/>
                                        <p:tgtEl>
                                          <p:spTgt spid="23"/>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24"/>
                                        </p:tgtEl>
                                        <p:attrNameLst>
                                          <p:attrName>style.visibility</p:attrName>
                                        </p:attrNameLst>
                                      </p:cBhvr>
                                      <p:to>
                                        <p:strVal val="visible"/>
                                      </p:to>
                                    </p:set>
                                    <p:animEffect transition="in" filter="fade">
                                      <p:cBhvr>
                                        <p:cTn id="108" dur="500"/>
                                        <p:tgtEl>
                                          <p:spTgt spid="24"/>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29"/>
                                        </p:tgtEl>
                                        <p:attrNameLst>
                                          <p:attrName>style.visibility</p:attrName>
                                        </p:attrNameLst>
                                      </p:cBhvr>
                                      <p:to>
                                        <p:strVal val="visible"/>
                                      </p:to>
                                    </p:set>
                                    <p:animEffect transition="in" filter="fade">
                                      <p:cBhvr>
                                        <p:cTn id="111" dur="500"/>
                                        <p:tgtEl>
                                          <p:spTgt spid="29"/>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25"/>
                                        </p:tgtEl>
                                        <p:attrNameLst>
                                          <p:attrName>style.visibility</p:attrName>
                                        </p:attrNameLst>
                                      </p:cBhvr>
                                      <p:to>
                                        <p:strVal val="visible"/>
                                      </p:to>
                                    </p:set>
                                    <p:animEffect transition="in" filter="fade">
                                      <p:cBhvr>
                                        <p:cTn id="114" dur="500"/>
                                        <p:tgtEl>
                                          <p:spTgt spid="25"/>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fade">
                                      <p:cBhvr>
                                        <p:cTn id="117" dur="500"/>
                                        <p:tgtEl>
                                          <p:spTgt spid="26"/>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7"/>
                                        </p:tgtEl>
                                        <p:attrNameLst>
                                          <p:attrName>style.visibility</p:attrName>
                                        </p:attrNameLst>
                                      </p:cBhvr>
                                      <p:to>
                                        <p:strVal val="visible"/>
                                      </p:to>
                                    </p:set>
                                    <p:animEffect transition="in" filter="fade">
                                      <p:cBhvr>
                                        <p:cTn id="120" dur="500"/>
                                        <p:tgtEl>
                                          <p:spTgt spid="27"/>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28"/>
                                        </p:tgtEl>
                                        <p:attrNameLst>
                                          <p:attrName>style.visibility</p:attrName>
                                        </p:attrNameLst>
                                      </p:cBhvr>
                                      <p:to>
                                        <p:strVal val="visible"/>
                                      </p:to>
                                    </p:set>
                                    <p:animEffect transition="in" filter="fade">
                                      <p:cBhvr>
                                        <p:cTn id="123" dur="500"/>
                                        <p:tgtEl>
                                          <p:spTgt spid="28"/>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1"/>
                                        </p:tgtEl>
                                        <p:attrNameLst>
                                          <p:attrName>style.visibility</p:attrName>
                                        </p:attrNameLst>
                                      </p:cBhvr>
                                      <p:to>
                                        <p:strVal val="visible"/>
                                      </p:to>
                                    </p:set>
                                    <p:animEffect transition="in" filter="fade">
                                      <p:cBhvr>
                                        <p:cTn id="126" dur="500"/>
                                        <p:tgtEl>
                                          <p:spTgt spid="31"/>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fade">
                                      <p:cBhvr>
                                        <p:cTn id="12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8" grpId="0"/>
      <p:bldP spid="22" grpId="0" animBg="1"/>
      <p:bldP spid="23" grpId="0" animBg="1"/>
      <p:bldP spid="24" grpId="0" animBg="1"/>
      <p:bldP spid="25" grpId="0" animBg="1"/>
      <p:bldP spid="26" grpId="0" animBg="1"/>
      <p:bldP spid="27" grpId="0" animBg="1"/>
      <p:bldP spid="28" grpId="0" animBg="1"/>
      <p:bldP spid="29" grpId="0"/>
      <p:bldP spid="30" grpId="0" animBg="1"/>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a:solidFill>
                  <a:schemeClr val="accent5">
                    <a:lumMod val="75000"/>
                  </a:schemeClr>
                </a:solidFill>
                <a:effectLst/>
              </a:rPr>
              <a:t>选题背景与意义</a:t>
            </a: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6" name="矩形 5"/>
          <p:cNvSpPr/>
          <p:nvPr/>
        </p:nvSpPr>
        <p:spPr>
          <a:xfrm>
            <a:off x="7561467" y="1883394"/>
            <a:ext cx="3177417" cy="1100204"/>
          </a:xfrm>
          <a:prstGeom prst="rect">
            <a:avLst/>
          </a:prstGeom>
          <a:solidFill>
            <a:srgbClr val="FFC000"/>
          </a:solidFill>
        </p:spPr>
        <p:style>
          <a:lnRef idx="3">
            <a:schemeClr val="lt1"/>
          </a:lnRef>
          <a:fillRef idx="1">
            <a:schemeClr val="accent5"/>
          </a:fillRef>
          <a:effectRef idx="1">
            <a:schemeClr val="accent5"/>
          </a:effectRef>
          <a:fontRef idx="minor">
            <a:schemeClr val="lt1"/>
          </a:fontRef>
        </p:style>
        <p:txBody>
          <a:bodyPr spcFirstLastPara="0" vert="horz" wrap="square" lIns="412496" tIns="235712" rIns="412496" bIns="235712" numCol="1" spcCol="1270" anchor="ctr" anchorCtr="0">
            <a:noAutofit/>
          </a:bodyPr>
          <a:lstStyle/>
          <a:p>
            <a:r>
              <a:rPr lang="zh-CN" altLang="en-US" sz="2000" dirty="0" smtClean="0">
                <a:solidFill>
                  <a:schemeClr val="tx1"/>
                </a:solidFill>
                <a:latin typeface="仿宋" panose="02010609060101010101" pitchFamily="49" charset="-122"/>
                <a:ea typeface="仿宋" panose="02010609060101010101" pitchFamily="49" charset="-122"/>
              </a:rPr>
              <a:t>设计一种</a:t>
            </a:r>
            <a:r>
              <a:rPr lang="zh-CN" altLang="en-US" sz="2000" smtClean="0">
                <a:solidFill>
                  <a:schemeClr val="tx1"/>
                </a:solidFill>
                <a:latin typeface="仿宋" panose="02010609060101010101" pitchFamily="49" charset="-122"/>
                <a:ea typeface="仿宋" panose="02010609060101010101" pitchFamily="49" charset="-122"/>
              </a:rPr>
              <a:t>新的修复</a:t>
            </a:r>
            <a:r>
              <a:rPr lang="zh-CN" altLang="en-US" sz="2000" dirty="0" smtClean="0">
                <a:solidFill>
                  <a:schemeClr val="tx1"/>
                </a:solidFill>
                <a:latin typeface="仿宋" panose="02010609060101010101" pitchFamily="49" charset="-122"/>
                <a:ea typeface="仿宋" panose="02010609060101010101" pitchFamily="49" charset="-122"/>
              </a:rPr>
              <a:t>算法，能够以最小代价对日志进行修复</a:t>
            </a:r>
            <a:endParaRPr lang="zh-CN" altLang="en-US" sz="2000" dirty="0">
              <a:solidFill>
                <a:schemeClr val="tx1"/>
              </a:solidFill>
              <a:latin typeface="仿宋" panose="02010609060101010101" pitchFamily="49" charset="-122"/>
              <a:ea typeface="仿宋" panose="02010609060101010101" pitchFamily="49" charset="-122"/>
            </a:endParaRPr>
          </a:p>
        </p:txBody>
      </p:sp>
      <p:grpSp>
        <p:nvGrpSpPr>
          <p:cNvPr id="7" name="组合 6"/>
          <p:cNvGrpSpPr/>
          <p:nvPr/>
        </p:nvGrpSpPr>
        <p:grpSpPr>
          <a:xfrm rot="10800000">
            <a:off x="5889558" y="3830502"/>
            <a:ext cx="1050805" cy="1050805"/>
            <a:chOff x="5116980" y="2183930"/>
            <a:chExt cx="1050805" cy="1050805"/>
          </a:xfrm>
        </p:grpSpPr>
        <p:sp>
          <p:nvSpPr>
            <p:cNvPr id="8" name="等于号 7"/>
            <p:cNvSpPr/>
            <p:nvPr/>
          </p:nvSpPr>
          <p:spPr>
            <a:xfrm>
              <a:off x="5116980" y="2183930"/>
              <a:ext cx="1050805" cy="1050805"/>
            </a:xfrm>
            <a:prstGeom prst="mathEqual">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 name="等于号 4"/>
            <p:cNvSpPr/>
            <p:nvPr/>
          </p:nvSpPr>
          <p:spPr>
            <a:xfrm>
              <a:off x="5256264" y="2400396"/>
              <a:ext cx="772237" cy="61787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endParaRPr lang="zh-CN" altLang="en-US" sz="4600" kern="1200"/>
            </a:p>
          </p:txBody>
        </p:sp>
      </p:grpSp>
      <p:grpSp>
        <p:nvGrpSpPr>
          <p:cNvPr id="10" name="组合 9"/>
          <p:cNvGrpSpPr/>
          <p:nvPr/>
        </p:nvGrpSpPr>
        <p:grpSpPr>
          <a:xfrm>
            <a:off x="7590672" y="2991217"/>
            <a:ext cx="3148211" cy="3402948"/>
            <a:chOff x="39" y="2085472"/>
            <a:chExt cx="3798093" cy="2766960"/>
          </a:xfrm>
        </p:grpSpPr>
        <p:sp>
          <p:nvSpPr>
            <p:cNvPr id="11" name="矩形 10"/>
            <p:cNvSpPr/>
            <p:nvPr/>
          </p:nvSpPr>
          <p:spPr>
            <a:xfrm>
              <a:off x="39" y="2085472"/>
              <a:ext cx="3798093" cy="2766960"/>
            </a:xfrm>
            <a:prstGeom prst="rect">
              <a:avLst/>
            </a:prstGeom>
          </p:spPr>
          <p:style>
            <a:lnRef idx="2">
              <a:schemeClr val="accent5"/>
            </a:lnRef>
            <a:fillRef idx="1">
              <a:schemeClr val="lt1"/>
            </a:fillRef>
            <a:effectRef idx="0">
              <a:schemeClr val="accent5"/>
            </a:effectRef>
            <a:fontRef idx="minor">
              <a:schemeClr val="dk1"/>
            </a:fontRef>
          </p:style>
        </p:sp>
        <p:sp>
          <p:nvSpPr>
            <p:cNvPr id="12" name="矩形 11"/>
            <p:cNvSpPr/>
            <p:nvPr/>
          </p:nvSpPr>
          <p:spPr>
            <a:xfrm>
              <a:off x="39" y="2085472"/>
              <a:ext cx="3798093" cy="2766960"/>
            </a:xfrm>
            <a:prstGeom prst="rect">
              <a:avLst/>
            </a:prstGeom>
          </p:spPr>
          <p:style>
            <a:lnRef idx="2">
              <a:schemeClr val="accent5"/>
            </a:lnRef>
            <a:fillRef idx="1">
              <a:schemeClr val="lt1"/>
            </a:fillRef>
            <a:effectRef idx="0">
              <a:schemeClr val="accent5"/>
            </a:effectRef>
            <a:fontRef idx="minor">
              <a:schemeClr val="dk1"/>
            </a:fontRef>
          </p:style>
          <p:txBody>
            <a:bodyPr spcFirstLastPara="0" vert="horz" wrap="square" lIns="309372" tIns="309372" rIns="412496" bIns="464058" numCol="1" spcCol="1270" anchor="t" anchorCtr="0">
              <a:noAutofit/>
            </a:bodyPr>
            <a:lstStyle/>
            <a:p>
              <a:pPr marL="285750" lvl="1" indent="-285750" algn="l" defTabSz="2578100">
                <a:lnSpc>
                  <a:spcPct val="90000"/>
                </a:lnSpc>
                <a:spcBef>
                  <a:spcPct val="0"/>
                </a:spcBef>
                <a:spcAft>
                  <a:spcPct val="15000"/>
                </a:spcAft>
                <a:buChar char="••"/>
              </a:pPr>
              <a:endParaRPr lang="zh-CN" altLang="en-US" sz="5800" kern="1200" dirty="0"/>
            </a:p>
            <a:p>
              <a:pPr marL="285750" lvl="1" indent="-285750" algn="l" defTabSz="2578100">
                <a:lnSpc>
                  <a:spcPct val="90000"/>
                </a:lnSpc>
                <a:spcBef>
                  <a:spcPct val="0"/>
                </a:spcBef>
                <a:spcAft>
                  <a:spcPct val="15000"/>
                </a:spcAft>
                <a:buChar char="••"/>
              </a:pPr>
              <a:endParaRPr lang="zh-CN" altLang="en-US" sz="5800" kern="1200" dirty="0"/>
            </a:p>
          </p:txBody>
        </p:sp>
      </p:grpSp>
      <p:sp>
        <p:nvSpPr>
          <p:cNvPr id="17" name="矩形 16"/>
          <p:cNvSpPr/>
          <p:nvPr/>
        </p:nvSpPr>
        <p:spPr>
          <a:xfrm>
            <a:off x="1828378" y="4850707"/>
            <a:ext cx="3427712" cy="1901558"/>
          </a:xfrm>
          <a:prstGeom prst="rect">
            <a:avLst/>
          </a:prstGeom>
          <a:solidFill>
            <a:schemeClr val="accent2">
              <a:lumMod val="40000"/>
              <a:lumOff val="60000"/>
            </a:schemeClr>
          </a:solidFill>
          <a:ln>
            <a:solidFill>
              <a:schemeClr val="accent2">
                <a:lumMod val="40000"/>
                <a:lumOff val="60000"/>
              </a:schemeClr>
            </a:solidFill>
          </a:ln>
        </p:spPr>
        <p:style>
          <a:lnRef idx="3">
            <a:schemeClr val="lt1"/>
          </a:lnRef>
          <a:fillRef idx="1">
            <a:schemeClr val="accent5"/>
          </a:fillRef>
          <a:effectRef idx="1">
            <a:schemeClr val="accent5"/>
          </a:effectRef>
          <a:fontRef idx="minor">
            <a:schemeClr val="lt1"/>
          </a:fontRef>
        </p:style>
        <p:txBody>
          <a:bodyPr spcFirstLastPara="0" vert="horz" wrap="square" lIns="412496" tIns="235712" rIns="412496" bIns="235712" numCol="1" spcCol="1270" anchor="ctr" anchorCtr="0">
            <a:noAutofit/>
          </a:bodyPr>
          <a:lstStyle/>
          <a:p>
            <a:r>
              <a:rPr lang="zh-CN" altLang="en-US" b="1" dirty="0">
                <a:solidFill>
                  <a:schemeClr val="tx1"/>
                </a:solidFill>
                <a:latin typeface="仿宋" panose="02010609060101010101" pitchFamily="49" charset="-122"/>
                <a:ea typeface="仿宋" panose="02010609060101010101" pitchFamily="49" charset="-122"/>
              </a:rPr>
              <a:t>缺少针对无序事件日志的高效修复</a:t>
            </a:r>
            <a:r>
              <a:rPr lang="zh-CN" altLang="en-US" b="1" dirty="0" smtClean="0">
                <a:solidFill>
                  <a:schemeClr val="tx1"/>
                </a:solidFill>
                <a:latin typeface="仿宋" panose="02010609060101010101" pitchFamily="49" charset="-122"/>
                <a:ea typeface="仿宋" panose="02010609060101010101" pitchFamily="49" charset="-122"/>
              </a:rPr>
              <a:t>算法</a:t>
            </a:r>
          </a:p>
          <a:p>
            <a:endParaRPr lang="zh-CN" altLang="en-US" dirty="0" smtClean="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a:p>
            <a:endParaRPr lang="zh-CN" altLang="en-US" dirty="0" smtClean="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p:txBody>
      </p:sp>
      <p:grpSp>
        <p:nvGrpSpPr>
          <p:cNvPr id="21" name="组合 20"/>
          <p:cNvGrpSpPr/>
          <p:nvPr/>
        </p:nvGrpSpPr>
        <p:grpSpPr>
          <a:xfrm>
            <a:off x="3010917" y="3847937"/>
            <a:ext cx="1050805" cy="1050805"/>
            <a:chOff x="1960214" y="2183930"/>
            <a:chExt cx="1050805" cy="1050805"/>
          </a:xfrm>
        </p:grpSpPr>
        <p:sp>
          <p:nvSpPr>
            <p:cNvPr id="22" name="加号 21"/>
            <p:cNvSpPr/>
            <p:nvPr/>
          </p:nvSpPr>
          <p:spPr>
            <a:xfrm>
              <a:off x="1960214" y="2183930"/>
              <a:ext cx="1050805" cy="1050805"/>
            </a:xfrm>
            <a:prstGeom prst="mathPlus">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加号 4"/>
            <p:cNvSpPr/>
            <p:nvPr/>
          </p:nvSpPr>
          <p:spPr>
            <a:xfrm>
              <a:off x="2099498" y="2585758"/>
              <a:ext cx="772237" cy="24714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p:txBody>
        </p:sp>
      </p:grpSp>
      <p:sp>
        <p:nvSpPr>
          <p:cNvPr id="24" name="矩形 23"/>
          <p:cNvSpPr/>
          <p:nvPr/>
        </p:nvSpPr>
        <p:spPr>
          <a:xfrm>
            <a:off x="1828378" y="1569256"/>
            <a:ext cx="3427712" cy="2344626"/>
          </a:xfrm>
          <a:prstGeom prst="rect">
            <a:avLst/>
          </a:prstGeom>
          <a:solidFill>
            <a:schemeClr val="accent3">
              <a:lumMod val="60000"/>
              <a:lumOff val="40000"/>
            </a:schemeClr>
          </a:solidFill>
        </p:spPr>
        <p:style>
          <a:lnRef idx="3">
            <a:schemeClr val="lt1"/>
          </a:lnRef>
          <a:fillRef idx="1">
            <a:schemeClr val="accent5"/>
          </a:fillRef>
          <a:effectRef idx="1">
            <a:schemeClr val="accent5"/>
          </a:effectRef>
          <a:fontRef idx="minor">
            <a:schemeClr val="lt1"/>
          </a:fontRef>
        </p:style>
        <p:txBody>
          <a:bodyPr spcFirstLastPara="0" vert="horz" wrap="square" lIns="412496" tIns="235712" rIns="412496" bIns="235712" numCol="1" spcCol="1270" anchor="ctr" anchorCtr="0">
            <a:noAutofit/>
          </a:bodyPr>
          <a:lstStyle/>
          <a:p>
            <a:r>
              <a:rPr lang="zh-CN" altLang="en-US" b="1" dirty="0" smtClean="0">
                <a:solidFill>
                  <a:schemeClr val="tx1"/>
                </a:solidFill>
                <a:latin typeface="仿宋" panose="02010609060101010101" pitchFamily="49" charset="-122"/>
                <a:ea typeface="仿宋" panose="02010609060101010101" pitchFamily="49" charset="-122"/>
              </a:rPr>
              <a:t>分布式计算等应用场景下很容易产生执行顺序缺失的日志</a:t>
            </a:r>
          </a:p>
          <a:p>
            <a:endParaRPr lang="zh-CN" altLang="en-US" dirty="0" smtClean="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a:p>
            <a:endParaRPr lang="zh-CN" altLang="en-US" dirty="0" smtClean="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p:txBody>
      </p:sp>
      <p:sp>
        <p:nvSpPr>
          <p:cNvPr id="25" name="灯片编号占位符 3"/>
          <p:cNvSpPr>
            <a:spLocks noGrp="1"/>
          </p:cNvSpPr>
          <p:nvPr>
            <p:ph type="sldNum" sz="quarter" idx="12"/>
          </p:nvPr>
        </p:nvSpPr>
        <p:spPr>
          <a:xfrm>
            <a:off x="0" y="880730"/>
            <a:ext cx="1123992" cy="285753"/>
          </a:xfrm>
        </p:spPr>
        <p:txBody>
          <a:bodyPr/>
          <a:lstStyle/>
          <a:p>
            <a:r>
              <a:rPr lang="en-US" altLang="zh-CN" dirty="0" smtClean="0"/>
              <a:t>4/22</a:t>
            </a:r>
            <a:endParaRPr lang="zh-CN" altLang="en-US" dirty="0"/>
          </a:p>
        </p:txBody>
      </p:sp>
      <p:sp>
        <p:nvSpPr>
          <p:cNvPr id="29" name="矩形 28"/>
          <p:cNvSpPr/>
          <p:nvPr/>
        </p:nvSpPr>
        <p:spPr>
          <a:xfrm rot="20247109">
            <a:off x="1279594" y="852524"/>
            <a:ext cx="1144922" cy="1323439"/>
          </a:xfrm>
          <a:prstGeom prst="rect">
            <a:avLst/>
          </a:prstGeom>
          <a:noFill/>
        </p:spPr>
        <p:txBody>
          <a:bodyPr wrap="square" lIns="91440" tIns="45720" rIns="91440" bIns="45720">
            <a:spAutoFit/>
          </a:bodyPr>
          <a:lstStyle/>
          <a:p>
            <a:pPr algn="ctr"/>
            <a:r>
              <a:rPr lang="en-US" altLang="zh-CN" sz="8000" dirty="0" smtClean="0">
                <a:ln w="0"/>
                <a:solidFill>
                  <a:srgbClr val="FF0000"/>
                </a:solidFill>
                <a:effectLst>
                  <a:outerShdw blurRad="38100" dist="19050" dir="2700000" algn="tl" rotWithShape="0">
                    <a:schemeClr val="dk1">
                      <a:alpha val="40000"/>
                    </a:schemeClr>
                  </a:outerShdw>
                </a:effectLst>
              </a:rPr>
              <a:t>?</a:t>
            </a:r>
            <a:endParaRPr lang="zh-CN" altLang="en-US" sz="8000" dirty="0">
              <a:ln w="0"/>
              <a:solidFill>
                <a:srgbClr val="FF0000"/>
              </a:solidFill>
              <a:effectLst>
                <a:outerShdw blurRad="38100" dist="19050" dir="2700000" algn="tl" rotWithShape="0">
                  <a:schemeClr val="dk1">
                    <a:alpha val="40000"/>
                  </a:schemeClr>
                </a:outerShdw>
              </a:effectLst>
            </a:endParaRPr>
          </a:p>
        </p:txBody>
      </p:sp>
      <p:sp>
        <p:nvSpPr>
          <p:cNvPr id="30" name="矩形 29"/>
          <p:cNvSpPr/>
          <p:nvPr/>
        </p:nvSpPr>
        <p:spPr>
          <a:xfrm rot="20247109">
            <a:off x="1299134" y="4120175"/>
            <a:ext cx="1144922" cy="1323439"/>
          </a:xfrm>
          <a:prstGeom prst="rect">
            <a:avLst/>
          </a:prstGeom>
          <a:noFill/>
        </p:spPr>
        <p:txBody>
          <a:bodyPr wrap="square" lIns="91440" tIns="45720" rIns="91440" bIns="45720">
            <a:spAutoFit/>
          </a:bodyPr>
          <a:lstStyle/>
          <a:p>
            <a:pPr algn="ctr"/>
            <a:r>
              <a:rPr lang="en-US" altLang="zh-CN" sz="8000" dirty="0" smtClean="0">
                <a:ln w="0"/>
                <a:solidFill>
                  <a:srgbClr val="FF0000"/>
                </a:solidFill>
                <a:effectLst>
                  <a:outerShdw blurRad="38100" dist="19050" dir="2700000" algn="tl" rotWithShape="0">
                    <a:schemeClr val="dk1">
                      <a:alpha val="40000"/>
                    </a:schemeClr>
                  </a:outerShdw>
                </a:effectLst>
              </a:rPr>
              <a:t>?</a:t>
            </a:r>
            <a:endParaRPr lang="zh-CN" altLang="en-US" sz="8000" dirty="0">
              <a:ln w="0"/>
              <a:solidFill>
                <a:srgbClr val="FF0000"/>
              </a:solidFill>
              <a:effectLst>
                <a:outerShdw blurRad="38100" dist="19050" dir="2700000" algn="tl" rotWithShape="0">
                  <a:schemeClr val="dk1">
                    <a:alpha val="40000"/>
                  </a:schemeClr>
                </a:outerShdw>
              </a:effectLst>
            </a:endParaRPr>
          </a:p>
        </p:txBody>
      </p:sp>
      <p:sp>
        <p:nvSpPr>
          <p:cNvPr id="14" name="文本框 13"/>
          <p:cNvSpPr txBox="1"/>
          <p:nvPr/>
        </p:nvSpPr>
        <p:spPr>
          <a:xfrm rot="1067891">
            <a:off x="10181849" y="1087242"/>
            <a:ext cx="678904" cy="1323439"/>
          </a:xfrm>
          <a:prstGeom prst="rect">
            <a:avLst/>
          </a:prstGeom>
          <a:noFill/>
        </p:spPr>
        <p:txBody>
          <a:bodyPr wrap="square" rtlCol="0">
            <a:spAutoFit/>
          </a:bodyPr>
          <a:lstStyle/>
          <a:p>
            <a:r>
              <a:rPr kumimoji="1" lang="zh-CN" altLang="en-US" sz="8000" dirty="0" smtClean="0">
                <a:solidFill>
                  <a:srgbClr val="92D050"/>
                </a:solidFill>
              </a:rPr>
              <a:t>√</a:t>
            </a:r>
            <a:endParaRPr kumimoji="1" lang="zh-CN" altLang="en-US" sz="8000" dirty="0">
              <a:solidFill>
                <a:srgbClr val="92D050"/>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1800702123"/>
              </p:ext>
            </p:extLst>
          </p:nvPr>
        </p:nvGraphicFramePr>
        <p:xfrm>
          <a:off x="1920031" y="2723101"/>
          <a:ext cx="1534721" cy="1066800"/>
        </p:xfrm>
        <a:graphic>
          <a:graphicData uri="http://schemas.openxmlformats.org/drawingml/2006/table">
            <a:tbl>
              <a:tblPr firstRow="1" bandRow="1">
                <a:tableStyleId>{5940675A-B579-460E-94D1-54222C63F5DA}</a:tableStyleId>
              </a:tblPr>
              <a:tblGrid>
                <a:gridCol w="319238"/>
                <a:gridCol w="490654"/>
                <a:gridCol w="457200"/>
                <a:gridCol w="267629"/>
              </a:tblGrid>
              <a:tr h="198947">
                <a:tc>
                  <a:txBody>
                    <a:bodyPr/>
                    <a:lstStyle/>
                    <a:p>
                      <a:pPr algn="ctr"/>
                      <a:r>
                        <a:rPr lang="en-US" altLang="zh-CN" sz="800" b="1" dirty="0" smtClean="0"/>
                        <a:t>ID</a:t>
                      </a:r>
                      <a:endParaRPr lang="zh-CN" altLang="en-US" sz="800" b="1" dirty="0"/>
                    </a:p>
                  </a:txBody>
                  <a:tcPr/>
                </a:tc>
                <a:tc>
                  <a:txBody>
                    <a:bodyPr/>
                    <a:lstStyle/>
                    <a:p>
                      <a:pPr algn="ctr"/>
                      <a:r>
                        <a:rPr lang="en-US" altLang="zh-CN" sz="800" b="1" dirty="0" smtClean="0"/>
                        <a:t>Name</a:t>
                      </a:r>
                      <a:endParaRPr lang="zh-CN" altLang="en-US" sz="800" b="1" dirty="0"/>
                    </a:p>
                  </a:txBody>
                  <a:tcPr/>
                </a:tc>
                <a:tc>
                  <a:txBody>
                    <a:bodyPr/>
                    <a:lstStyle/>
                    <a:p>
                      <a:pPr algn="ctr"/>
                      <a:r>
                        <a:rPr lang="en-US" altLang="zh-CN" sz="800" b="1" dirty="0" smtClean="0"/>
                        <a:t>Date</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1</a:t>
                      </a:r>
                      <a:endParaRPr lang="zh-CN" altLang="en-US" sz="800" b="1" dirty="0"/>
                    </a:p>
                  </a:txBody>
                  <a:tcPr/>
                </a:tc>
                <a:tc>
                  <a:txBody>
                    <a:bodyPr/>
                    <a:lstStyle/>
                    <a:p>
                      <a:pPr algn="ctr"/>
                      <a:r>
                        <a:rPr lang="en-US" altLang="zh-CN" sz="800" b="1" dirty="0" smtClean="0"/>
                        <a:t>A</a:t>
                      </a:r>
                      <a:endParaRPr lang="zh-CN" altLang="en-US" sz="800" b="1" dirty="0"/>
                    </a:p>
                  </a:txBody>
                  <a:tcPr/>
                </a:tc>
                <a:tc>
                  <a:txBody>
                    <a:bodyPr/>
                    <a:lstStyle/>
                    <a:p>
                      <a:pPr algn="ctr"/>
                      <a:r>
                        <a:rPr lang="en-US" altLang="zh-CN" sz="800" b="1" smtClean="0"/>
                        <a:t>09.25</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2</a:t>
                      </a:r>
                      <a:endParaRPr lang="zh-CN" altLang="en-US" sz="800" b="1" dirty="0"/>
                    </a:p>
                  </a:txBody>
                  <a:tcPr/>
                </a:tc>
                <a:tc>
                  <a:txBody>
                    <a:bodyPr/>
                    <a:lstStyle/>
                    <a:p>
                      <a:pPr algn="ctr"/>
                      <a:r>
                        <a:rPr lang="en-US" altLang="zh-CN" sz="800" b="1" dirty="0" smtClean="0"/>
                        <a:t>B</a:t>
                      </a:r>
                      <a:endParaRPr lang="zh-CN" altLang="en-US" sz="800" b="1" dirty="0"/>
                    </a:p>
                  </a:txBody>
                  <a:tcPr/>
                </a:tc>
                <a:tc>
                  <a:txBody>
                    <a:bodyPr/>
                    <a:lstStyle/>
                    <a:p>
                      <a:pPr algn="ctr"/>
                      <a:r>
                        <a:rPr lang="en-US" altLang="zh-CN" sz="800" b="1" dirty="0" smtClean="0"/>
                        <a:t>09.27</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3</a:t>
                      </a:r>
                      <a:endParaRPr lang="zh-CN" altLang="en-US" sz="800" b="1" dirty="0"/>
                    </a:p>
                  </a:txBody>
                  <a:tcPr/>
                </a:tc>
                <a:tc>
                  <a:txBody>
                    <a:bodyPr/>
                    <a:lstStyle/>
                    <a:p>
                      <a:pPr algn="ctr"/>
                      <a:r>
                        <a:rPr lang="en-US" altLang="zh-CN" sz="800" b="1" dirty="0" smtClean="0"/>
                        <a:t>C</a:t>
                      </a:r>
                      <a:endParaRPr lang="zh-CN" altLang="en-US" sz="800" b="1" dirty="0"/>
                    </a:p>
                  </a:txBody>
                  <a:tcPr/>
                </a:tc>
                <a:tc>
                  <a:txBody>
                    <a:bodyPr/>
                    <a:lstStyle/>
                    <a:p>
                      <a:pPr algn="ctr"/>
                      <a:r>
                        <a:rPr lang="en-US" altLang="zh-CN" sz="800" b="1" dirty="0" smtClean="0"/>
                        <a:t>09.28</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r>
            </a:tbl>
          </a:graphicData>
        </a:graphic>
      </p:graphicFrame>
      <p:graphicFrame>
        <p:nvGraphicFramePr>
          <p:cNvPr id="26" name="表格 25"/>
          <p:cNvGraphicFramePr>
            <a:graphicFrameLocks noGrp="1"/>
          </p:cNvGraphicFramePr>
          <p:nvPr>
            <p:extLst>
              <p:ext uri="{D42A27DB-BD31-4B8C-83A1-F6EECF244321}">
                <p14:modId xmlns:p14="http://schemas.microsoft.com/office/powerpoint/2010/main" val="1779012920"/>
              </p:ext>
            </p:extLst>
          </p:nvPr>
        </p:nvGraphicFramePr>
        <p:xfrm>
          <a:off x="3614618" y="2729058"/>
          <a:ext cx="1534721" cy="1066800"/>
        </p:xfrm>
        <a:graphic>
          <a:graphicData uri="http://schemas.openxmlformats.org/drawingml/2006/table">
            <a:tbl>
              <a:tblPr firstRow="1" bandRow="1">
                <a:tableStyleId>{5940675A-B579-460E-94D1-54222C63F5DA}</a:tableStyleId>
              </a:tblPr>
              <a:tblGrid>
                <a:gridCol w="319238"/>
                <a:gridCol w="490654"/>
                <a:gridCol w="457200"/>
                <a:gridCol w="267629"/>
              </a:tblGrid>
              <a:tr h="198947">
                <a:tc>
                  <a:txBody>
                    <a:bodyPr/>
                    <a:lstStyle/>
                    <a:p>
                      <a:pPr algn="ctr"/>
                      <a:r>
                        <a:rPr lang="en-US" altLang="zh-CN" sz="800" b="1" dirty="0" smtClean="0"/>
                        <a:t>ID</a:t>
                      </a:r>
                      <a:endParaRPr lang="zh-CN" altLang="en-US" sz="800" b="1" dirty="0"/>
                    </a:p>
                  </a:txBody>
                  <a:tcPr/>
                </a:tc>
                <a:tc>
                  <a:txBody>
                    <a:bodyPr/>
                    <a:lstStyle/>
                    <a:p>
                      <a:pPr algn="ctr"/>
                      <a:r>
                        <a:rPr lang="en-US" altLang="zh-CN" sz="800" b="1" dirty="0" smtClean="0"/>
                        <a:t>Name</a:t>
                      </a:r>
                      <a:endParaRPr lang="zh-CN" altLang="en-US" sz="800" b="1" dirty="0"/>
                    </a:p>
                  </a:txBody>
                  <a:tcPr/>
                </a:tc>
                <a:tc>
                  <a:txBody>
                    <a:bodyPr/>
                    <a:lstStyle/>
                    <a:p>
                      <a:pPr algn="ctr"/>
                      <a:r>
                        <a:rPr lang="en-US" altLang="zh-CN" sz="800" b="1" dirty="0" smtClean="0"/>
                        <a:t>Date</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1</a:t>
                      </a:r>
                      <a:endParaRPr lang="zh-CN" altLang="en-US" sz="800" b="1" dirty="0"/>
                    </a:p>
                  </a:txBody>
                  <a:tcPr/>
                </a:tc>
                <a:tc>
                  <a:txBody>
                    <a:bodyPr/>
                    <a:lstStyle/>
                    <a:p>
                      <a:pPr algn="ctr"/>
                      <a:r>
                        <a:rPr lang="en-US" altLang="zh-CN" sz="800" b="1" dirty="0" smtClean="0"/>
                        <a:t>A</a:t>
                      </a:r>
                      <a:endParaRPr lang="zh-CN" altLang="en-US" sz="800" b="1" dirty="0"/>
                    </a:p>
                  </a:txBody>
                  <a:tcPr/>
                </a:tc>
                <a:tc>
                  <a:txBody>
                    <a:bodyPr/>
                    <a:lstStyle/>
                    <a:p>
                      <a:pPr algn="ctr"/>
                      <a:r>
                        <a:rPr lang="en-US" altLang="zh-CN" sz="800" b="1" smtClean="0"/>
                        <a:t>09.25</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2</a:t>
                      </a:r>
                      <a:endParaRPr lang="zh-CN" altLang="en-US" sz="800" b="1" dirty="0"/>
                    </a:p>
                  </a:txBody>
                  <a:tcPr/>
                </a:tc>
                <a:tc>
                  <a:txBody>
                    <a:bodyPr/>
                    <a:lstStyle/>
                    <a:p>
                      <a:pPr algn="ctr"/>
                      <a:r>
                        <a:rPr lang="en-US" altLang="zh-CN" sz="800" b="1" dirty="0" smtClean="0"/>
                        <a:t>B</a:t>
                      </a:r>
                      <a:endParaRPr lang="zh-CN" altLang="en-US" sz="800" b="1" dirty="0"/>
                    </a:p>
                  </a:txBody>
                  <a:tcPr/>
                </a:tc>
                <a:tc>
                  <a:txBody>
                    <a:bodyPr/>
                    <a:lstStyle/>
                    <a:p>
                      <a:pPr algn="ctr"/>
                      <a:r>
                        <a:rPr lang="en-US" altLang="zh-CN" sz="800" b="1" dirty="0" smtClean="0"/>
                        <a:t>09.27</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3</a:t>
                      </a:r>
                      <a:endParaRPr lang="zh-CN" altLang="en-US" sz="800" b="1" dirty="0"/>
                    </a:p>
                  </a:txBody>
                  <a:tcPr/>
                </a:tc>
                <a:tc>
                  <a:txBody>
                    <a:bodyPr/>
                    <a:lstStyle/>
                    <a:p>
                      <a:pPr algn="ctr"/>
                      <a:r>
                        <a:rPr lang="en-US" altLang="zh-CN" sz="800" b="1" dirty="0" smtClean="0"/>
                        <a:t>C</a:t>
                      </a:r>
                      <a:endParaRPr lang="zh-CN" altLang="en-US" sz="800" b="1" dirty="0"/>
                    </a:p>
                  </a:txBody>
                  <a:tcPr/>
                </a:tc>
                <a:tc>
                  <a:txBody>
                    <a:bodyPr/>
                    <a:lstStyle/>
                    <a:p>
                      <a:pPr algn="ctr"/>
                      <a:r>
                        <a:rPr lang="en-US" altLang="zh-CN" sz="800" b="1" dirty="0" smtClean="0"/>
                        <a:t>09.22</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r>
            </a:tbl>
          </a:graphicData>
        </a:graphic>
      </p:graphicFrame>
      <p:sp>
        <p:nvSpPr>
          <p:cNvPr id="3" name="爆炸形 1 2"/>
          <p:cNvSpPr/>
          <p:nvPr/>
        </p:nvSpPr>
        <p:spPr>
          <a:xfrm>
            <a:off x="3654639" y="2791473"/>
            <a:ext cx="253009"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7" name="爆炸形 1 26"/>
          <p:cNvSpPr/>
          <p:nvPr/>
        </p:nvSpPr>
        <p:spPr>
          <a:xfrm>
            <a:off x="4472135" y="2791473"/>
            <a:ext cx="352893"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8" name="爆炸形 1 27"/>
          <p:cNvSpPr/>
          <p:nvPr/>
        </p:nvSpPr>
        <p:spPr>
          <a:xfrm>
            <a:off x="4896330" y="2791472"/>
            <a:ext cx="253009"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graphicFrame>
        <p:nvGraphicFramePr>
          <p:cNvPr id="32" name="表格 31"/>
          <p:cNvGraphicFramePr>
            <a:graphicFrameLocks noGrp="1"/>
          </p:cNvGraphicFramePr>
          <p:nvPr>
            <p:extLst>
              <p:ext uri="{D42A27DB-BD31-4B8C-83A1-F6EECF244321}">
                <p14:modId xmlns:p14="http://schemas.microsoft.com/office/powerpoint/2010/main" val="1251073508"/>
              </p:ext>
            </p:extLst>
          </p:nvPr>
        </p:nvGraphicFramePr>
        <p:xfrm>
          <a:off x="2052551" y="5520228"/>
          <a:ext cx="1534721" cy="1066800"/>
        </p:xfrm>
        <a:graphic>
          <a:graphicData uri="http://schemas.openxmlformats.org/drawingml/2006/table">
            <a:tbl>
              <a:tblPr firstRow="1" bandRow="1">
                <a:tableStyleId>{5940675A-B579-460E-94D1-54222C63F5DA}</a:tableStyleId>
              </a:tblPr>
              <a:tblGrid>
                <a:gridCol w="319238"/>
                <a:gridCol w="490654"/>
                <a:gridCol w="457200"/>
                <a:gridCol w="267629"/>
              </a:tblGrid>
              <a:tr h="198947">
                <a:tc>
                  <a:txBody>
                    <a:bodyPr/>
                    <a:lstStyle/>
                    <a:p>
                      <a:pPr algn="ctr"/>
                      <a:r>
                        <a:rPr lang="en-US" altLang="zh-CN" sz="800" b="1" dirty="0" smtClean="0"/>
                        <a:t>ID</a:t>
                      </a:r>
                      <a:endParaRPr lang="zh-CN" altLang="en-US" sz="800" b="1" dirty="0"/>
                    </a:p>
                  </a:txBody>
                  <a:tcPr/>
                </a:tc>
                <a:tc>
                  <a:txBody>
                    <a:bodyPr/>
                    <a:lstStyle/>
                    <a:p>
                      <a:pPr algn="ctr"/>
                      <a:r>
                        <a:rPr lang="en-US" altLang="zh-CN" sz="800" b="1" dirty="0" smtClean="0"/>
                        <a:t>Name</a:t>
                      </a:r>
                      <a:endParaRPr lang="zh-CN" altLang="en-US" sz="800" b="1" dirty="0"/>
                    </a:p>
                  </a:txBody>
                  <a:tcPr/>
                </a:tc>
                <a:tc>
                  <a:txBody>
                    <a:bodyPr/>
                    <a:lstStyle/>
                    <a:p>
                      <a:pPr algn="ctr"/>
                      <a:r>
                        <a:rPr lang="en-US" altLang="zh-CN" sz="800" b="1" dirty="0" smtClean="0"/>
                        <a:t>Date</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1</a:t>
                      </a:r>
                      <a:endParaRPr lang="zh-CN" altLang="en-US" sz="800" b="1" dirty="0"/>
                    </a:p>
                  </a:txBody>
                  <a:tcPr/>
                </a:tc>
                <a:tc>
                  <a:txBody>
                    <a:bodyPr/>
                    <a:lstStyle/>
                    <a:p>
                      <a:pPr algn="ctr"/>
                      <a:r>
                        <a:rPr lang="en-US" altLang="zh-CN" sz="800" b="1" dirty="0" smtClean="0"/>
                        <a:t>A</a:t>
                      </a:r>
                      <a:endParaRPr lang="zh-CN" altLang="en-US" sz="800" b="1" dirty="0"/>
                    </a:p>
                  </a:txBody>
                  <a:tcPr/>
                </a:tc>
                <a:tc>
                  <a:txBody>
                    <a:bodyPr/>
                    <a:lstStyle/>
                    <a:p>
                      <a:pPr algn="ctr"/>
                      <a:r>
                        <a:rPr lang="en-US" altLang="zh-CN" sz="800" b="1" smtClean="0"/>
                        <a:t>09.25</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2</a:t>
                      </a:r>
                      <a:endParaRPr lang="zh-CN" altLang="en-US" sz="800" b="1" dirty="0"/>
                    </a:p>
                  </a:txBody>
                  <a:tcPr/>
                </a:tc>
                <a:tc>
                  <a:txBody>
                    <a:bodyPr/>
                    <a:lstStyle/>
                    <a:p>
                      <a:pPr algn="ctr"/>
                      <a:r>
                        <a:rPr lang="en-US" altLang="zh-CN" sz="800" b="1" dirty="0" smtClean="0"/>
                        <a:t>B</a:t>
                      </a:r>
                      <a:endParaRPr lang="zh-CN" altLang="en-US" sz="800" b="1" dirty="0"/>
                    </a:p>
                  </a:txBody>
                  <a:tcPr/>
                </a:tc>
                <a:tc>
                  <a:txBody>
                    <a:bodyPr/>
                    <a:lstStyle/>
                    <a:p>
                      <a:pPr algn="ctr"/>
                      <a:r>
                        <a:rPr lang="en-US" altLang="zh-CN" sz="800" b="1" dirty="0" smtClean="0"/>
                        <a:t>09.27</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3</a:t>
                      </a:r>
                      <a:endParaRPr lang="zh-CN" altLang="en-US" sz="800" b="1" dirty="0"/>
                    </a:p>
                  </a:txBody>
                  <a:tcPr/>
                </a:tc>
                <a:tc>
                  <a:txBody>
                    <a:bodyPr/>
                    <a:lstStyle/>
                    <a:p>
                      <a:pPr algn="ctr"/>
                      <a:r>
                        <a:rPr lang="en-US" altLang="zh-CN" sz="800" b="1" dirty="0" smtClean="0"/>
                        <a:t>C</a:t>
                      </a:r>
                      <a:endParaRPr lang="zh-CN" altLang="en-US" sz="800" b="1" dirty="0"/>
                    </a:p>
                  </a:txBody>
                  <a:tcPr/>
                </a:tc>
                <a:tc>
                  <a:txBody>
                    <a:bodyPr/>
                    <a:lstStyle/>
                    <a:p>
                      <a:pPr algn="ctr"/>
                      <a:r>
                        <a:rPr lang="en-US" altLang="zh-CN" sz="800" b="1" dirty="0" smtClean="0"/>
                        <a:t>09.22</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r>
            </a:tbl>
          </a:graphicData>
        </a:graphic>
      </p:graphicFrame>
      <p:sp>
        <p:nvSpPr>
          <p:cNvPr id="33" name="爆炸形 1 32"/>
          <p:cNvSpPr/>
          <p:nvPr/>
        </p:nvSpPr>
        <p:spPr>
          <a:xfrm>
            <a:off x="2092572" y="5582643"/>
            <a:ext cx="253009"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34" name="爆炸形 1 33"/>
          <p:cNvSpPr/>
          <p:nvPr/>
        </p:nvSpPr>
        <p:spPr>
          <a:xfrm>
            <a:off x="2910068" y="5582643"/>
            <a:ext cx="352893"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35" name="爆炸形 1 34"/>
          <p:cNvSpPr/>
          <p:nvPr/>
        </p:nvSpPr>
        <p:spPr>
          <a:xfrm>
            <a:off x="3334263" y="5582642"/>
            <a:ext cx="253009"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5" name="多文档 14"/>
          <p:cNvSpPr/>
          <p:nvPr/>
        </p:nvSpPr>
        <p:spPr>
          <a:xfrm>
            <a:off x="4124623" y="5499662"/>
            <a:ext cx="904227" cy="596049"/>
          </a:xfrm>
          <a:prstGeom prst="flowChartMultidocument">
            <a:avLst/>
          </a:prstGeom>
          <a:solidFill>
            <a:srgbClr val="FFC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smtClean="0"/>
              <a:t>日志修复算法</a:t>
            </a:r>
            <a:endParaRPr kumimoji="1" lang="zh-CN" altLang="en-US" sz="1200" dirty="0"/>
          </a:p>
        </p:txBody>
      </p:sp>
      <p:sp>
        <p:nvSpPr>
          <p:cNvPr id="16" name="L 形 15"/>
          <p:cNvSpPr/>
          <p:nvPr/>
        </p:nvSpPr>
        <p:spPr>
          <a:xfrm>
            <a:off x="4332401" y="6261156"/>
            <a:ext cx="473810" cy="309488"/>
          </a:xfrm>
          <a:prstGeom prst="corner">
            <a:avLst>
              <a:gd name="adj1" fmla="val 4957"/>
              <a:gd name="adj2" fmla="val 49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弧 18"/>
          <p:cNvSpPr/>
          <p:nvPr/>
        </p:nvSpPr>
        <p:spPr>
          <a:xfrm rot="5400000">
            <a:off x="4199217" y="5868778"/>
            <a:ext cx="420773" cy="763087"/>
          </a:xfrm>
          <a:prstGeom prst="arc">
            <a:avLst>
              <a:gd name="adj1" fmla="val 16217920"/>
              <a:gd name="adj2" fmla="val 9720"/>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0" name="文本框 19"/>
          <p:cNvSpPr txBox="1"/>
          <p:nvPr/>
        </p:nvSpPr>
        <p:spPr>
          <a:xfrm>
            <a:off x="4645376" y="6456227"/>
            <a:ext cx="133895" cy="276999"/>
          </a:xfrm>
          <a:prstGeom prst="rect">
            <a:avLst/>
          </a:prstGeom>
          <a:noFill/>
        </p:spPr>
        <p:txBody>
          <a:bodyPr wrap="square" rtlCol="0">
            <a:spAutoFit/>
          </a:bodyPr>
          <a:lstStyle/>
          <a:p>
            <a:r>
              <a:rPr kumimoji="1" lang="en-US" altLang="zh-CN" sz="1200" dirty="0" smtClean="0"/>
              <a:t>t</a:t>
            </a:r>
            <a:endParaRPr kumimoji="1" lang="zh-CN" altLang="en-US" sz="1200" dirty="0"/>
          </a:p>
        </p:txBody>
      </p:sp>
      <p:sp>
        <p:nvSpPr>
          <p:cNvPr id="36" name="文本框 35"/>
          <p:cNvSpPr txBox="1"/>
          <p:nvPr/>
        </p:nvSpPr>
        <p:spPr>
          <a:xfrm>
            <a:off x="4158529" y="6039934"/>
            <a:ext cx="133895" cy="276999"/>
          </a:xfrm>
          <a:prstGeom prst="rect">
            <a:avLst/>
          </a:prstGeom>
          <a:noFill/>
        </p:spPr>
        <p:txBody>
          <a:bodyPr wrap="square" rtlCol="0">
            <a:spAutoFit/>
          </a:bodyPr>
          <a:lstStyle/>
          <a:p>
            <a:r>
              <a:rPr kumimoji="1" lang="en-US" altLang="zh-CN" sz="1200" dirty="0" smtClean="0"/>
              <a:t>n</a:t>
            </a:r>
            <a:endParaRPr kumimoji="1" lang="zh-CN" altLang="en-US" sz="1200" dirty="0"/>
          </a:p>
        </p:txBody>
      </p:sp>
      <p:sp>
        <p:nvSpPr>
          <p:cNvPr id="37" name="右弧形箭头 36"/>
          <p:cNvSpPr/>
          <p:nvPr/>
        </p:nvSpPr>
        <p:spPr>
          <a:xfrm>
            <a:off x="3727958" y="5710421"/>
            <a:ext cx="284724" cy="728235"/>
          </a:xfrm>
          <a:prstGeom prst="curved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solidFill>
                <a:schemeClr val="tx1"/>
              </a:solidFill>
            </a:endParaRPr>
          </a:p>
        </p:txBody>
      </p:sp>
      <p:graphicFrame>
        <p:nvGraphicFramePr>
          <p:cNvPr id="38" name="表格 37"/>
          <p:cNvGraphicFramePr>
            <a:graphicFrameLocks noGrp="1"/>
          </p:cNvGraphicFramePr>
          <p:nvPr>
            <p:extLst>
              <p:ext uri="{D42A27DB-BD31-4B8C-83A1-F6EECF244321}">
                <p14:modId xmlns:p14="http://schemas.microsoft.com/office/powerpoint/2010/main" val="1298443169"/>
              </p:ext>
            </p:extLst>
          </p:nvPr>
        </p:nvGraphicFramePr>
        <p:xfrm>
          <a:off x="9320745" y="3155469"/>
          <a:ext cx="1113940" cy="762000"/>
        </p:xfrm>
        <a:graphic>
          <a:graphicData uri="http://schemas.openxmlformats.org/drawingml/2006/table">
            <a:tbl>
              <a:tblPr firstRow="1" bandRow="1">
                <a:tableStyleId>{5940675A-B579-460E-94D1-54222C63F5DA}</a:tableStyleId>
              </a:tblPr>
              <a:tblGrid>
                <a:gridCol w="224971"/>
                <a:gridCol w="391887"/>
                <a:gridCol w="288802"/>
                <a:gridCol w="208280"/>
              </a:tblGrid>
              <a:tr h="121698">
                <a:tc>
                  <a:txBody>
                    <a:bodyPr/>
                    <a:lstStyle/>
                    <a:p>
                      <a:pPr algn="ctr"/>
                      <a:r>
                        <a:rPr lang="en-US" altLang="zh-CN" sz="400" b="1" dirty="0" smtClean="0"/>
                        <a:t>I</a:t>
                      </a:r>
                      <a:endParaRPr lang="zh-CN" altLang="en-US" sz="400" b="1" dirty="0"/>
                    </a:p>
                  </a:txBody>
                  <a:tcPr/>
                </a:tc>
                <a:tc>
                  <a:txBody>
                    <a:bodyPr/>
                    <a:lstStyle/>
                    <a:p>
                      <a:pPr algn="ctr"/>
                      <a:r>
                        <a:rPr lang="en-US" altLang="zh-CN" sz="400" b="1" dirty="0" smtClean="0"/>
                        <a:t>Name</a:t>
                      </a:r>
                      <a:endParaRPr lang="zh-CN" altLang="en-US" sz="400" b="1" dirty="0"/>
                    </a:p>
                  </a:txBody>
                  <a:tcPr/>
                </a:tc>
                <a:tc>
                  <a:txBody>
                    <a:bodyPr/>
                    <a:lstStyle/>
                    <a:p>
                      <a:pPr algn="ctr"/>
                      <a:r>
                        <a:rPr lang="en-US" altLang="zh-CN" sz="400" b="1" dirty="0" err="1" smtClean="0"/>
                        <a:t>Dat</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1</a:t>
                      </a:r>
                      <a:endParaRPr lang="zh-CN" altLang="en-US" sz="400" b="1" dirty="0"/>
                    </a:p>
                  </a:txBody>
                  <a:tcPr/>
                </a:tc>
                <a:tc>
                  <a:txBody>
                    <a:bodyPr/>
                    <a:lstStyle/>
                    <a:p>
                      <a:pPr algn="ctr"/>
                      <a:r>
                        <a:rPr lang="en-US" altLang="zh-CN" sz="400" b="1" dirty="0" smtClean="0"/>
                        <a:t>A</a:t>
                      </a:r>
                      <a:endParaRPr lang="zh-CN" altLang="en-US" sz="400" b="1" dirty="0"/>
                    </a:p>
                  </a:txBody>
                  <a:tcPr/>
                </a:tc>
                <a:tc>
                  <a:txBody>
                    <a:bodyPr/>
                    <a:lstStyle/>
                    <a:p>
                      <a:pPr algn="ctr"/>
                      <a:r>
                        <a:rPr lang="en-US" altLang="zh-CN" sz="400" b="1" dirty="0" smtClean="0"/>
                        <a:t>09.2</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2</a:t>
                      </a:r>
                      <a:endParaRPr lang="zh-CN" altLang="en-US" sz="400" b="1" dirty="0"/>
                    </a:p>
                  </a:txBody>
                  <a:tcPr/>
                </a:tc>
                <a:tc>
                  <a:txBody>
                    <a:bodyPr/>
                    <a:lstStyle/>
                    <a:p>
                      <a:pPr algn="ctr"/>
                      <a:r>
                        <a:rPr lang="en-US" altLang="zh-CN" sz="400" b="1" dirty="0" smtClean="0"/>
                        <a:t>B</a:t>
                      </a:r>
                      <a:endParaRPr lang="zh-CN" altLang="en-US" sz="400" b="1" dirty="0"/>
                    </a:p>
                  </a:txBody>
                  <a:tcPr/>
                </a:tc>
                <a:tc>
                  <a:txBody>
                    <a:bodyPr/>
                    <a:lstStyle/>
                    <a:p>
                      <a:pPr algn="ctr"/>
                      <a:r>
                        <a:rPr lang="en-US" altLang="zh-CN" sz="400" b="1" dirty="0" smtClean="0"/>
                        <a:t>09.2</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3</a:t>
                      </a:r>
                      <a:endParaRPr lang="zh-CN" altLang="en-US" sz="400" b="1" dirty="0"/>
                    </a:p>
                  </a:txBody>
                  <a:tcPr/>
                </a:tc>
                <a:tc>
                  <a:txBody>
                    <a:bodyPr/>
                    <a:lstStyle/>
                    <a:p>
                      <a:pPr algn="ctr"/>
                      <a:r>
                        <a:rPr lang="en-US" altLang="zh-CN" sz="400" b="1" dirty="0" smtClean="0"/>
                        <a:t>C</a:t>
                      </a:r>
                      <a:endParaRPr lang="zh-CN" altLang="en-US" sz="400" b="1" dirty="0"/>
                    </a:p>
                  </a:txBody>
                  <a:tcPr/>
                </a:tc>
                <a:tc>
                  <a:txBody>
                    <a:bodyPr/>
                    <a:lstStyle/>
                    <a:p>
                      <a:pPr algn="ctr"/>
                      <a:r>
                        <a:rPr lang="en-US" altLang="zh-CN" sz="400" b="1" dirty="0" smtClean="0"/>
                        <a:t>09.3</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r>
            </a:tbl>
          </a:graphicData>
        </a:graphic>
      </p:graphicFrame>
      <p:sp>
        <p:nvSpPr>
          <p:cNvPr id="39" name="爆炸形 1 38"/>
          <p:cNvSpPr/>
          <p:nvPr/>
        </p:nvSpPr>
        <p:spPr>
          <a:xfrm>
            <a:off x="9372660" y="3115523"/>
            <a:ext cx="148530" cy="801946"/>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0" name="爆炸形 1 39"/>
          <p:cNvSpPr/>
          <p:nvPr/>
        </p:nvSpPr>
        <p:spPr>
          <a:xfrm>
            <a:off x="10290720" y="3115523"/>
            <a:ext cx="134113" cy="809843"/>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1" name="爆炸形 1 40"/>
          <p:cNvSpPr/>
          <p:nvPr/>
        </p:nvSpPr>
        <p:spPr>
          <a:xfrm>
            <a:off x="9995831" y="3104212"/>
            <a:ext cx="198514" cy="802478"/>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pic>
        <p:nvPicPr>
          <p:cNvPr id="42" name="图片 41"/>
          <p:cNvPicPr>
            <a:picLocks noChangeAspect="1"/>
          </p:cNvPicPr>
          <p:nvPr/>
        </p:nvPicPr>
        <p:blipFill>
          <a:blip r:embed="rId4" cstate="print">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flipH="1">
            <a:off x="7924157" y="3266018"/>
            <a:ext cx="1319949" cy="540902"/>
          </a:xfrm>
          <a:prstGeom prst="rect">
            <a:avLst/>
          </a:prstGeom>
        </p:spPr>
      </p:pic>
      <p:graphicFrame>
        <p:nvGraphicFramePr>
          <p:cNvPr id="44" name="表格 43"/>
          <p:cNvGraphicFramePr>
            <a:graphicFrameLocks noGrp="1"/>
          </p:cNvGraphicFramePr>
          <p:nvPr>
            <p:extLst>
              <p:ext uri="{D42A27DB-BD31-4B8C-83A1-F6EECF244321}">
                <p14:modId xmlns:p14="http://schemas.microsoft.com/office/powerpoint/2010/main" val="205520569"/>
              </p:ext>
            </p:extLst>
          </p:nvPr>
        </p:nvGraphicFramePr>
        <p:xfrm>
          <a:off x="8592477" y="5388153"/>
          <a:ext cx="1187220" cy="762000"/>
        </p:xfrm>
        <a:graphic>
          <a:graphicData uri="http://schemas.openxmlformats.org/drawingml/2006/table">
            <a:tbl>
              <a:tblPr firstRow="1" bandRow="1">
                <a:tableStyleId>{5940675A-B579-460E-94D1-54222C63F5DA}</a:tableStyleId>
              </a:tblPr>
              <a:tblGrid>
                <a:gridCol w="298251"/>
                <a:gridCol w="391887"/>
                <a:gridCol w="288802"/>
                <a:gridCol w="208280"/>
              </a:tblGrid>
              <a:tr h="121698">
                <a:tc>
                  <a:txBody>
                    <a:bodyPr/>
                    <a:lstStyle/>
                    <a:p>
                      <a:pPr algn="ctr"/>
                      <a:r>
                        <a:rPr lang="en-US" altLang="zh-CN" sz="400" b="1" dirty="0" smtClean="0"/>
                        <a:t>ID</a:t>
                      </a:r>
                      <a:endParaRPr lang="zh-CN" altLang="en-US" sz="400" b="1" dirty="0"/>
                    </a:p>
                  </a:txBody>
                  <a:tcPr/>
                </a:tc>
                <a:tc>
                  <a:txBody>
                    <a:bodyPr/>
                    <a:lstStyle/>
                    <a:p>
                      <a:pPr algn="ctr"/>
                      <a:r>
                        <a:rPr lang="en-US" altLang="zh-CN" sz="400" b="1" dirty="0" smtClean="0"/>
                        <a:t>Name</a:t>
                      </a:r>
                      <a:endParaRPr lang="zh-CN" altLang="en-US" sz="400" b="1" dirty="0"/>
                    </a:p>
                  </a:txBody>
                  <a:tcPr/>
                </a:tc>
                <a:tc>
                  <a:txBody>
                    <a:bodyPr/>
                    <a:lstStyle/>
                    <a:p>
                      <a:pPr algn="ctr"/>
                      <a:r>
                        <a:rPr lang="en-US" altLang="zh-CN" sz="400" b="1" dirty="0" err="1" smtClean="0"/>
                        <a:t>Dat</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1</a:t>
                      </a:r>
                      <a:endParaRPr lang="zh-CN" altLang="en-US" sz="400" b="1" dirty="0"/>
                    </a:p>
                  </a:txBody>
                  <a:tcPr/>
                </a:tc>
                <a:tc>
                  <a:txBody>
                    <a:bodyPr/>
                    <a:lstStyle/>
                    <a:p>
                      <a:pPr algn="ctr"/>
                      <a:r>
                        <a:rPr lang="en-US" altLang="zh-CN" sz="400" b="1" dirty="0" smtClean="0"/>
                        <a:t>A</a:t>
                      </a:r>
                      <a:endParaRPr lang="zh-CN" altLang="en-US" sz="400" b="1" dirty="0"/>
                    </a:p>
                  </a:txBody>
                  <a:tcPr/>
                </a:tc>
                <a:tc>
                  <a:txBody>
                    <a:bodyPr/>
                    <a:lstStyle/>
                    <a:p>
                      <a:pPr algn="ctr"/>
                      <a:r>
                        <a:rPr lang="en-US" altLang="zh-CN" sz="400" b="1" dirty="0" smtClean="0"/>
                        <a:t>09.2</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2</a:t>
                      </a:r>
                      <a:endParaRPr lang="zh-CN" altLang="en-US" sz="400" b="1" dirty="0"/>
                    </a:p>
                  </a:txBody>
                  <a:tcPr/>
                </a:tc>
                <a:tc>
                  <a:txBody>
                    <a:bodyPr/>
                    <a:lstStyle/>
                    <a:p>
                      <a:pPr algn="ctr"/>
                      <a:r>
                        <a:rPr lang="en-US" altLang="zh-CN" sz="400" b="1" dirty="0" smtClean="0"/>
                        <a:t>B</a:t>
                      </a:r>
                      <a:endParaRPr lang="zh-CN" altLang="en-US" sz="400" b="1" dirty="0"/>
                    </a:p>
                  </a:txBody>
                  <a:tcPr/>
                </a:tc>
                <a:tc>
                  <a:txBody>
                    <a:bodyPr/>
                    <a:lstStyle/>
                    <a:p>
                      <a:pPr algn="ctr"/>
                      <a:r>
                        <a:rPr lang="en-US" altLang="zh-CN" sz="400" b="1" dirty="0" smtClean="0"/>
                        <a:t>09.2</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3</a:t>
                      </a:r>
                      <a:endParaRPr lang="zh-CN" altLang="en-US" sz="400" b="1" dirty="0"/>
                    </a:p>
                  </a:txBody>
                  <a:tcPr/>
                </a:tc>
                <a:tc>
                  <a:txBody>
                    <a:bodyPr/>
                    <a:lstStyle/>
                    <a:p>
                      <a:pPr algn="ctr"/>
                      <a:r>
                        <a:rPr lang="en-US" altLang="zh-CN" sz="400" b="1" dirty="0" smtClean="0"/>
                        <a:t>C</a:t>
                      </a:r>
                      <a:endParaRPr lang="zh-CN" altLang="en-US" sz="400" b="1" dirty="0"/>
                    </a:p>
                  </a:txBody>
                  <a:tcPr/>
                </a:tc>
                <a:tc>
                  <a:txBody>
                    <a:bodyPr/>
                    <a:lstStyle/>
                    <a:p>
                      <a:pPr algn="ctr"/>
                      <a:r>
                        <a:rPr lang="en-US" altLang="zh-CN" sz="400" b="1" dirty="0" smtClean="0"/>
                        <a:t>09.3</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r>
            </a:tbl>
          </a:graphicData>
        </a:graphic>
      </p:graphicFrame>
      <p:sp>
        <p:nvSpPr>
          <p:cNvPr id="46" name="爆炸形 1 45"/>
          <p:cNvSpPr/>
          <p:nvPr/>
        </p:nvSpPr>
        <p:spPr>
          <a:xfrm>
            <a:off x="9635731" y="5348207"/>
            <a:ext cx="134113" cy="809843"/>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7" name="爆炸形 1 46"/>
          <p:cNvSpPr/>
          <p:nvPr/>
        </p:nvSpPr>
        <p:spPr>
          <a:xfrm>
            <a:off x="9340842" y="5336896"/>
            <a:ext cx="198514" cy="802478"/>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8" name="右箭头 47"/>
          <p:cNvSpPr/>
          <p:nvPr/>
        </p:nvSpPr>
        <p:spPr>
          <a:xfrm rot="5400000">
            <a:off x="9047255" y="4004841"/>
            <a:ext cx="286404" cy="331363"/>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a:p>
        </p:txBody>
      </p:sp>
      <p:sp>
        <p:nvSpPr>
          <p:cNvPr id="49" name="右箭头 48"/>
          <p:cNvSpPr/>
          <p:nvPr/>
        </p:nvSpPr>
        <p:spPr>
          <a:xfrm rot="5400000">
            <a:off x="9042885" y="4989937"/>
            <a:ext cx="286404" cy="331363"/>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a:p>
        </p:txBody>
      </p:sp>
      <p:sp>
        <p:nvSpPr>
          <p:cNvPr id="50" name="文本框 49"/>
          <p:cNvSpPr txBox="1"/>
          <p:nvPr/>
        </p:nvSpPr>
        <p:spPr>
          <a:xfrm>
            <a:off x="9582250" y="3877463"/>
            <a:ext cx="726504" cy="246221"/>
          </a:xfrm>
          <a:prstGeom prst="rect">
            <a:avLst/>
          </a:prstGeom>
          <a:noFill/>
        </p:spPr>
        <p:txBody>
          <a:bodyPr wrap="square" rtlCol="0">
            <a:spAutoFit/>
          </a:bodyPr>
          <a:lstStyle/>
          <a:p>
            <a:r>
              <a:rPr kumimoji="1" lang="zh-CN" altLang="en-US" sz="1000" b="1" dirty="0" smtClean="0">
                <a:solidFill>
                  <a:srgbClr val="FF0000"/>
                </a:solidFill>
                <a:latin typeface="仿宋" panose="02010609060101010101" pitchFamily="49" charset="-122"/>
                <a:ea typeface="仿宋" panose="02010609060101010101" pitchFamily="49" charset="-122"/>
              </a:rPr>
              <a:t>无序日志</a:t>
            </a:r>
            <a:endParaRPr kumimoji="1" lang="zh-CN" altLang="en-US" sz="1000" b="1" dirty="0">
              <a:solidFill>
                <a:srgbClr val="FF0000"/>
              </a:solidFill>
              <a:latin typeface="仿宋" panose="02010609060101010101" pitchFamily="49" charset="-122"/>
              <a:ea typeface="仿宋" panose="02010609060101010101" pitchFamily="49" charset="-122"/>
            </a:endParaRPr>
          </a:p>
        </p:txBody>
      </p:sp>
      <p:sp>
        <p:nvSpPr>
          <p:cNvPr id="51" name="文本框 50"/>
          <p:cNvSpPr txBox="1"/>
          <p:nvPr/>
        </p:nvSpPr>
        <p:spPr>
          <a:xfrm>
            <a:off x="8834623" y="6127941"/>
            <a:ext cx="726504" cy="246221"/>
          </a:xfrm>
          <a:prstGeom prst="rect">
            <a:avLst/>
          </a:prstGeom>
          <a:noFill/>
        </p:spPr>
        <p:txBody>
          <a:bodyPr wrap="square" rtlCol="0">
            <a:spAutoFit/>
          </a:bodyPr>
          <a:lstStyle/>
          <a:p>
            <a:r>
              <a:rPr kumimoji="1" lang="zh-CN" altLang="en-US" sz="1000" b="1" dirty="0" smtClean="0">
                <a:solidFill>
                  <a:srgbClr val="FF0000"/>
                </a:solidFill>
                <a:latin typeface="仿宋" panose="02010609060101010101" pitchFamily="49" charset="-122"/>
                <a:ea typeface="仿宋" panose="02010609060101010101" pitchFamily="49" charset="-122"/>
              </a:rPr>
              <a:t>有效日志</a:t>
            </a:r>
            <a:endParaRPr kumimoji="1" lang="zh-CN" altLang="en-US" sz="1000" b="1" dirty="0">
              <a:solidFill>
                <a:srgbClr val="FF0000"/>
              </a:solidFill>
              <a:latin typeface="仿宋" panose="02010609060101010101" pitchFamily="49" charset="-122"/>
              <a:ea typeface="仿宋" panose="02010609060101010101" pitchFamily="49" charset="-122"/>
            </a:endParaRPr>
          </a:p>
        </p:txBody>
      </p:sp>
      <p:pic>
        <p:nvPicPr>
          <p:cNvPr id="52" name="图片 51"/>
          <p:cNvPicPr>
            <a:picLocks noChangeAspect="1"/>
          </p:cNvPicPr>
          <p:nvPr/>
        </p:nvPicPr>
        <p:blipFill>
          <a:blip r:embed="rId6"/>
          <a:stretch>
            <a:fillRect/>
          </a:stretch>
        </p:blipFill>
        <p:spPr>
          <a:xfrm>
            <a:off x="7859348" y="4321344"/>
            <a:ext cx="1513312" cy="495569"/>
          </a:xfrm>
          <a:prstGeom prst="rect">
            <a:avLst/>
          </a:prstGeom>
        </p:spPr>
      </p:pic>
      <p:pic>
        <p:nvPicPr>
          <p:cNvPr id="18" name="图片 17"/>
          <p:cNvPicPr>
            <a:picLocks noChangeAspect="1"/>
          </p:cNvPicPr>
          <p:nvPr/>
        </p:nvPicPr>
        <p:blipFill>
          <a:blip r:embed="rId7"/>
          <a:stretch>
            <a:fillRect/>
          </a:stretch>
        </p:blipFill>
        <p:spPr>
          <a:xfrm>
            <a:off x="9651184" y="4274005"/>
            <a:ext cx="689294" cy="677720"/>
          </a:xfrm>
          <a:prstGeom prst="rect">
            <a:avLst/>
          </a:prstGeom>
        </p:spPr>
      </p:pic>
      <p:sp>
        <p:nvSpPr>
          <p:cNvPr id="53" name="文本框 52"/>
          <p:cNvSpPr txBox="1"/>
          <p:nvPr/>
        </p:nvSpPr>
        <p:spPr>
          <a:xfrm>
            <a:off x="1814975" y="2403975"/>
            <a:ext cx="961661" cy="307777"/>
          </a:xfrm>
          <a:prstGeom prst="rect">
            <a:avLst/>
          </a:prstGeom>
          <a:noFill/>
        </p:spPr>
        <p:txBody>
          <a:bodyPr wrap="square" rtlCol="0">
            <a:spAutoFit/>
          </a:bodyPr>
          <a:lstStyle/>
          <a:p>
            <a:r>
              <a:rPr lang="zh-CN" altLang="en-US" sz="1400" dirty="0" smtClean="0">
                <a:latin typeface="仿宋" panose="02010609060101010101" pitchFamily="49" charset="-122"/>
                <a:ea typeface="仿宋" panose="02010609060101010101" pitchFamily="49" charset="-122"/>
              </a:rPr>
              <a:t>有序日志</a:t>
            </a:r>
            <a:endParaRPr lang="zh-CN" altLang="en-US" sz="1400" dirty="0">
              <a:latin typeface="仿宋" panose="02010609060101010101" pitchFamily="49" charset="-122"/>
              <a:ea typeface="仿宋" panose="02010609060101010101" pitchFamily="49" charset="-122"/>
            </a:endParaRPr>
          </a:p>
        </p:txBody>
      </p:sp>
      <p:sp>
        <p:nvSpPr>
          <p:cNvPr id="54" name="文本框 53"/>
          <p:cNvSpPr txBox="1"/>
          <p:nvPr/>
        </p:nvSpPr>
        <p:spPr>
          <a:xfrm>
            <a:off x="3504716" y="2414527"/>
            <a:ext cx="961661" cy="307777"/>
          </a:xfrm>
          <a:prstGeom prst="rect">
            <a:avLst/>
          </a:prstGeom>
          <a:noFill/>
        </p:spPr>
        <p:txBody>
          <a:bodyPr wrap="square" rtlCol="0">
            <a:spAutoFit/>
          </a:bodyPr>
          <a:lstStyle/>
          <a:p>
            <a:r>
              <a:rPr lang="zh-CN" altLang="en-US" sz="1400" dirty="0" smtClean="0">
                <a:latin typeface="仿宋" panose="02010609060101010101" pitchFamily="49" charset="-122"/>
                <a:ea typeface="仿宋" panose="02010609060101010101" pitchFamily="49" charset="-122"/>
              </a:rPr>
              <a:t>无序日志</a:t>
            </a:r>
            <a:endParaRPr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290470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fade">
                                      <p:cBhvr>
                                        <p:cTn id="28" dur="500"/>
                                        <p:tgtEl>
                                          <p:spTgt spid="5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500"/>
                                        <p:tgtEl>
                                          <p:spTgt spid="5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0"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500"/>
                                        <p:tgtEl>
                                          <p:spTgt spid="3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fade">
                                      <p:cBhvr>
                                        <p:cTn id="45" dur="500"/>
                                        <p:tgtEl>
                                          <p:spTgt spid="3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fade">
                                      <p:cBhvr>
                                        <p:cTn id="48" dur="500"/>
                                        <p:tgtEl>
                                          <p:spTgt spid="3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500"/>
                                        <p:tgtEl>
                                          <p:spTgt spid="2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fade">
                                      <p:cBhvr>
                                        <p:cTn id="63" dur="500"/>
                                        <p:tgtEl>
                                          <p:spTgt spid="3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fade">
                                      <p:cBhvr>
                                        <p:cTn id="66" dur="500"/>
                                        <p:tgtEl>
                                          <p:spTgt spid="3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fade">
                                      <p:cBhvr>
                                        <p:cTn id="69" dur="500"/>
                                        <p:tgtEl>
                                          <p:spTgt spid="30"/>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fade">
                                      <p:cBhvr>
                                        <p:cTn id="74" dur="500"/>
                                        <p:tgtEl>
                                          <p:spTgt spid="21"/>
                                        </p:tgtEl>
                                      </p:cBhvr>
                                    </p:animEffect>
                                  </p:childTnLst>
                                </p:cTn>
                              </p:par>
                              <p:par>
                                <p:cTn id="75" presetID="10" presetClass="entr" presetSubtype="0" fill="hold" nodeType="with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fade">
                                      <p:cBhvr>
                                        <p:cTn id="77" dur="500"/>
                                        <p:tgtEl>
                                          <p:spTgt spid="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6"/>
                                        </p:tgtEl>
                                        <p:attrNameLst>
                                          <p:attrName>style.visibility</p:attrName>
                                        </p:attrNameLst>
                                      </p:cBhvr>
                                      <p:to>
                                        <p:strVal val="visible"/>
                                      </p:to>
                                    </p:set>
                                    <p:animEffect transition="in" filter="fade">
                                      <p:cBhvr>
                                        <p:cTn id="82" dur="500"/>
                                        <p:tgtEl>
                                          <p:spTgt spid="6"/>
                                        </p:tgtEl>
                                      </p:cBhvr>
                                    </p:animEffect>
                                  </p:childTnLst>
                                </p:cTn>
                              </p:par>
                              <p:par>
                                <p:cTn id="83" presetID="10" presetClass="entr" presetSubtype="0" fill="hold" nodeType="withEffect">
                                  <p:stCondLst>
                                    <p:cond delay="0"/>
                                  </p:stCondLst>
                                  <p:childTnLst>
                                    <p:set>
                                      <p:cBhvr>
                                        <p:cTn id="84" dur="1" fill="hold">
                                          <p:stCondLst>
                                            <p:cond delay="0"/>
                                          </p:stCondLst>
                                        </p:cTn>
                                        <p:tgtEl>
                                          <p:spTgt spid="10"/>
                                        </p:tgtEl>
                                        <p:attrNameLst>
                                          <p:attrName>style.visibility</p:attrName>
                                        </p:attrNameLst>
                                      </p:cBhvr>
                                      <p:to>
                                        <p:strVal val="visible"/>
                                      </p:to>
                                    </p:set>
                                    <p:animEffect transition="in" filter="fade">
                                      <p:cBhvr>
                                        <p:cTn id="85" dur="500"/>
                                        <p:tgtEl>
                                          <p:spTgt spid="10"/>
                                        </p:tgtEl>
                                      </p:cBhvr>
                                    </p:animEffect>
                                  </p:childTnLst>
                                </p:cTn>
                              </p:par>
                              <p:par>
                                <p:cTn id="86" presetID="10" presetClass="entr" presetSubtype="0" fill="hold" nodeType="with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fade">
                                      <p:cBhvr>
                                        <p:cTn id="88" dur="500"/>
                                        <p:tgtEl>
                                          <p:spTgt spid="38"/>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9"/>
                                        </p:tgtEl>
                                        <p:attrNameLst>
                                          <p:attrName>style.visibility</p:attrName>
                                        </p:attrNameLst>
                                      </p:cBhvr>
                                      <p:to>
                                        <p:strVal val="visible"/>
                                      </p:to>
                                    </p:set>
                                    <p:animEffect transition="in" filter="fade">
                                      <p:cBhvr>
                                        <p:cTn id="91" dur="500"/>
                                        <p:tgtEl>
                                          <p:spTgt spid="39"/>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40"/>
                                        </p:tgtEl>
                                        <p:attrNameLst>
                                          <p:attrName>style.visibility</p:attrName>
                                        </p:attrNameLst>
                                      </p:cBhvr>
                                      <p:to>
                                        <p:strVal val="visible"/>
                                      </p:to>
                                    </p:set>
                                    <p:animEffect transition="in" filter="fade">
                                      <p:cBhvr>
                                        <p:cTn id="94" dur="500"/>
                                        <p:tgtEl>
                                          <p:spTgt spid="40"/>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fade">
                                      <p:cBhvr>
                                        <p:cTn id="97" dur="500"/>
                                        <p:tgtEl>
                                          <p:spTgt spid="41"/>
                                        </p:tgtEl>
                                      </p:cBhvr>
                                    </p:animEffect>
                                  </p:childTnLst>
                                </p:cTn>
                              </p:par>
                              <p:par>
                                <p:cTn id="98" presetID="10" presetClass="entr" presetSubtype="0" fill="hold" nodeType="withEffect">
                                  <p:stCondLst>
                                    <p:cond delay="0"/>
                                  </p:stCondLst>
                                  <p:childTnLst>
                                    <p:set>
                                      <p:cBhvr>
                                        <p:cTn id="99" dur="1" fill="hold">
                                          <p:stCondLst>
                                            <p:cond delay="0"/>
                                          </p:stCondLst>
                                        </p:cTn>
                                        <p:tgtEl>
                                          <p:spTgt spid="42"/>
                                        </p:tgtEl>
                                        <p:attrNameLst>
                                          <p:attrName>style.visibility</p:attrName>
                                        </p:attrNameLst>
                                      </p:cBhvr>
                                      <p:to>
                                        <p:strVal val="visible"/>
                                      </p:to>
                                    </p:set>
                                    <p:animEffect transition="in" filter="fade">
                                      <p:cBhvr>
                                        <p:cTn id="100" dur="500"/>
                                        <p:tgtEl>
                                          <p:spTgt spid="42"/>
                                        </p:tgtEl>
                                      </p:cBhvr>
                                    </p:animEffect>
                                  </p:childTnLst>
                                </p:cTn>
                              </p:par>
                              <p:par>
                                <p:cTn id="101" presetID="10" presetClass="entr" presetSubtype="0" fill="hold" nodeType="withEffect">
                                  <p:stCondLst>
                                    <p:cond delay="0"/>
                                  </p:stCondLst>
                                  <p:childTnLst>
                                    <p:set>
                                      <p:cBhvr>
                                        <p:cTn id="102" dur="1" fill="hold">
                                          <p:stCondLst>
                                            <p:cond delay="0"/>
                                          </p:stCondLst>
                                        </p:cTn>
                                        <p:tgtEl>
                                          <p:spTgt spid="44"/>
                                        </p:tgtEl>
                                        <p:attrNameLst>
                                          <p:attrName>style.visibility</p:attrName>
                                        </p:attrNameLst>
                                      </p:cBhvr>
                                      <p:to>
                                        <p:strVal val="visible"/>
                                      </p:to>
                                    </p:set>
                                    <p:animEffect transition="in" filter="fade">
                                      <p:cBhvr>
                                        <p:cTn id="103" dur="500"/>
                                        <p:tgtEl>
                                          <p:spTgt spid="44"/>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46"/>
                                        </p:tgtEl>
                                        <p:attrNameLst>
                                          <p:attrName>style.visibility</p:attrName>
                                        </p:attrNameLst>
                                      </p:cBhvr>
                                      <p:to>
                                        <p:strVal val="visible"/>
                                      </p:to>
                                    </p:set>
                                    <p:animEffect transition="in" filter="fade">
                                      <p:cBhvr>
                                        <p:cTn id="106" dur="500"/>
                                        <p:tgtEl>
                                          <p:spTgt spid="46"/>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47"/>
                                        </p:tgtEl>
                                        <p:attrNameLst>
                                          <p:attrName>style.visibility</p:attrName>
                                        </p:attrNameLst>
                                      </p:cBhvr>
                                      <p:to>
                                        <p:strVal val="visible"/>
                                      </p:to>
                                    </p:set>
                                    <p:animEffect transition="in" filter="fade">
                                      <p:cBhvr>
                                        <p:cTn id="109" dur="500"/>
                                        <p:tgtEl>
                                          <p:spTgt spid="47"/>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48"/>
                                        </p:tgtEl>
                                        <p:attrNameLst>
                                          <p:attrName>style.visibility</p:attrName>
                                        </p:attrNameLst>
                                      </p:cBhvr>
                                      <p:to>
                                        <p:strVal val="visible"/>
                                      </p:to>
                                    </p:set>
                                    <p:animEffect transition="in" filter="fade">
                                      <p:cBhvr>
                                        <p:cTn id="112" dur="500"/>
                                        <p:tgtEl>
                                          <p:spTgt spid="4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49"/>
                                        </p:tgtEl>
                                        <p:attrNameLst>
                                          <p:attrName>style.visibility</p:attrName>
                                        </p:attrNameLst>
                                      </p:cBhvr>
                                      <p:to>
                                        <p:strVal val="visible"/>
                                      </p:to>
                                    </p:set>
                                    <p:animEffect transition="in" filter="fade">
                                      <p:cBhvr>
                                        <p:cTn id="115" dur="500"/>
                                        <p:tgtEl>
                                          <p:spTgt spid="49"/>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50"/>
                                        </p:tgtEl>
                                        <p:attrNameLst>
                                          <p:attrName>style.visibility</p:attrName>
                                        </p:attrNameLst>
                                      </p:cBhvr>
                                      <p:to>
                                        <p:strVal val="visible"/>
                                      </p:to>
                                    </p:set>
                                    <p:animEffect transition="in" filter="fade">
                                      <p:cBhvr>
                                        <p:cTn id="118" dur="500"/>
                                        <p:tgtEl>
                                          <p:spTgt spid="50"/>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51"/>
                                        </p:tgtEl>
                                        <p:attrNameLst>
                                          <p:attrName>style.visibility</p:attrName>
                                        </p:attrNameLst>
                                      </p:cBhvr>
                                      <p:to>
                                        <p:strVal val="visible"/>
                                      </p:to>
                                    </p:set>
                                    <p:animEffect transition="in" filter="fade">
                                      <p:cBhvr>
                                        <p:cTn id="121" dur="500"/>
                                        <p:tgtEl>
                                          <p:spTgt spid="51"/>
                                        </p:tgtEl>
                                      </p:cBhvr>
                                    </p:animEffect>
                                  </p:childTnLst>
                                </p:cTn>
                              </p:par>
                              <p:par>
                                <p:cTn id="122" presetID="10" presetClass="entr" presetSubtype="0" fill="hold" nodeType="withEffect">
                                  <p:stCondLst>
                                    <p:cond delay="0"/>
                                  </p:stCondLst>
                                  <p:childTnLst>
                                    <p:set>
                                      <p:cBhvr>
                                        <p:cTn id="123" dur="1" fill="hold">
                                          <p:stCondLst>
                                            <p:cond delay="0"/>
                                          </p:stCondLst>
                                        </p:cTn>
                                        <p:tgtEl>
                                          <p:spTgt spid="52"/>
                                        </p:tgtEl>
                                        <p:attrNameLst>
                                          <p:attrName>style.visibility</p:attrName>
                                        </p:attrNameLst>
                                      </p:cBhvr>
                                      <p:to>
                                        <p:strVal val="visible"/>
                                      </p:to>
                                    </p:set>
                                    <p:animEffect transition="in" filter="fade">
                                      <p:cBhvr>
                                        <p:cTn id="124" dur="500"/>
                                        <p:tgtEl>
                                          <p:spTgt spid="52"/>
                                        </p:tgtEl>
                                      </p:cBhvr>
                                    </p:animEffect>
                                  </p:childTnLst>
                                </p:cTn>
                              </p:par>
                              <p:par>
                                <p:cTn id="125" presetID="10" presetClass="entr" presetSubtype="0" fill="hold" nodeType="withEffect">
                                  <p:stCondLst>
                                    <p:cond delay="0"/>
                                  </p:stCondLst>
                                  <p:childTnLst>
                                    <p:set>
                                      <p:cBhvr>
                                        <p:cTn id="126" dur="1" fill="hold">
                                          <p:stCondLst>
                                            <p:cond delay="0"/>
                                          </p:stCondLst>
                                        </p:cTn>
                                        <p:tgtEl>
                                          <p:spTgt spid="18"/>
                                        </p:tgtEl>
                                        <p:attrNameLst>
                                          <p:attrName>style.visibility</p:attrName>
                                        </p:attrNameLst>
                                      </p:cBhvr>
                                      <p:to>
                                        <p:strVal val="visible"/>
                                      </p:to>
                                    </p:set>
                                    <p:animEffect transition="in" filter="fade">
                                      <p:cBhvr>
                                        <p:cTn id="127" dur="500"/>
                                        <p:tgtEl>
                                          <p:spTgt spid="18"/>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4"/>
                                        </p:tgtEl>
                                        <p:attrNameLst>
                                          <p:attrName>style.visibility</p:attrName>
                                        </p:attrNameLst>
                                      </p:cBhvr>
                                      <p:to>
                                        <p:strVal val="visible"/>
                                      </p:to>
                                    </p:set>
                                    <p:animEffect transition="in" filter="fade">
                                      <p:cBhvr>
                                        <p:cTn id="1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animBg="1"/>
      <p:bldP spid="24" grpId="0" animBg="1"/>
      <p:bldP spid="29" grpId="0"/>
      <p:bldP spid="30" grpId="0"/>
      <p:bldP spid="14" grpId="0"/>
      <p:bldP spid="3" grpId="0" animBg="1"/>
      <p:bldP spid="27" grpId="0" animBg="1"/>
      <p:bldP spid="28" grpId="0" animBg="1"/>
      <p:bldP spid="33" grpId="0" animBg="1"/>
      <p:bldP spid="34" grpId="0" animBg="1"/>
      <p:bldP spid="35" grpId="0" animBg="1"/>
      <p:bldP spid="15" grpId="0" animBg="1"/>
      <p:bldP spid="16" grpId="0" animBg="1"/>
      <p:bldP spid="19" grpId="0" animBg="1"/>
      <p:bldP spid="20" grpId="0"/>
      <p:bldP spid="36" grpId="0"/>
      <p:bldP spid="37" grpId="0" animBg="1"/>
      <p:bldP spid="39" grpId="0" animBg="1"/>
      <p:bldP spid="40" grpId="0" animBg="1"/>
      <p:bldP spid="41" grpId="0" animBg="1"/>
      <p:bldP spid="46" grpId="0" animBg="1"/>
      <p:bldP spid="47" grpId="0" animBg="1"/>
      <p:bldP spid="48" grpId="0" animBg="1"/>
      <p:bldP spid="49" grpId="0" animBg="1"/>
      <p:bldP spid="50" grpId="0"/>
      <p:bldP spid="51" grpId="0"/>
      <p:bldP spid="53" grpId="0"/>
      <p:bldP spid="5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图表 25"/>
          <p:cNvGraphicFramePr/>
          <p:nvPr>
            <p:extLst>
              <p:ext uri="{D42A27DB-BD31-4B8C-83A1-F6EECF244321}">
                <p14:modId xmlns:p14="http://schemas.microsoft.com/office/powerpoint/2010/main" val="1748087516"/>
              </p:ext>
            </p:extLst>
          </p:nvPr>
        </p:nvGraphicFramePr>
        <p:xfrm>
          <a:off x="2674011" y="1471961"/>
          <a:ext cx="7872761" cy="51982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文本框 14"/>
          <p:cNvSpPr txBox="1"/>
          <p:nvPr/>
        </p:nvSpPr>
        <p:spPr>
          <a:xfrm>
            <a:off x="0" y="1380132"/>
            <a:ext cx="5689600" cy="461665"/>
          </a:xfrm>
          <a:prstGeom prst="rect">
            <a:avLst/>
          </a:prstGeom>
          <a:noFill/>
        </p:spPr>
        <p:txBody>
          <a:bodyPr wrap="square" rtlCol="0">
            <a:spAutoFit/>
          </a:bodyPr>
          <a:lstStyle/>
          <a:p>
            <a:pPr marL="342900" indent="-342900">
              <a:buFont typeface="Wingdings" charset="2"/>
              <a:buChar char="Ø"/>
            </a:pPr>
            <a:r>
              <a:rPr lang="zh-CN" altLang="en-US" sz="2400" b="1" dirty="0" smtClean="0">
                <a:latin typeface="+mj-ea"/>
                <a:ea typeface="+mj-ea"/>
              </a:rPr>
              <a:t>流程模型展开技术</a:t>
            </a:r>
            <a:endParaRPr lang="zh-CN" altLang="en-US" sz="2400" b="1" dirty="0">
              <a:latin typeface="+mj-ea"/>
              <a:ea typeface="+mj-ea"/>
            </a:endParaRPr>
          </a:p>
        </p:txBody>
      </p:sp>
      <p:sp>
        <p:nvSpPr>
          <p:cNvPr id="6" name="矩形 5"/>
          <p:cNvSpPr/>
          <p:nvPr/>
        </p:nvSpPr>
        <p:spPr>
          <a:xfrm>
            <a:off x="120468" y="2216058"/>
            <a:ext cx="5110553" cy="2065655"/>
          </a:xfrm>
          <a:prstGeom prst="rect">
            <a:avLst/>
          </a:prstGeom>
          <a:ln>
            <a:solidFill>
              <a:srgbClr val="5DB5F0"/>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dirty="0"/>
          </a:p>
        </p:txBody>
      </p:sp>
      <p:sp>
        <p:nvSpPr>
          <p:cNvPr id="7" name="文本框 6"/>
          <p:cNvSpPr txBox="1"/>
          <p:nvPr/>
        </p:nvSpPr>
        <p:spPr>
          <a:xfrm>
            <a:off x="326513" y="2031391"/>
            <a:ext cx="1228437" cy="369332"/>
          </a:xfrm>
          <a:prstGeom prst="rect">
            <a:avLst/>
          </a:prstGeom>
          <a:solidFill>
            <a:schemeClr val="lt1">
              <a:tint val="100000"/>
              <a:shade val="100000"/>
              <a:hueMod val="100000"/>
              <a:satMod val="100000"/>
            </a:schemeClr>
          </a:solidFill>
        </p:spPr>
        <p:txBody>
          <a:bodyPr wrap="square" rtlCol="0">
            <a:spAutoFit/>
          </a:bodyPr>
          <a:lstStyle/>
          <a:p>
            <a:r>
              <a:rPr lang="zh-CN" altLang="en-US" dirty="0" smtClean="0">
                <a:latin typeface="仿宋" panose="02010609060101010101" pitchFamily="49" charset="-122"/>
                <a:ea typeface="仿宋" panose="02010609060101010101" pitchFamily="49" charset="-122"/>
              </a:rPr>
              <a:t>分支进程</a:t>
            </a:r>
            <a:endParaRPr lang="zh-CN" altLang="en-US" dirty="0">
              <a:latin typeface="仿宋" panose="02010609060101010101" pitchFamily="49" charset="-122"/>
              <a:ea typeface="仿宋" panose="02010609060101010101" pitchFamily="49" charset="-122"/>
            </a:endParaRPr>
          </a:p>
        </p:txBody>
      </p:sp>
      <p:sp>
        <p:nvSpPr>
          <p:cNvPr id="8" name="文本框 7"/>
          <p:cNvSpPr txBox="1"/>
          <p:nvPr/>
        </p:nvSpPr>
        <p:spPr>
          <a:xfrm>
            <a:off x="182371" y="2436759"/>
            <a:ext cx="1717282" cy="1785104"/>
          </a:xfrm>
          <a:prstGeom prst="rect">
            <a:avLst/>
          </a:prstGeom>
          <a:noFill/>
        </p:spPr>
        <p:txBody>
          <a:bodyPr wrap="square" rtlCol="0">
            <a:spAutoFit/>
          </a:bodyPr>
          <a:lstStyle/>
          <a:p>
            <a:pPr marL="285750" indent="-285750">
              <a:lnSpc>
                <a:spcPts val="2220"/>
              </a:lnSpc>
              <a:buFont typeface="Wingdings" charset="2"/>
              <a:buChar char="p"/>
            </a:pPr>
            <a:r>
              <a:rPr lang="zh-CN" altLang="en-US" dirty="0" smtClean="0">
                <a:latin typeface="仿宋" panose="02010609060101010101" pitchFamily="49" charset="-122"/>
                <a:ea typeface="仿宋" panose="02010609060101010101" pitchFamily="49" charset="-122"/>
              </a:rPr>
              <a:t>一种基于偏序的</a:t>
            </a:r>
            <a:r>
              <a:rPr lang="en-US" altLang="zh-CN" dirty="0" smtClean="0">
                <a:latin typeface="仿宋" panose="02010609060101010101" pitchFamily="49" charset="-122"/>
                <a:ea typeface="仿宋" panose="02010609060101010101" pitchFamily="49" charset="-122"/>
              </a:rPr>
              <a:t>Petri</a:t>
            </a:r>
            <a:r>
              <a:rPr lang="zh-CN" altLang="en-US" dirty="0" smtClean="0">
                <a:latin typeface="仿宋" panose="02010609060101010101" pitchFamily="49" charset="-122"/>
                <a:ea typeface="仿宋" panose="02010609060101010101" pitchFamily="49" charset="-122"/>
              </a:rPr>
              <a:t>网结构的展开形式</a:t>
            </a:r>
          </a:p>
          <a:p>
            <a:pPr marL="285750" indent="-285750">
              <a:lnSpc>
                <a:spcPts val="2220"/>
              </a:lnSpc>
              <a:buFont typeface="Wingdings" charset="2"/>
              <a:buChar char="p"/>
            </a:pPr>
            <a:r>
              <a:rPr lang="zh-CN" altLang="en-US" dirty="0" smtClean="0">
                <a:latin typeface="仿宋" panose="02010609060101010101" pitchFamily="49" charset="-122"/>
                <a:ea typeface="仿宋" panose="02010609060101010101" pitchFamily="49" charset="-122"/>
              </a:rPr>
              <a:t>简化对模型的分析难度</a:t>
            </a:r>
            <a:endParaRPr lang="en-US" altLang="zh-CN" dirty="0" smtClean="0">
              <a:latin typeface="仿宋" panose="02010609060101010101" pitchFamily="49" charset="-122"/>
              <a:ea typeface="仿宋" panose="02010609060101010101" pitchFamily="49" charset="-122"/>
            </a:endParaRPr>
          </a:p>
        </p:txBody>
      </p:sp>
      <p:pic>
        <p:nvPicPr>
          <p:cNvPr id="9" name="图片 8" descr="branchin-example"/>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59822" y="2595245"/>
            <a:ext cx="3101730" cy="1344699"/>
          </a:xfrm>
          <a:prstGeom prst="rect">
            <a:avLst/>
          </a:prstGeom>
          <a:noFill/>
          <a:ln>
            <a:noFill/>
          </a:ln>
        </p:spPr>
      </p:pic>
      <p:sp>
        <p:nvSpPr>
          <p:cNvPr id="10" name="矩形 9"/>
          <p:cNvSpPr/>
          <p:nvPr/>
        </p:nvSpPr>
        <p:spPr>
          <a:xfrm>
            <a:off x="120468" y="4535485"/>
            <a:ext cx="5110553" cy="2065656"/>
          </a:xfrm>
          <a:prstGeom prst="rect">
            <a:avLst/>
          </a:prstGeom>
          <a:ln>
            <a:solidFill>
              <a:srgbClr val="4EB3D5"/>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1" name="文本框 10"/>
          <p:cNvSpPr txBox="1"/>
          <p:nvPr/>
        </p:nvSpPr>
        <p:spPr>
          <a:xfrm>
            <a:off x="335749" y="4350818"/>
            <a:ext cx="1581435" cy="369332"/>
          </a:xfrm>
          <a:prstGeom prst="rect">
            <a:avLst/>
          </a:prstGeom>
          <a:solidFill>
            <a:schemeClr val="lt1">
              <a:tint val="100000"/>
              <a:shade val="100000"/>
              <a:hueMod val="100000"/>
              <a:satMod val="100000"/>
            </a:schemeClr>
          </a:solidFill>
        </p:spPr>
        <p:txBody>
          <a:bodyPr wrap="square" rtlCol="0">
            <a:spAutoFit/>
          </a:bodyPr>
          <a:lstStyle/>
          <a:p>
            <a:r>
              <a:rPr lang="zh-CN" altLang="en-US" smtClean="0">
                <a:latin typeface="仿宋" panose="02010609060101010101" pitchFamily="49" charset="-122"/>
                <a:ea typeface="仿宋" panose="02010609060101010101" pitchFamily="49" charset="-122"/>
              </a:rPr>
              <a:t>完全有限前缀</a:t>
            </a:r>
            <a:endParaRPr lang="zh-CN" altLang="en-US" dirty="0">
              <a:latin typeface="仿宋" panose="02010609060101010101" pitchFamily="49" charset="-122"/>
              <a:ea typeface="仿宋" panose="02010609060101010101" pitchFamily="49" charset="-122"/>
            </a:endParaRPr>
          </a:p>
        </p:txBody>
      </p:sp>
      <p:sp>
        <p:nvSpPr>
          <p:cNvPr id="12" name="文本框 11"/>
          <p:cNvSpPr txBox="1"/>
          <p:nvPr/>
        </p:nvSpPr>
        <p:spPr>
          <a:xfrm>
            <a:off x="180637" y="4768093"/>
            <a:ext cx="1973739" cy="1785104"/>
          </a:xfrm>
          <a:prstGeom prst="rect">
            <a:avLst/>
          </a:prstGeom>
          <a:noFill/>
        </p:spPr>
        <p:txBody>
          <a:bodyPr wrap="square" rtlCol="0">
            <a:spAutoFit/>
          </a:bodyPr>
          <a:lstStyle/>
          <a:p>
            <a:pPr marL="285750" indent="-285750">
              <a:lnSpc>
                <a:spcPts val="2220"/>
              </a:lnSpc>
              <a:buFont typeface="Wingdings" charset="2"/>
              <a:buChar char="p"/>
            </a:pPr>
            <a:r>
              <a:rPr lang="en-US" altLang="zh-CN" dirty="0">
                <a:latin typeface="仿宋" panose="02010609060101010101" pitchFamily="49" charset="-122"/>
                <a:ea typeface="仿宋" panose="02010609060101010101" pitchFamily="49" charset="-122"/>
              </a:rPr>
              <a:t>Petri</a:t>
            </a:r>
            <a:r>
              <a:rPr lang="zh-CN" altLang="en-US" dirty="0">
                <a:latin typeface="仿宋" panose="02010609060101010101" pitchFamily="49" charset="-122"/>
                <a:ea typeface="仿宋" panose="02010609060101010101" pitchFamily="49" charset="-122"/>
              </a:rPr>
              <a:t>网展开形成的出现网的前缀部分</a:t>
            </a:r>
          </a:p>
          <a:p>
            <a:pPr marL="285750" indent="-285750">
              <a:lnSpc>
                <a:spcPts val="2220"/>
              </a:lnSpc>
              <a:buFont typeface="Wingdings" charset="2"/>
              <a:buChar char="p"/>
            </a:pPr>
            <a:r>
              <a:rPr lang="zh-CN" altLang="en-US" dirty="0">
                <a:latin typeface="仿宋" panose="02010609060101010101" pitchFamily="49" charset="-122"/>
                <a:ea typeface="仿宋" panose="02010609060101010101" pitchFamily="49" charset="-122"/>
              </a:rPr>
              <a:t>包含所有状态</a:t>
            </a:r>
          </a:p>
          <a:p>
            <a:pPr marL="285750" indent="-285750">
              <a:lnSpc>
                <a:spcPts val="2220"/>
              </a:lnSpc>
              <a:buFont typeface="Wingdings" charset="2"/>
              <a:buChar char="p"/>
            </a:pPr>
            <a:r>
              <a:rPr lang="zh-CN" altLang="en-US" dirty="0">
                <a:latin typeface="仿宋" panose="02010609060101010101" pitchFamily="49" charset="-122"/>
                <a:ea typeface="仿宋" panose="02010609060101010101" pitchFamily="49" charset="-122"/>
              </a:rPr>
              <a:t>在状态重复的位置产生截断</a:t>
            </a:r>
            <a:endParaRPr lang="zh-CN" altLang="zh-CN" dirty="0">
              <a:latin typeface="仿宋" panose="02010609060101010101" pitchFamily="49" charset="-122"/>
              <a:ea typeface="仿宋" panose="02010609060101010101" pitchFamily="49" charset="-122"/>
            </a:endParaRPr>
          </a:p>
        </p:txBody>
      </p:sp>
      <p:pic>
        <p:nvPicPr>
          <p:cNvPr id="13" name="图片 12"/>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568584" y="4895234"/>
            <a:ext cx="2432799" cy="765899"/>
          </a:xfrm>
          <a:prstGeom prst="rect">
            <a:avLst/>
          </a:prstGeom>
          <a:noFill/>
          <a:ln>
            <a:noFill/>
          </a:ln>
        </p:spPr>
      </p:pic>
      <p:pic>
        <p:nvPicPr>
          <p:cNvPr id="14" name="图片 13"/>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68583" y="5744948"/>
            <a:ext cx="2435305" cy="410668"/>
          </a:xfrm>
          <a:prstGeom prst="rect">
            <a:avLst/>
          </a:prstGeom>
          <a:noFill/>
          <a:ln>
            <a:noFill/>
          </a:ln>
        </p:spPr>
      </p:pic>
      <p:sp>
        <p:nvSpPr>
          <p:cNvPr id="19" name="文本框 18"/>
          <p:cNvSpPr txBox="1"/>
          <p:nvPr/>
        </p:nvSpPr>
        <p:spPr>
          <a:xfrm>
            <a:off x="0" y="1371440"/>
            <a:ext cx="5689600" cy="461665"/>
          </a:xfrm>
          <a:prstGeom prst="rect">
            <a:avLst/>
          </a:prstGeom>
          <a:noFill/>
        </p:spPr>
        <p:txBody>
          <a:bodyPr wrap="square" rtlCol="0">
            <a:spAutoFit/>
          </a:bodyPr>
          <a:lstStyle/>
          <a:p>
            <a:pPr marL="342900" indent="-342900">
              <a:buFont typeface="Wingdings" charset="2"/>
              <a:buChar char="Ø"/>
            </a:pPr>
            <a:r>
              <a:rPr lang="zh-CN" altLang="en-US" sz="2400" b="1" dirty="0" smtClean="0">
                <a:latin typeface="+mj-ea"/>
                <a:ea typeface="+mj-ea"/>
              </a:rPr>
              <a:t>日志与模型修复技术</a:t>
            </a:r>
            <a:endParaRPr lang="zh-CN" altLang="en-US" sz="2400" b="1" dirty="0">
              <a:latin typeface="+mj-ea"/>
              <a:ea typeface="+mj-ea"/>
            </a:endParaRPr>
          </a:p>
        </p:txBody>
      </p:sp>
      <p:sp>
        <p:nvSpPr>
          <p:cNvPr id="20" name="矩形 19"/>
          <p:cNvSpPr/>
          <p:nvPr/>
        </p:nvSpPr>
        <p:spPr>
          <a:xfrm>
            <a:off x="119743" y="4460496"/>
            <a:ext cx="5110553" cy="2244437"/>
          </a:xfrm>
          <a:prstGeom prst="rect">
            <a:avLst/>
          </a:prstGeom>
          <a:ln>
            <a:solidFill>
              <a:srgbClr val="007FC2"/>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6" name="矩形 15"/>
          <p:cNvSpPr/>
          <p:nvPr/>
        </p:nvSpPr>
        <p:spPr>
          <a:xfrm>
            <a:off x="119743" y="1970068"/>
            <a:ext cx="5110553" cy="2244437"/>
          </a:xfrm>
          <a:prstGeom prst="rect">
            <a:avLst/>
          </a:prstGeom>
          <a:ln>
            <a:solidFill>
              <a:srgbClr val="58BDBE"/>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1" name="文本框 20"/>
          <p:cNvSpPr txBox="1"/>
          <p:nvPr/>
        </p:nvSpPr>
        <p:spPr>
          <a:xfrm>
            <a:off x="335025" y="4275830"/>
            <a:ext cx="3450486" cy="369332"/>
          </a:xfrm>
          <a:prstGeom prst="rect">
            <a:avLst/>
          </a:prstGeom>
          <a:solidFill>
            <a:schemeClr val="lt1">
              <a:tint val="100000"/>
              <a:shade val="100000"/>
              <a:hueMod val="100000"/>
              <a:satMod val="100000"/>
            </a:schemeClr>
          </a:solidFill>
        </p:spPr>
        <p:txBody>
          <a:bodyPr wrap="square" rtlCol="0">
            <a:spAutoFit/>
          </a:bodyPr>
          <a:lstStyle/>
          <a:p>
            <a:r>
              <a:rPr lang="zh-CN" altLang="en-US" smtClean="0">
                <a:latin typeface="仿宋" panose="02010609060101010101" pitchFamily="49" charset="-122"/>
                <a:ea typeface="仿宋" panose="02010609060101010101" pitchFamily="49" charset="-122"/>
              </a:rPr>
              <a:t>面向多维度的</a:t>
            </a:r>
            <a:r>
              <a:rPr lang="zh-CN" altLang="en-US" dirty="0">
                <a:latin typeface="仿宋" panose="02010609060101010101" pitchFamily="49" charset="-122"/>
                <a:ea typeface="仿宋" panose="02010609060101010101" pitchFamily="49" charset="-122"/>
              </a:rPr>
              <a:t>日志模型修复技术</a:t>
            </a:r>
          </a:p>
        </p:txBody>
      </p:sp>
      <p:sp>
        <p:nvSpPr>
          <p:cNvPr id="18" name="文本框 17"/>
          <p:cNvSpPr txBox="1"/>
          <p:nvPr/>
        </p:nvSpPr>
        <p:spPr>
          <a:xfrm>
            <a:off x="181646" y="2216058"/>
            <a:ext cx="4342443" cy="1754326"/>
          </a:xfrm>
          <a:prstGeom prst="rect">
            <a:avLst/>
          </a:prstGeom>
          <a:noFill/>
        </p:spPr>
        <p:txBody>
          <a:bodyPr wrap="square" rtlCol="0">
            <a:spAutoFit/>
          </a:bodyPr>
          <a:lstStyle/>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模型修复</a:t>
            </a:r>
          </a:p>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日志修复</a:t>
            </a:r>
          </a:p>
          <a:p>
            <a:pPr marL="742950" lvl="1" indent="-285750">
              <a:buFont typeface="Arial" charset="0"/>
              <a:buChar char="•"/>
            </a:pPr>
            <a:r>
              <a:rPr lang="zh-CN" altLang="en-US" dirty="0" smtClean="0">
                <a:latin typeface="仿宋" panose="02010609060101010101" pitchFamily="49" charset="-122"/>
                <a:ea typeface="仿宋" panose="02010609060101010101" pitchFamily="49" charset="-122"/>
              </a:rPr>
              <a:t>基于统计学的方法</a:t>
            </a:r>
          </a:p>
          <a:p>
            <a:pPr marL="742950" lvl="1" indent="-285750">
              <a:buFont typeface="Arial" charset="0"/>
              <a:buChar char="•"/>
            </a:pPr>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方法</a:t>
            </a:r>
          </a:p>
          <a:p>
            <a:pPr marL="742950" lvl="1" indent="-285750">
              <a:buFont typeface="Arial" charset="0"/>
              <a:buChar char="•"/>
            </a:pPr>
            <a:r>
              <a:rPr lang="zh-CN" altLang="en-US" dirty="0" smtClean="0">
                <a:latin typeface="仿宋" panose="02010609060101010101" pitchFamily="49" charset="-122"/>
                <a:ea typeface="仿宋" panose="02010609060101010101" pitchFamily="49" charset="-122"/>
              </a:rPr>
              <a:t>针对事件缺失修复的加速方法</a:t>
            </a:r>
          </a:p>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标签修复</a:t>
            </a:r>
            <a:endParaRPr lang="en-US" altLang="zh-CN" dirty="0" smtClean="0">
              <a:latin typeface="仿宋" panose="02010609060101010101" pitchFamily="49" charset="-122"/>
              <a:ea typeface="仿宋" panose="02010609060101010101" pitchFamily="49" charset="-122"/>
            </a:endParaRPr>
          </a:p>
        </p:txBody>
      </p:sp>
      <p:sp>
        <p:nvSpPr>
          <p:cNvPr id="22" name="文本框 21"/>
          <p:cNvSpPr txBox="1"/>
          <p:nvPr/>
        </p:nvSpPr>
        <p:spPr>
          <a:xfrm>
            <a:off x="179912" y="4645162"/>
            <a:ext cx="2320345" cy="923330"/>
          </a:xfrm>
          <a:prstGeom prst="rect">
            <a:avLst/>
          </a:prstGeom>
          <a:noFill/>
        </p:spPr>
        <p:txBody>
          <a:bodyPr wrap="square" rtlCol="0">
            <a:spAutoFit/>
          </a:bodyPr>
          <a:lstStyle/>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控制流</a:t>
            </a:r>
            <a:endParaRPr lang="zh-CN" altLang="en-US" dirty="0">
              <a:latin typeface="仿宋" panose="02010609060101010101" pitchFamily="49" charset="-122"/>
              <a:ea typeface="仿宋" panose="02010609060101010101" pitchFamily="49" charset="-122"/>
            </a:endParaRPr>
          </a:p>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数据</a:t>
            </a:r>
          </a:p>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资源</a:t>
            </a:r>
            <a:endParaRPr lang="en-US" altLang="zh-CN" dirty="0" smtClean="0">
              <a:latin typeface="仿宋" panose="02010609060101010101" pitchFamily="49" charset="-122"/>
              <a:ea typeface="仿宋" panose="02010609060101010101" pitchFamily="49" charset="-122"/>
            </a:endParaRPr>
          </a:p>
        </p:txBody>
      </p:sp>
      <p:sp>
        <p:nvSpPr>
          <p:cNvPr id="17" name="文本框 16"/>
          <p:cNvSpPr txBox="1"/>
          <p:nvPr/>
        </p:nvSpPr>
        <p:spPr>
          <a:xfrm>
            <a:off x="325787" y="1785401"/>
            <a:ext cx="3451050" cy="369332"/>
          </a:xfrm>
          <a:prstGeom prst="rect">
            <a:avLst/>
          </a:prstGeom>
          <a:solidFill>
            <a:schemeClr val="lt1">
              <a:tint val="100000"/>
              <a:shade val="100000"/>
              <a:hueMod val="100000"/>
              <a:satMod val="100000"/>
            </a:schemeClr>
          </a:solidFill>
        </p:spPr>
        <p:txBody>
          <a:bodyPr wrap="square" rtlCol="0">
            <a:spAutoFit/>
          </a:bodyPr>
          <a:lstStyle/>
          <a:p>
            <a:r>
              <a:rPr lang="zh-CN" altLang="en-US" dirty="0" smtClean="0">
                <a:latin typeface="仿宋" panose="02010609060101010101" pitchFamily="49" charset="-122"/>
                <a:ea typeface="仿宋" panose="02010609060101010101" pitchFamily="49" charset="-122"/>
              </a:rPr>
              <a:t>控制流维度的日志模型修复技术</a:t>
            </a:r>
            <a:endParaRPr lang="zh-CN" altLang="en-US" dirty="0">
              <a:latin typeface="仿宋" panose="02010609060101010101" pitchFamily="49" charset="-122"/>
              <a:ea typeface="仿宋" panose="02010609060101010101" pitchFamily="49" charset="-122"/>
            </a:endParaRPr>
          </a:p>
        </p:txBody>
      </p:sp>
      <p:pic>
        <p:nvPicPr>
          <p:cNvPr id="23" name="图片 22"/>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688153" y="4734422"/>
            <a:ext cx="3427844" cy="1880743"/>
          </a:xfrm>
          <a:prstGeom prst="rect">
            <a:avLst/>
          </a:prstGeom>
          <a:noFill/>
          <a:ln>
            <a:noFill/>
          </a:ln>
        </p:spPr>
      </p:pic>
      <p:sp>
        <p:nvSpPr>
          <p:cNvPr id="3" name="线形标注 2 2"/>
          <p:cNvSpPr/>
          <p:nvPr/>
        </p:nvSpPr>
        <p:spPr>
          <a:xfrm>
            <a:off x="4904572" y="3607673"/>
            <a:ext cx="2936418" cy="1227688"/>
          </a:xfrm>
          <a:prstGeom prst="borderCallout2">
            <a:avLst>
              <a:gd name="adj1" fmla="val 17884"/>
              <a:gd name="adj2" fmla="val -6497"/>
              <a:gd name="adj3" fmla="val 18750"/>
              <a:gd name="adj4" fmla="val -16667"/>
              <a:gd name="adj5" fmla="val -92758"/>
              <a:gd name="adj6" fmla="val -68694"/>
            </a:avLst>
          </a:prstGeom>
          <a:solidFill>
            <a:srgbClr val="FF0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4" name="三角形 3"/>
          <p:cNvSpPr/>
          <p:nvPr/>
        </p:nvSpPr>
        <p:spPr>
          <a:xfrm>
            <a:off x="5030381" y="3912418"/>
            <a:ext cx="659219" cy="648586"/>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600" dirty="0">
              <a:solidFill>
                <a:schemeClr val="tx1"/>
              </a:solidFill>
            </a:endParaRPr>
          </a:p>
        </p:txBody>
      </p:sp>
      <p:sp>
        <p:nvSpPr>
          <p:cNvPr id="5" name="文本框 4"/>
          <p:cNvSpPr txBox="1"/>
          <p:nvPr/>
        </p:nvSpPr>
        <p:spPr>
          <a:xfrm>
            <a:off x="5048302" y="3969851"/>
            <a:ext cx="526247" cy="646331"/>
          </a:xfrm>
          <a:prstGeom prst="rect">
            <a:avLst/>
          </a:prstGeom>
          <a:noFill/>
        </p:spPr>
        <p:txBody>
          <a:bodyPr wrap="square" rtlCol="0">
            <a:spAutoFit/>
          </a:bodyPr>
          <a:lstStyle/>
          <a:p>
            <a:r>
              <a:rPr kumimoji="1" lang="zh-CN" altLang="en-US" sz="3600" dirty="0" smtClean="0"/>
              <a:t>！</a:t>
            </a:r>
            <a:endParaRPr kumimoji="1" lang="zh-CN" altLang="en-US" sz="3600" dirty="0"/>
          </a:p>
        </p:txBody>
      </p:sp>
      <p:sp>
        <p:nvSpPr>
          <p:cNvPr id="27" name="文本框 26"/>
          <p:cNvSpPr txBox="1"/>
          <p:nvPr/>
        </p:nvSpPr>
        <p:spPr>
          <a:xfrm>
            <a:off x="5586205" y="3752840"/>
            <a:ext cx="2254785" cy="923330"/>
          </a:xfrm>
          <a:prstGeom prst="rect">
            <a:avLst/>
          </a:prstGeom>
          <a:noFill/>
        </p:spPr>
        <p:txBody>
          <a:bodyPr wrap="square" rtlCol="0">
            <a:spAutoFit/>
          </a:bodyPr>
          <a:lstStyle/>
          <a:p>
            <a:r>
              <a:rPr kumimoji="1" lang="zh-CN" altLang="en-US" b="1" dirty="0">
                <a:solidFill>
                  <a:schemeClr val="bg1"/>
                </a:solidFill>
                <a:latin typeface="SimSun" charset="0"/>
                <a:ea typeface="SimSun" charset="0"/>
                <a:cs typeface="SimSun" charset="0"/>
              </a:rPr>
              <a:t>现有的日志修复算法难以解决对无序事件日志的修复</a:t>
            </a:r>
            <a:r>
              <a:rPr kumimoji="1" lang="zh-CN" altLang="en-US" b="1" dirty="0" smtClean="0">
                <a:solidFill>
                  <a:schemeClr val="bg1"/>
                </a:solidFill>
                <a:latin typeface="SimSun" charset="0"/>
                <a:ea typeface="SimSun" charset="0"/>
                <a:cs typeface="SimSun" charset="0"/>
              </a:rPr>
              <a:t>问题</a:t>
            </a:r>
            <a:endParaRPr kumimoji="1" lang="zh-CN" altLang="en-US" b="1" dirty="0">
              <a:solidFill>
                <a:schemeClr val="bg1"/>
              </a:solidFill>
              <a:latin typeface="SimSun" charset="0"/>
              <a:ea typeface="SimSun" charset="0"/>
              <a:cs typeface="SimSun" charset="0"/>
            </a:endParaRPr>
          </a:p>
        </p:txBody>
      </p:sp>
      <p:sp>
        <p:nvSpPr>
          <p:cNvPr id="2" name="标题 1"/>
          <p:cNvSpPr>
            <a:spLocks noGrp="1"/>
          </p:cNvSpPr>
          <p:nvPr>
            <p:ph type="title"/>
          </p:nvPr>
        </p:nvSpPr>
        <p:spPr/>
        <p:txBody>
          <a:bodyPr/>
          <a:lstStyle/>
          <a:p>
            <a:r>
              <a:rPr lang="zh-CN" altLang="en-US" dirty="0">
                <a:solidFill>
                  <a:schemeClr val="accent5">
                    <a:lumMod val="75000"/>
                  </a:schemeClr>
                </a:solidFill>
                <a:effectLst/>
              </a:rPr>
              <a:t>国内外研究现状</a:t>
            </a:r>
            <a:endParaRPr lang="zh-CN" altLang="en-US" dirty="0"/>
          </a:p>
        </p:txBody>
      </p:sp>
      <p:sp>
        <p:nvSpPr>
          <p:cNvPr id="24" name="灯片编号占位符 3"/>
          <p:cNvSpPr>
            <a:spLocks noGrp="1"/>
          </p:cNvSpPr>
          <p:nvPr>
            <p:ph type="sldNum" sz="quarter" idx="12"/>
          </p:nvPr>
        </p:nvSpPr>
        <p:spPr>
          <a:xfrm>
            <a:off x="0" y="880730"/>
            <a:ext cx="1123992" cy="285753"/>
          </a:xfrm>
        </p:spPr>
        <p:txBody>
          <a:bodyPr/>
          <a:lstStyle/>
          <a:p>
            <a:r>
              <a:rPr lang="en-US" altLang="zh-CN" dirty="0" smtClean="0"/>
              <a:t>5/22</a:t>
            </a:r>
            <a:endParaRPr lang="zh-CN" altLang="en-US" dirty="0"/>
          </a:p>
        </p:txBody>
      </p:sp>
      <p:pic>
        <p:nvPicPr>
          <p:cNvPr id="25" name="图片 2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Tree>
    <p:extLst>
      <p:ext uri="{BB962C8B-B14F-4D97-AF65-F5344CB8AC3E}">
        <p14:creationId xmlns:p14="http://schemas.microsoft.com/office/powerpoint/2010/main" val="2957955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17 -0.00625 L 0.13815 -0.00463 " pathEditMode="relative" rAng="0" ptsTypes="AA">
                                      <p:cBhvr>
                                        <p:cTn id="6" dur="1000" fill="hold"/>
                                        <p:tgtEl>
                                          <p:spTgt spid="26"/>
                                        </p:tgtEl>
                                        <p:attrNameLst>
                                          <p:attrName>ppt_x</p:attrName>
                                          <p:attrName>ppt_y</p:attrName>
                                        </p:attrNameLst>
                                      </p:cBhvr>
                                      <p:rCtr x="6966" y="69"/>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6"/>
                                        </p:tgtEl>
                                      </p:cBhvr>
                                    </p:animEffect>
                                    <p:set>
                                      <p:cBhvr>
                                        <p:cTn id="43" dur="1" fill="hold">
                                          <p:stCondLst>
                                            <p:cond delay="499"/>
                                          </p:stCondLst>
                                        </p:cTn>
                                        <p:tgtEl>
                                          <p:spTgt spid="6"/>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7"/>
                                        </p:tgtEl>
                                      </p:cBhvr>
                                    </p:animEffect>
                                    <p:set>
                                      <p:cBhvr>
                                        <p:cTn id="46" dur="1" fill="hold">
                                          <p:stCondLst>
                                            <p:cond delay="499"/>
                                          </p:stCondLst>
                                        </p:cTn>
                                        <p:tgtEl>
                                          <p:spTgt spid="7"/>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8"/>
                                        </p:tgtEl>
                                      </p:cBhvr>
                                    </p:animEffect>
                                    <p:set>
                                      <p:cBhvr>
                                        <p:cTn id="49" dur="1" fill="hold">
                                          <p:stCondLst>
                                            <p:cond delay="499"/>
                                          </p:stCondLst>
                                        </p:cTn>
                                        <p:tgtEl>
                                          <p:spTgt spid="8"/>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9"/>
                                        </p:tgtEl>
                                      </p:cBhvr>
                                    </p:animEffect>
                                    <p:set>
                                      <p:cBhvr>
                                        <p:cTn id="52" dur="1" fill="hold">
                                          <p:stCondLst>
                                            <p:cond delay="499"/>
                                          </p:stCondLst>
                                        </p:cTn>
                                        <p:tgtEl>
                                          <p:spTgt spid="9"/>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10"/>
                                        </p:tgtEl>
                                      </p:cBhvr>
                                    </p:animEffect>
                                    <p:set>
                                      <p:cBhvr>
                                        <p:cTn id="55" dur="1" fill="hold">
                                          <p:stCondLst>
                                            <p:cond delay="499"/>
                                          </p:stCondLst>
                                        </p:cTn>
                                        <p:tgtEl>
                                          <p:spTgt spid="10"/>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11"/>
                                        </p:tgtEl>
                                      </p:cBhvr>
                                    </p:animEffect>
                                    <p:set>
                                      <p:cBhvr>
                                        <p:cTn id="58" dur="1" fill="hold">
                                          <p:stCondLst>
                                            <p:cond delay="499"/>
                                          </p:stCondLst>
                                        </p:cTn>
                                        <p:tgtEl>
                                          <p:spTgt spid="11"/>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12"/>
                                        </p:tgtEl>
                                      </p:cBhvr>
                                    </p:animEffect>
                                    <p:set>
                                      <p:cBhvr>
                                        <p:cTn id="61" dur="1" fill="hold">
                                          <p:stCondLst>
                                            <p:cond delay="499"/>
                                          </p:stCondLst>
                                        </p:cTn>
                                        <p:tgtEl>
                                          <p:spTgt spid="12"/>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13"/>
                                        </p:tgtEl>
                                      </p:cBhvr>
                                    </p:animEffect>
                                    <p:set>
                                      <p:cBhvr>
                                        <p:cTn id="64" dur="1" fill="hold">
                                          <p:stCondLst>
                                            <p:cond delay="499"/>
                                          </p:stCondLst>
                                        </p:cTn>
                                        <p:tgtEl>
                                          <p:spTgt spid="13"/>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14"/>
                                        </p:tgtEl>
                                      </p:cBhvr>
                                    </p:animEffect>
                                    <p:set>
                                      <p:cBhvr>
                                        <p:cTn id="67" dur="1" fill="hold">
                                          <p:stCondLst>
                                            <p:cond delay="499"/>
                                          </p:stCondLst>
                                        </p:cTn>
                                        <p:tgtEl>
                                          <p:spTgt spid="14"/>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15"/>
                                        </p:tgtEl>
                                      </p:cBhvr>
                                    </p:animEffect>
                                    <p:set>
                                      <p:cBhvr>
                                        <p:cTn id="70" dur="1" fill="hold">
                                          <p:stCondLst>
                                            <p:cond delay="499"/>
                                          </p:stCondLst>
                                        </p:cTn>
                                        <p:tgtEl>
                                          <p:spTgt spid="15"/>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fade">
                                      <p:cBhvr>
                                        <p:cTn id="75" dur="500"/>
                                        <p:tgtEl>
                                          <p:spTgt spid="1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7"/>
                                        </p:tgtEl>
                                        <p:attrNameLst>
                                          <p:attrName>style.visibility</p:attrName>
                                        </p:attrNameLst>
                                      </p:cBhvr>
                                      <p:to>
                                        <p:strVal val="visible"/>
                                      </p:to>
                                    </p:set>
                                    <p:animEffect transition="in" filter="fade">
                                      <p:cBhvr>
                                        <p:cTn id="78" dur="500"/>
                                        <p:tgtEl>
                                          <p:spTgt spid="17"/>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8"/>
                                        </p:tgtEl>
                                        <p:attrNameLst>
                                          <p:attrName>style.visibility</p:attrName>
                                        </p:attrNameLst>
                                      </p:cBhvr>
                                      <p:to>
                                        <p:strVal val="visible"/>
                                      </p:to>
                                    </p:set>
                                    <p:animEffect transition="in" filter="fade">
                                      <p:cBhvr>
                                        <p:cTn id="81" dur="500"/>
                                        <p:tgtEl>
                                          <p:spTgt spid="1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500"/>
                                        <p:tgtEl>
                                          <p:spTgt spid="19"/>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fade">
                                      <p:cBhvr>
                                        <p:cTn id="87" dur="500"/>
                                        <p:tgtEl>
                                          <p:spTgt spid="20"/>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21"/>
                                        </p:tgtEl>
                                        <p:attrNameLst>
                                          <p:attrName>style.visibility</p:attrName>
                                        </p:attrNameLst>
                                      </p:cBhvr>
                                      <p:to>
                                        <p:strVal val="visible"/>
                                      </p:to>
                                    </p:set>
                                    <p:animEffect transition="in" filter="fade">
                                      <p:cBhvr>
                                        <p:cTn id="90" dur="500"/>
                                        <p:tgtEl>
                                          <p:spTgt spid="21"/>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2"/>
                                        </p:tgtEl>
                                        <p:attrNameLst>
                                          <p:attrName>style.visibility</p:attrName>
                                        </p:attrNameLst>
                                      </p:cBhvr>
                                      <p:to>
                                        <p:strVal val="visible"/>
                                      </p:to>
                                    </p:set>
                                    <p:animEffect transition="in" filter="fade">
                                      <p:cBhvr>
                                        <p:cTn id="93" dur="500"/>
                                        <p:tgtEl>
                                          <p:spTgt spid="22"/>
                                        </p:tgtEl>
                                      </p:cBhvr>
                                    </p:animEffect>
                                  </p:childTnLst>
                                </p:cTn>
                              </p:par>
                              <p:par>
                                <p:cTn id="94" presetID="10" presetClass="entr" presetSubtype="0" fill="hold" nodeType="withEffect">
                                  <p:stCondLst>
                                    <p:cond delay="0"/>
                                  </p:stCondLst>
                                  <p:childTnLst>
                                    <p:set>
                                      <p:cBhvr>
                                        <p:cTn id="95" dur="1" fill="hold">
                                          <p:stCondLst>
                                            <p:cond delay="0"/>
                                          </p:stCondLst>
                                        </p:cTn>
                                        <p:tgtEl>
                                          <p:spTgt spid="23"/>
                                        </p:tgtEl>
                                        <p:attrNameLst>
                                          <p:attrName>style.visibility</p:attrName>
                                        </p:attrNameLst>
                                      </p:cBhvr>
                                      <p:to>
                                        <p:strVal val="visible"/>
                                      </p:to>
                                    </p:set>
                                    <p:animEffect transition="in" filter="fade">
                                      <p:cBhvr>
                                        <p:cTn id="96" dur="500"/>
                                        <p:tgtEl>
                                          <p:spTgt spid="23"/>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3"/>
                                        </p:tgtEl>
                                        <p:attrNameLst>
                                          <p:attrName>style.visibility</p:attrName>
                                        </p:attrNameLst>
                                      </p:cBhvr>
                                      <p:to>
                                        <p:strVal val="visible"/>
                                      </p:to>
                                    </p:set>
                                    <p:animEffect transition="in" filter="fade">
                                      <p:cBhvr>
                                        <p:cTn id="101" dur="500"/>
                                        <p:tgtEl>
                                          <p:spTgt spid="3"/>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
                                        </p:tgtEl>
                                        <p:attrNameLst>
                                          <p:attrName>style.visibility</p:attrName>
                                        </p:attrNameLst>
                                      </p:cBhvr>
                                      <p:to>
                                        <p:strVal val="visible"/>
                                      </p:to>
                                    </p:set>
                                    <p:animEffect transition="in" filter="fade">
                                      <p:cBhvr>
                                        <p:cTn id="104" dur="500"/>
                                        <p:tgtEl>
                                          <p:spTgt spid="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5"/>
                                        </p:tgtEl>
                                        <p:attrNameLst>
                                          <p:attrName>style.visibility</p:attrName>
                                        </p:attrNameLst>
                                      </p:cBhvr>
                                      <p:to>
                                        <p:strVal val="visible"/>
                                      </p:to>
                                    </p:set>
                                    <p:animEffect transition="in" filter="fade">
                                      <p:cBhvr>
                                        <p:cTn id="107" dur="500"/>
                                        <p:tgtEl>
                                          <p:spTgt spid="5"/>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7"/>
                                        </p:tgtEl>
                                        <p:attrNameLst>
                                          <p:attrName>style.visibility</p:attrName>
                                        </p:attrNameLst>
                                      </p:cBhvr>
                                      <p:to>
                                        <p:strVal val="visible"/>
                                      </p:to>
                                    </p:set>
                                    <p:animEffect transition="in" filter="fade">
                                      <p:cBhvr>
                                        <p:cTn id="11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6" grpId="0">
        <p:bldAsOne/>
      </p:bldGraphic>
      <p:bldP spid="15" grpId="0"/>
      <p:bldP spid="15" grpId="1"/>
      <p:bldP spid="6" grpId="0" animBg="1"/>
      <p:bldP spid="6" grpId="1" animBg="1"/>
      <p:bldP spid="7" grpId="0" animBg="1"/>
      <p:bldP spid="7" grpId="1" animBg="1"/>
      <p:bldP spid="8" grpId="0"/>
      <p:bldP spid="8" grpId="1"/>
      <p:bldP spid="10" grpId="0" animBg="1"/>
      <p:bldP spid="10" grpId="1" animBg="1"/>
      <p:bldP spid="11" grpId="0" animBg="1"/>
      <p:bldP spid="11" grpId="1" animBg="1"/>
      <p:bldP spid="12" grpId="0"/>
      <p:bldP spid="12" grpId="1"/>
      <p:bldP spid="19" grpId="0"/>
      <p:bldP spid="20" grpId="0" animBg="1"/>
      <p:bldP spid="16" grpId="0" animBg="1"/>
      <p:bldP spid="21" grpId="0" animBg="1"/>
      <p:bldP spid="18" grpId="0"/>
      <p:bldP spid="22" grpId="0"/>
      <p:bldP spid="17" grpId="0" animBg="1"/>
      <p:bldP spid="3" grpId="0" animBg="1"/>
      <p:bldP spid="4" grpId="0" animBg="1"/>
      <p:bldP spid="5" grpId="0"/>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sp>
        <p:nvSpPr>
          <p:cNvPr id="3" name="内容占位符 2"/>
          <p:cNvSpPr>
            <a:spLocks noGrp="1"/>
          </p:cNvSpPr>
          <p:nvPr>
            <p:ph idx="1"/>
          </p:nvPr>
        </p:nvSpPr>
        <p:spPr>
          <a:xfrm>
            <a:off x="1123992" y="1166484"/>
            <a:ext cx="10972800" cy="754913"/>
          </a:xfrm>
        </p:spPr>
        <p:txBody>
          <a:bodyPr/>
          <a:lstStyle/>
          <a:p>
            <a:r>
              <a:rPr lang="zh-CN" altLang="en-US" dirty="0">
                <a:latin typeface="仿宋" panose="02010609060101010101" pitchFamily="49" charset="-122"/>
                <a:ea typeface="仿宋" panose="02010609060101010101" pitchFamily="49" charset="-122"/>
              </a:rPr>
              <a:t>基于完全前缀展开的无序日志修复研究</a:t>
            </a:r>
          </a:p>
        </p:txBody>
      </p:sp>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21" name="灯片编号占位符 3"/>
          <p:cNvSpPr>
            <a:spLocks noGrp="1"/>
          </p:cNvSpPr>
          <p:nvPr>
            <p:ph type="sldNum" sz="quarter" idx="12"/>
          </p:nvPr>
        </p:nvSpPr>
        <p:spPr>
          <a:xfrm>
            <a:off x="0" y="880730"/>
            <a:ext cx="1123992" cy="285753"/>
          </a:xfrm>
        </p:spPr>
        <p:txBody>
          <a:bodyPr/>
          <a:lstStyle/>
          <a:p>
            <a:r>
              <a:rPr lang="en-US" altLang="zh-CN" dirty="0" smtClean="0"/>
              <a:t>6/22</a:t>
            </a:r>
            <a:endParaRPr lang="zh-CN" altLang="en-US" dirty="0"/>
          </a:p>
        </p:txBody>
      </p:sp>
      <p:graphicFrame>
        <p:nvGraphicFramePr>
          <p:cNvPr id="4" name="图表 3"/>
          <p:cNvGraphicFramePr/>
          <p:nvPr>
            <p:extLst>
              <p:ext uri="{D42A27DB-BD31-4B8C-83A1-F6EECF244321}">
                <p14:modId xmlns:p14="http://schemas.microsoft.com/office/powerpoint/2010/main" val="741433827"/>
              </p:ext>
            </p:extLst>
          </p:nvPr>
        </p:nvGraphicFramePr>
        <p:xfrm>
          <a:off x="1822055" y="2089629"/>
          <a:ext cx="9132711" cy="43321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环形箭头 6"/>
          <p:cNvSpPr/>
          <p:nvPr/>
        </p:nvSpPr>
        <p:spPr>
          <a:xfrm rot="9375635">
            <a:off x="6014337" y="3881612"/>
            <a:ext cx="748146" cy="748145"/>
          </a:xfrm>
          <a:prstGeom prst="circularArrow">
            <a:avLst>
              <a:gd name="adj1" fmla="val 12500"/>
              <a:gd name="adj2" fmla="val 899941"/>
              <a:gd name="adj3" fmla="val 20457681"/>
              <a:gd name="adj4" fmla="val 3190629"/>
              <a:gd name="adj5" fmla="val 1522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132377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545047" y="1326751"/>
            <a:ext cx="10972800" cy="859064"/>
          </a:xfrm>
        </p:spPr>
        <p:txBody>
          <a:bodyPr>
            <a:normAutofit/>
          </a:bodyPr>
          <a:lstStyle/>
          <a:p>
            <a:r>
              <a:rPr lang="zh-CN" altLang="en-US" dirty="0" smtClean="0">
                <a:latin typeface="仿宋" panose="02010609060101010101" pitchFamily="49" charset="-122"/>
                <a:ea typeface="仿宋" panose="02010609060101010101" pitchFamily="49" charset="-122"/>
              </a:rPr>
              <a:t>问题的</a:t>
            </a:r>
            <a:r>
              <a:rPr lang="zh-CN" altLang="en-US" smtClean="0">
                <a:latin typeface="仿宋" panose="02010609060101010101" pitchFamily="49" charset="-122"/>
                <a:ea typeface="仿宋" panose="02010609060101010101" pitchFamily="49" charset="-122"/>
              </a:rPr>
              <a:t>形式化定义</a:t>
            </a:r>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28" name="灯片编号占位符 3"/>
          <p:cNvSpPr>
            <a:spLocks noGrp="1"/>
          </p:cNvSpPr>
          <p:nvPr>
            <p:ph type="sldNum" sz="quarter" idx="12"/>
          </p:nvPr>
        </p:nvSpPr>
        <p:spPr>
          <a:xfrm>
            <a:off x="0" y="880730"/>
            <a:ext cx="1123992" cy="285753"/>
          </a:xfrm>
        </p:spPr>
        <p:txBody>
          <a:bodyPr/>
          <a:lstStyle/>
          <a:p>
            <a:r>
              <a:rPr lang="en-US" altLang="zh-CN" dirty="0" smtClean="0"/>
              <a:t>7/22</a:t>
            </a:r>
            <a:endParaRPr lang="zh-CN" altLang="en-US" dirty="0"/>
          </a:p>
        </p:txBody>
      </p:sp>
      <p:sp>
        <p:nvSpPr>
          <p:cNvPr id="7" name="内容占位符 5"/>
          <p:cNvSpPr txBox="1">
            <a:spLocks/>
          </p:cNvSpPr>
          <p:nvPr/>
        </p:nvSpPr>
        <p:spPr>
          <a:xfrm>
            <a:off x="545047" y="1968004"/>
            <a:ext cx="10972800" cy="1787472"/>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1"/>
            <a:r>
              <a:rPr lang="zh-CN" altLang="en-US" dirty="0" smtClean="0">
                <a:latin typeface="仿宋" panose="02010609060101010101" pitchFamily="49" charset="-122"/>
                <a:ea typeface="仿宋" panose="02010609060101010101" pitchFamily="49" charset="-122"/>
              </a:rPr>
              <a:t>问题描述</a:t>
            </a:r>
            <a:endParaRPr lang="en-US" altLang="zh-CN" dirty="0" smtClean="0">
              <a:latin typeface="仿宋" panose="02010609060101010101" pitchFamily="49" charset="-122"/>
              <a:ea typeface="仿宋" panose="02010609060101010101" pitchFamily="49" charset="-122"/>
            </a:endParaRPr>
          </a:p>
          <a:p>
            <a:pPr marL="457200" lvl="1" indent="0">
              <a:buNone/>
            </a:pPr>
            <a:r>
              <a:rPr lang="zh-CN" altLang="en-US" dirty="0" smtClean="0">
                <a:latin typeface="仿宋" panose="02010609060101010101" pitchFamily="49" charset="-122"/>
                <a:ea typeface="仿宋" panose="02010609060101010101" pitchFamily="49" charset="-122"/>
              </a:rPr>
              <a:t>	</a:t>
            </a:r>
            <a:r>
              <a:rPr lang="zh-CN" altLang="en-US" sz="2400" dirty="0" smtClean="0">
                <a:latin typeface="仿宋" panose="02010609060101010101" pitchFamily="49" charset="-122"/>
                <a:ea typeface="仿宋" panose="02010609060101010101" pitchFamily="49" charset="-122"/>
              </a:rPr>
              <a:t>给定一个流程模型和一个活动多集，判定该活动多集是否能构成符合该流程模型的一条轨迹。若可以，其轨迹是什么；若不可以，多余或者欠缺的事件是哪些，其中最小代价的修复</a:t>
            </a:r>
            <a:r>
              <a:rPr lang="zh-CN" altLang="en-US" sz="2400" dirty="0">
                <a:latin typeface="仿宋" panose="02010609060101010101" pitchFamily="49" charset="-122"/>
                <a:ea typeface="仿宋" panose="02010609060101010101" pitchFamily="49" charset="-122"/>
              </a:rPr>
              <a:t>方案及最小修复代价分别是</a:t>
            </a:r>
            <a:r>
              <a:rPr lang="zh-CN" altLang="en-US" sz="2400" dirty="0" smtClean="0">
                <a:latin typeface="仿宋" panose="02010609060101010101" pitchFamily="49" charset="-122"/>
                <a:ea typeface="仿宋" panose="02010609060101010101" pitchFamily="49" charset="-122"/>
              </a:rPr>
              <a:t>什么？</a:t>
            </a:r>
          </a:p>
        </p:txBody>
      </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7159" y="5204017"/>
            <a:ext cx="3657483" cy="1498801"/>
          </a:xfrm>
          <a:prstGeom prst="rect">
            <a:avLst/>
          </a:prstGeom>
        </p:spPr>
      </p:pic>
      <p:sp>
        <p:nvSpPr>
          <p:cNvPr id="12" name="文本框 11"/>
          <p:cNvSpPr txBox="1"/>
          <p:nvPr/>
        </p:nvSpPr>
        <p:spPr>
          <a:xfrm>
            <a:off x="3085290" y="4834685"/>
            <a:ext cx="1906859" cy="369332"/>
          </a:xfrm>
          <a:prstGeom prst="rect">
            <a:avLst/>
          </a:prstGeom>
          <a:noFill/>
        </p:spPr>
        <p:txBody>
          <a:bodyPr wrap="square" rtlCol="0">
            <a:spAutoFit/>
          </a:bodyPr>
          <a:lstStyle/>
          <a:p>
            <a:r>
              <a:rPr kumimoji="1" lang="en-US" altLang="zh-CN" dirty="0" smtClean="0"/>
              <a:t>{A,</a:t>
            </a:r>
            <a:r>
              <a:rPr kumimoji="1" lang="zh-CN" altLang="en-US" dirty="0" smtClean="0"/>
              <a:t> </a:t>
            </a:r>
            <a:r>
              <a:rPr kumimoji="1" lang="en-US" altLang="zh-CN" dirty="0" smtClean="0"/>
              <a:t>A,</a:t>
            </a:r>
            <a:r>
              <a:rPr kumimoji="1" lang="zh-CN" altLang="en-US" dirty="0" smtClean="0"/>
              <a:t> </a:t>
            </a:r>
            <a:r>
              <a:rPr kumimoji="1" lang="en-US" altLang="zh-CN" dirty="0" smtClean="0"/>
              <a:t>H}</a:t>
            </a:r>
            <a:endParaRPr kumimoji="1" lang="zh-CN" altLang="en-US" dirty="0"/>
          </a:p>
        </p:txBody>
      </p:sp>
      <p:sp>
        <p:nvSpPr>
          <p:cNvPr id="13" name="文本框 12"/>
          <p:cNvSpPr txBox="1"/>
          <p:nvPr/>
        </p:nvSpPr>
        <p:spPr>
          <a:xfrm>
            <a:off x="2766161" y="4105098"/>
            <a:ext cx="1906859"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输入活动多集</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4" name="文本框 13"/>
          <p:cNvSpPr txBox="1"/>
          <p:nvPr/>
        </p:nvSpPr>
        <p:spPr>
          <a:xfrm>
            <a:off x="3006494" y="4398870"/>
            <a:ext cx="1645260"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输入模型</a:t>
            </a:r>
            <a:endParaRPr kumimoji="1" lang="zh-CN" altLang="en-US" sz="1200" b="1" dirty="0">
              <a:solidFill>
                <a:srgbClr val="7030A0"/>
              </a:solidFill>
              <a:latin typeface="仿宋" panose="02010609060101010101" pitchFamily="49" charset="-122"/>
              <a:ea typeface="仿宋" panose="02010609060101010101" pitchFamily="49" charset="-122"/>
            </a:endParaRPr>
          </a:p>
        </p:txBody>
      </p:sp>
      <p:sp>
        <p:nvSpPr>
          <p:cNvPr id="19" name="圆角矩形 18"/>
          <p:cNvSpPr/>
          <p:nvPr/>
        </p:nvSpPr>
        <p:spPr>
          <a:xfrm>
            <a:off x="1677408" y="3955630"/>
            <a:ext cx="9008314" cy="2678297"/>
          </a:xfrm>
          <a:prstGeom prst="roundRect">
            <a:avLst/>
          </a:prstGeom>
          <a:noFill/>
          <a:ln>
            <a:solidFill>
              <a:srgbClr val="3AA0ED"/>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cxnSp>
        <p:nvCxnSpPr>
          <p:cNvPr id="5" name="直线连接符 4"/>
          <p:cNvCxnSpPr/>
          <p:nvPr/>
        </p:nvCxnSpPr>
        <p:spPr>
          <a:xfrm>
            <a:off x="1677408" y="4834685"/>
            <a:ext cx="9008314" cy="0"/>
          </a:xfrm>
          <a:prstGeom prst="line">
            <a:avLst/>
          </a:prstGeom>
          <a:ln w="19050">
            <a:solidFill>
              <a:srgbClr val="3AA0ED"/>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7985052" y="4123596"/>
            <a:ext cx="2796362"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输出最小代价的修复方案</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22" name="文本框 21"/>
          <p:cNvSpPr txBox="1"/>
          <p:nvPr/>
        </p:nvSpPr>
        <p:spPr>
          <a:xfrm>
            <a:off x="8405113" y="5390922"/>
            <a:ext cx="1906859" cy="369332"/>
          </a:xfrm>
          <a:prstGeom prst="rect">
            <a:avLst/>
          </a:prstGeom>
          <a:noFill/>
        </p:spPr>
        <p:txBody>
          <a:bodyPr wrap="square" rtlCol="0">
            <a:spAutoFit/>
          </a:bodyPr>
          <a:lstStyle/>
          <a:p>
            <a:r>
              <a:rPr kumimoji="1" lang="en-US" altLang="zh-CN" dirty="0" smtClean="0"/>
              <a:t>{A,</a:t>
            </a:r>
            <a:r>
              <a:rPr kumimoji="1" lang="zh-CN" altLang="en-US" dirty="0" smtClean="0"/>
              <a:t> </a:t>
            </a:r>
            <a:r>
              <a:rPr kumimoji="1" lang="en-US" altLang="zh-CN" dirty="0" smtClean="0"/>
              <a:t>B,</a:t>
            </a:r>
            <a:r>
              <a:rPr kumimoji="1" lang="zh-CN" altLang="en-US" dirty="0" smtClean="0"/>
              <a:t> </a:t>
            </a:r>
            <a:r>
              <a:rPr kumimoji="1" lang="en-US" altLang="zh-CN" dirty="0" smtClean="0"/>
              <a:t>H},</a:t>
            </a:r>
            <a:r>
              <a:rPr kumimoji="1" lang="zh-CN" altLang="en-US" dirty="0" smtClean="0"/>
              <a:t> </a:t>
            </a:r>
            <a:r>
              <a:rPr kumimoji="1" lang="en-US" altLang="zh-CN" dirty="0" smtClean="0"/>
              <a:t>cost=4</a:t>
            </a:r>
            <a:endParaRPr kumimoji="1" lang="zh-CN" altLang="en-US" dirty="0"/>
          </a:p>
        </p:txBody>
      </p:sp>
      <p:sp>
        <p:nvSpPr>
          <p:cNvPr id="20" name="右箭头 19"/>
          <p:cNvSpPr/>
          <p:nvPr/>
        </p:nvSpPr>
        <p:spPr>
          <a:xfrm>
            <a:off x="5885203" y="5194941"/>
            <a:ext cx="1874641" cy="933093"/>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p:cNvSpPr/>
          <p:nvPr/>
        </p:nvSpPr>
        <p:spPr>
          <a:xfrm>
            <a:off x="6414220" y="4834685"/>
            <a:ext cx="676531" cy="1200329"/>
          </a:xfrm>
          <a:prstGeom prst="rect">
            <a:avLst/>
          </a:prstGeom>
          <a:noFill/>
        </p:spPr>
        <p:txBody>
          <a:bodyPr wrap="square" lIns="91440" tIns="45720" rIns="91440" bIns="45720">
            <a:spAutoFit/>
          </a:bodyPr>
          <a:lstStyle/>
          <a:p>
            <a:pPr algn="ctr"/>
            <a:r>
              <a:rPr lang="en-US" altLang="zh-CN" sz="7200" dirty="0" smtClean="0">
                <a:ln w="0"/>
                <a:solidFill>
                  <a:srgbClr val="5D4385"/>
                </a:solidFill>
                <a:effectLst>
                  <a:outerShdw blurRad="38100" dist="19050" dir="2700000" algn="tl" rotWithShape="0">
                    <a:schemeClr val="dk1">
                      <a:alpha val="40000"/>
                    </a:schemeClr>
                  </a:outerShdw>
                </a:effectLst>
              </a:rPr>
              <a:t>?</a:t>
            </a:r>
            <a:endParaRPr lang="zh-CN" altLang="en-US" sz="7200" dirty="0">
              <a:ln w="0"/>
              <a:solidFill>
                <a:srgbClr val="5D4385"/>
              </a:solidFill>
              <a:effectLst>
                <a:outerShdw blurRad="38100" dist="19050" dir="2700000" algn="tl" rotWithShape="0">
                  <a:schemeClr val="dk1">
                    <a:alpha val="40000"/>
                  </a:schemeClr>
                </a:outerShdw>
              </a:effectLst>
            </a:endParaRPr>
          </a:p>
        </p:txBody>
      </p:sp>
      <p:sp>
        <p:nvSpPr>
          <p:cNvPr id="17" name="文本框 16"/>
          <p:cNvSpPr txBox="1"/>
          <p:nvPr/>
        </p:nvSpPr>
        <p:spPr>
          <a:xfrm>
            <a:off x="8512822" y="4485380"/>
            <a:ext cx="1906859"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输出最小代价</a:t>
            </a:r>
            <a:endParaRPr kumimoji="1" lang="zh-CN" altLang="en-US" b="1" dirty="0">
              <a:solidFill>
                <a:srgbClr val="7030A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1874277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500"/>
                                        <p:tgtEl>
                                          <p:spTgt spid="2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P spid="12" grpId="0"/>
      <p:bldP spid="13" grpId="0"/>
      <p:bldP spid="14" grpId="0"/>
      <p:bldP spid="19" grpId="0" animBg="1"/>
      <p:bldP spid="21" grpId="0"/>
      <p:bldP spid="22" grpId="0"/>
      <p:bldP spid="20" grpId="0" animBg="1"/>
      <p:bldP spid="23"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1264933"/>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问题的复杂性分析</a:t>
            </a:r>
            <a:endParaRPr lang="en-US" altLang="zh-CN" dirty="0" smtClean="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问题分析</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8/22</a:t>
            </a:r>
            <a:endParaRPr lang="zh-CN" altLang="en-US" dirty="0"/>
          </a:p>
        </p:txBody>
      </p:sp>
      <p:sp>
        <p:nvSpPr>
          <p:cNvPr id="3" name="爆炸形 1 2"/>
          <p:cNvSpPr/>
          <p:nvPr/>
        </p:nvSpPr>
        <p:spPr>
          <a:xfrm>
            <a:off x="1184360" y="2692783"/>
            <a:ext cx="2539999" cy="1978720"/>
          </a:xfrm>
          <a:prstGeom prst="irregularSeal1">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2400" dirty="0" smtClean="0">
                <a:solidFill>
                  <a:schemeClr val="bg1"/>
                </a:solidFill>
                <a:latin typeface="仿宋" panose="02010609060101010101" pitchFamily="49" charset="-122"/>
                <a:ea typeface="仿宋" panose="02010609060101010101" pitchFamily="49" charset="-122"/>
              </a:rPr>
              <a:t>轨迹枚举爆炸</a:t>
            </a:r>
            <a:endParaRPr kumimoji="1" lang="zh-CN" altLang="en-US" sz="2400" dirty="0">
              <a:solidFill>
                <a:schemeClr val="bg1"/>
              </a:solidFill>
              <a:latin typeface="仿宋" panose="02010609060101010101" pitchFamily="49" charset="-122"/>
              <a:ea typeface="仿宋" panose="02010609060101010101" pitchFamily="49" charset="-122"/>
            </a:endParaRPr>
          </a:p>
        </p:txBody>
      </p:sp>
      <p:sp>
        <p:nvSpPr>
          <p:cNvPr id="7" name="爆炸形 1 6"/>
          <p:cNvSpPr/>
          <p:nvPr/>
        </p:nvSpPr>
        <p:spPr>
          <a:xfrm>
            <a:off x="4693340" y="2692780"/>
            <a:ext cx="2519370" cy="1978720"/>
          </a:xfrm>
          <a:prstGeom prst="irregularSeal1">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2400" dirty="0" smtClean="0">
                <a:solidFill>
                  <a:schemeClr val="bg1"/>
                </a:solidFill>
                <a:latin typeface="仿宋" panose="02010609060101010101" pitchFamily="49" charset="-122"/>
                <a:ea typeface="仿宋" panose="02010609060101010101" pitchFamily="49" charset="-122"/>
              </a:rPr>
              <a:t>对齐枚举爆炸</a:t>
            </a:r>
            <a:endParaRPr kumimoji="1" lang="zh-CN" altLang="en-US" sz="2400" dirty="0">
              <a:solidFill>
                <a:schemeClr val="bg1"/>
              </a:solidFill>
              <a:latin typeface="仿宋" panose="02010609060101010101" pitchFamily="49" charset="-122"/>
              <a:ea typeface="仿宋" panose="02010609060101010101" pitchFamily="49" charset="-122"/>
            </a:endParaRPr>
          </a:p>
        </p:txBody>
      </p:sp>
      <p:sp>
        <p:nvSpPr>
          <p:cNvPr id="8" name="爆炸形 1 7"/>
          <p:cNvSpPr/>
          <p:nvPr/>
        </p:nvSpPr>
        <p:spPr>
          <a:xfrm>
            <a:off x="8002304" y="2093229"/>
            <a:ext cx="3568521" cy="3177822"/>
          </a:xfrm>
          <a:prstGeom prst="irregularSeal1">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3200" b="1" dirty="0" smtClean="0">
                <a:solidFill>
                  <a:schemeClr val="bg1"/>
                </a:solidFill>
                <a:latin typeface="仿宋" panose="02010609060101010101" pitchFamily="49" charset="-122"/>
                <a:ea typeface="仿宋" panose="02010609060101010101" pitchFamily="49" charset="-122"/>
              </a:rPr>
              <a:t>状态空间爆炸</a:t>
            </a:r>
            <a:endParaRPr kumimoji="1" lang="zh-CN" altLang="en-US" sz="3200" b="1" dirty="0">
              <a:solidFill>
                <a:schemeClr val="bg1"/>
              </a:solidFill>
              <a:latin typeface="仿宋" panose="02010609060101010101" pitchFamily="49" charset="-122"/>
              <a:ea typeface="仿宋" panose="02010609060101010101" pitchFamily="49" charset="-122"/>
            </a:endParaRPr>
          </a:p>
        </p:txBody>
      </p:sp>
      <p:sp>
        <p:nvSpPr>
          <p:cNvPr id="9" name="内容占位符 5"/>
          <p:cNvSpPr txBox="1">
            <a:spLocks/>
          </p:cNvSpPr>
          <p:nvPr/>
        </p:nvSpPr>
        <p:spPr>
          <a:xfrm>
            <a:off x="571536" y="4938631"/>
            <a:ext cx="10972800" cy="1907821"/>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1"/>
            <a:r>
              <a:rPr lang="zh-CN" altLang="en-US" dirty="0" smtClean="0">
                <a:latin typeface="仿宋" panose="02010609060101010101" pitchFamily="49" charset="-122"/>
                <a:ea typeface="仿宋" panose="02010609060101010101" pitchFamily="49" charset="-122"/>
              </a:rPr>
              <a:t>复杂性证明</a:t>
            </a:r>
            <a:endParaRPr lang="en-US" altLang="zh-CN" dirty="0" smtClean="0">
              <a:latin typeface="仿宋" panose="02010609060101010101" pitchFamily="49" charset="-122"/>
              <a:ea typeface="仿宋" panose="02010609060101010101" pitchFamily="49" charset="-122"/>
            </a:endParaRPr>
          </a:p>
          <a:p>
            <a:pPr lvl="2"/>
            <a:r>
              <a:rPr lang="zh-CN" altLang="zh-CN" dirty="0">
                <a:latin typeface="仿宋" panose="02010609060101010101" pitchFamily="49" charset="-122"/>
                <a:ea typeface="仿宋" panose="02010609060101010101" pitchFamily="49" charset="-122"/>
              </a:rPr>
              <a:t>验证解决该问题是否为</a:t>
            </a:r>
            <a:r>
              <a:rPr lang="en-US" altLang="zh-CN" dirty="0">
                <a:latin typeface="仿宋" panose="02010609060101010101" pitchFamily="49" charset="-122"/>
                <a:ea typeface="仿宋" panose="02010609060101010101" pitchFamily="49" charset="-122"/>
              </a:rPr>
              <a:t>NP-Hard</a:t>
            </a:r>
            <a:r>
              <a:rPr lang="zh-CN" altLang="zh-CN" dirty="0">
                <a:latin typeface="仿宋" panose="02010609060101010101" pitchFamily="49" charset="-122"/>
                <a:ea typeface="仿宋" panose="02010609060101010101" pitchFamily="49" charset="-122"/>
              </a:rPr>
              <a:t>问题、是否有多项式解、是否有启发式</a:t>
            </a:r>
            <a:r>
              <a:rPr lang="zh-CN" altLang="zh-CN" dirty="0" smtClean="0">
                <a:latin typeface="仿宋" panose="02010609060101010101" pitchFamily="49" charset="-122"/>
                <a:ea typeface="仿宋" panose="02010609060101010101" pitchFamily="49" charset="-122"/>
              </a:rPr>
              <a:t>解</a:t>
            </a:r>
            <a:endParaRPr lang="zh-CN" altLang="en-US" dirty="0" smtClean="0">
              <a:latin typeface="仿宋" panose="02010609060101010101" pitchFamily="49" charset="-122"/>
              <a:ea typeface="仿宋" panose="02010609060101010101" pitchFamily="49" charset="-122"/>
            </a:endParaRPr>
          </a:p>
          <a:p>
            <a:pPr lvl="2"/>
            <a:r>
              <a:rPr lang="zh-CN" altLang="en-US" dirty="0" smtClean="0">
                <a:latin typeface="仿宋" panose="02010609060101010101" pitchFamily="49" charset="-122"/>
                <a:ea typeface="仿宋" panose="02010609060101010101" pitchFamily="49" charset="-122"/>
              </a:rPr>
              <a:t>尝试使用归约方法将问题转换为经典</a:t>
            </a:r>
            <a:r>
              <a:rPr lang="en-US" altLang="zh-CN" dirty="0" smtClean="0">
                <a:latin typeface="仿宋" panose="02010609060101010101" pitchFamily="49" charset="-122"/>
                <a:ea typeface="仿宋" panose="02010609060101010101" pitchFamily="49" charset="-122"/>
              </a:rPr>
              <a:t>NP-Hard</a:t>
            </a:r>
            <a:r>
              <a:rPr lang="zh-CN" altLang="en-US" dirty="0" smtClean="0">
                <a:latin typeface="仿宋" panose="02010609060101010101" pitchFamily="49" charset="-122"/>
                <a:ea typeface="仿宋" panose="02010609060101010101" pitchFamily="49" charset="-122"/>
              </a:rPr>
              <a:t>问题</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6" name="乘 5"/>
          <p:cNvSpPr/>
          <p:nvPr/>
        </p:nvSpPr>
        <p:spPr>
          <a:xfrm>
            <a:off x="3814039" y="3366052"/>
            <a:ext cx="711200" cy="632177"/>
          </a:xfrm>
          <a:prstGeom prst="mathMultiply">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1" name="等于 10"/>
          <p:cNvSpPr/>
          <p:nvPr/>
        </p:nvSpPr>
        <p:spPr>
          <a:xfrm>
            <a:off x="7318666" y="3401881"/>
            <a:ext cx="524704" cy="507143"/>
          </a:xfrm>
          <a:prstGeom prst="mathEqual">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chemeClr val="tx1"/>
              </a:solidFill>
            </a:endParaRPr>
          </a:p>
        </p:txBody>
      </p:sp>
      <p:sp>
        <p:nvSpPr>
          <p:cNvPr id="13" name="文本框 12"/>
          <p:cNvSpPr txBox="1"/>
          <p:nvPr/>
        </p:nvSpPr>
        <p:spPr>
          <a:xfrm>
            <a:off x="3633817" y="3110290"/>
            <a:ext cx="1265330" cy="369332"/>
          </a:xfrm>
          <a:prstGeom prst="rect">
            <a:avLst/>
          </a:prstGeom>
          <a:noFill/>
        </p:spPr>
        <p:txBody>
          <a:bodyPr wrap="square" rtlCol="0">
            <a:spAutoFit/>
          </a:bodyPr>
          <a:lstStyle/>
          <a:p>
            <a:r>
              <a:rPr kumimoji="1" lang="zh-CN" altLang="en-US" smtClean="0">
                <a:latin typeface="仿宋" panose="02010609060101010101" pitchFamily="49" charset="-122"/>
                <a:ea typeface="仿宋" panose="02010609060101010101" pitchFamily="49" charset="-122"/>
              </a:rPr>
              <a:t>枚举相乘</a:t>
            </a:r>
            <a:endParaRPr kumimoji="1" lang="zh-CN" altLang="en-US">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3387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animBg="1"/>
      <p:bldP spid="7" grpId="0" animBg="1"/>
      <p:bldP spid="8" grpId="0" animBg="1"/>
      <p:bldP spid="9" grpId="0"/>
      <p:bldP spid="6" grpId="0" animBg="1"/>
      <p:bldP spid="11"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基本思路</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9/22</a:t>
            </a:r>
            <a:endParaRPr lang="zh-CN" altLang="en-US" dirty="0"/>
          </a:p>
        </p:txBody>
      </p:sp>
      <p:graphicFrame>
        <p:nvGraphicFramePr>
          <p:cNvPr id="3" name="图表 2"/>
          <p:cNvGraphicFramePr/>
          <p:nvPr>
            <p:extLst>
              <p:ext uri="{D42A27DB-BD31-4B8C-83A1-F6EECF244321}">
                <p14:modId xmlns:p14="http://schemas.microsoft.com/office/powerpoint/2010/main" val="1430704362"/>
              </p:ext>
            </p:extLst>
          </p:nvPr>
        </p:nvGraphicFramePr>
        <p:xfrm>
          <a:off x="1625600" y="1962409"/>
          <a:ext cx="9144000" cy="26256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文本框 4"/>
          <p:cNvSpPr txBox="1"/>
          <p:nvPr/>
        </p:nvSpPr>
        <p:spPr>
          <a:xfrm>
            <a:off x="5670127" y="4409344"/>
            <a:ext cx="1286933" cy="276999"/>
          </a:xfrm>
          <a:prstGeom prst="rect">
            <a:avLst/>
          </a:prstGeom>
          <a:noFill/>
        </p:spPr>
        <p:txBody>
          <a:bodyPr wrap="square" rtlCol="0">
            <a:spAutoFit/>
          </a:bodyPr>
          <a:lstStyle/>
          <a:p>
            <a:r>
              <a:rPr kumimoji="1" lang="en-US" altLang="zh-CN" sz="1200" dirty="0" smtClean="0"/>
              <a:t>{A,</a:t>
            </a:r>
            <a:r>
              <a:rPr kumimoji="1" lang="zh-CN" altLang="en-US" sz="1200" dirty="0" smtClean="0"/>
              <a:t> </a:t>
            </a:r>
            <a:r>
              <a:rPr kumimoji="1" lang="en-US" altLang="zh-CN" sz="1200" dirty="0" smtClean="0"/>
              <a:t>A,</a:t>
            </a:r>
            <a:r>
              <a:rPr kumimoji="1" lang="zh-CN" altLang="en-US" sz="1200" dirty="0" smtClean="0"/>
              <a:t> </a:t>
            </a:r>
            <a:r>
              <a:rPr kumimoji="1" lang="en-US" altLang="zh-CN" sz="1200" dirty="0" smtClean="0"/>
              <a:t>B,</a:t>
            </a:r>
            <a:r>
              <a:rPr kumimoji="1" lang="zh-CN" altLang="en-US" sz="1200" dirty="0" smtClean="0"/>
              <a:t> </a:t>
            </a:r>
            <a:r>
              <a:rPr kumimoji="1" lang="en-US" altLang="zh-CN" sz="1200" dirty="0" smtClean="0"/>
              <a:t>B,</a:t>
            </a:r>
            <a:r>
              <a:rPr kumimoji="1" lang="zh-CN" altLang="en-US" sz="1200" dirty="0" smtClean="0"/>
              <a:t> </a:t>
            </a:r>
            <a:r>
              <a:rPr kumimoji="1" lang="en-US" altLang="zh-CN" sz="1200" dirty="0" smtClean="0"/>
              <a:t>C,</a:t>
            </a:r>
            <a:r>
              <a:rPr kumimoji="1" lang="zh-CN" altLang="en-US" sz="1200" dirty="0" smtClean="0"/>
              <a:t> </a:t>
            </a:r>
            <a:r>
              <a:rPr kumimoji="1" lang="en-US" altLang="zh-CN" sz="1200" dirty="0" smtClean="0"/>
              <a:t>…}</a:t>
            </a:r>
            <a:endParaRPr kumimoji="1" lang="zh-CN" altLang="en-US" sz="1200" dirty="0"/>
          </a:p>
        </p:txBody>
      </p:sp>
      <p:pic>
        <p:nvPicPr>
          <p:cNvPr id="6" name="图片 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53910" y="4097325"/>
            <a:ext cx="2208808" cy="905148"/>
          </a:xfrm>
          <a:prstGeom prst="rect">
            <a:avLst/>
          </a:prstGeom>
        </p:spPr>
      </p:pic>
      <p:sp>
        <p:nvSpPr>
          <p:cNvPr id="17" name="圆角矩形 16"/>
          <p:cNvSpPr/>
          <p:nvPr/>
        </p:nvSpPr>
        <p:spPr>
          <a:xfrm>
            <a:off x="7887332" y="4005663"/>
            <a:ext cx="2739779" cy="2678297"/>
          </a:xfrm>
          <a:prstGeom prst="roundRect">
            <a:avLst/>
          </a:prstGeom>
          <a:solidFill>
            <a:schemeClr val="bg1"/>
          </a:solidFill>
          <a:ln>
            <a:solidFill>
              <a:srgbClr val="58BDBE"/>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pic>
        <p:nvPicPr>
          <p:cNvPr id="14" name="图片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556514" y="5737659"/>
            <a:ext cx="1466325" cy="831160"/>
          </a:xfrm>
          <a:prstGeom prst="rect">
            <a:avLst/>
          </a:prstGeom>
        </p:spPr>
      </p:pic>
      <p:sp>
        <p:nvSpPr>
          <p:cNvPr id="15" name="圆角矩形 14"/>
          <p:cNvSpPr/>
          <p:nvPr/>
        </p:nvSpPr>
        <p:spPr>
          <a:xfrm>
            <a:off x="1773102" y="4005663"/>
            <a:ext cx="2698044" cy="2678297"/>
          </a:xfrm>
          <a:prstGeom prst="roundRect">
            <a:avLst/>
          </a:prstGeom>
          <a:noFill/>
          <a:ln>
            <a:solidFill>
              <a:srgbClr val="3AA0ED"/>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16" name="圆角矩形 15"/>
          <p:cNvSpPr/>
          <p:nvPr/>
        </p:nvSpPr>
        <p:spPr>
          <a:xfrm>
            <a:off x="4832579" y="4005663"/>
            <a:ext cx="2727948" cy="2678297"/>
          </a:xfrm>
          <a:prstGeom prst="roundRect">
            <a:avLst/>
          </a:prstGeom>
          <a:noFill/>
          <a:ln>
            <a:solidFill>
              <a:srgbClr val="4EB3D5"/>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22" name="加号 21"/>
          <p:cNvSpPr/>
          <p:nvPr/>
        </p:nvSpPr>
        <p:spPr>
          <a:xfrm>
            <a:off x="9273020" y="4350028"/>
            <a:ext cx="248355" cy="235174"/>
          </a:xfrm>
          <a:prstGeom prst="mathPlus">
            <a:avLst/>
          </a:prstGeom>
          <a:solidFill>
            <a:srgbClr val="58BD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24" name="图表 23"/>
          <p:cNvGraphicFramePr/>
          <p:nvPr>
            <p:extLst>
              <p:ext uri="{D42A27DB-BD31-4B8C-83A1-F6EECF244321}">
                <p14:modId xmlns:p14="http://schemas.microsoft.com/office/powerpoint/2010/main" val="1493230889"/>
              </p:ext>
            </p:extLst>
          </p:nvPr>
        </p:nvGraphicFramePr>
        <p:xfrm>
          <a:off x="2053910" y="4707377"/>
          <a:ext cx="2254536" cy="133523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26" name="图表 25"/>
          <p:cNvGraphicFramePr/>
          <p:nvPr>
            <p:extLst>
              <p:ext uri="{D42A27DB-BD31-4B8C-83A1-F6EECF244321}">
                <p14:modId xmlns:p14="http://schemas.microsoft.com/office/powerpoint/2010/main" val="1272781118"/>
              </p:ext>
            </p:extLst>
          </p:nvPr>
        </p:nvGraphicFramePr>
        <p:xfrm>
          <a:off x="5217927" y="4709035"/>
          <a:ext cx="1952088" cy="1335230"/>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graphicFrame>
        <p:nvGraphicFramePr>
          <p:cNvPr id="27" name="图表 26"/>
          <p:cNvGraphicFramePr/>
          <p:nvPr>
            <p:extLst>
              <p:ext uri="{D42A27DB-BD31-4B8C-83A1-F6EECF244321}">
                <p14:modId xmlns:p14="http://schemas.microsoft.com/office/powerpoint/2010/main" val="402826645"/>
              </p:ext>
            </p:extLst>
          </p:nvPr>
        </p:nvGraphicFramePr>
        <p:xfrm>
          <a:off x="8017878" y="4686343"/>
          <a:ext cx="2510285" cy="133523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p:pic>
        <p:nvPicPr>
          <p:cNvPr id="9" name="图片 8"/>
          <p:cNvPicPr>
            <a:picLocks noChangeAspect="1"/>
          </p:cNvPicPr>
          <p:nvPr/>
        </p:nvPicPr>
        <p:blipFill>
          <a:blip r:embed="rId26"/>
          <a:stretch>
            <a:fillRect/>
          </a:stretch>
        </p:blipFill>
        <p:spPr>
          <a:xfrm>
            <a:off x="5483606" y="5554089"/>
            <a:ext cx="1512990" cy="1077272"/>
          </a:xfrm>
          <a:prstGeom prst="rect">
            <a:avLst/>
          </a:prstGeom>
        </p:spPr>
      </p:pic>
      <p:pic>
        <p:nvPicPr>
          <p:cNvPr id="25" name="图片 24"/>
          <p:cNvPicPr>
            <a:picLocks noChangeAspect="1"/>
          </p:cNvPicPr>
          <p:nvPr/>
        </p:nvPicPr>
        <p:blipFill>
          <a:blip r:embed="rId26"/>
          <a:stretch>
            <a:fillRect/>
          </a:stretch>
        </p:blipFill>
        <p:spPr>
          <a:xfrm>
            <a:off x="9539276" y="4153887"/>
            <a:ext cx="929151" cy="661570"/>
          </a:xfrm>
          <a:prstGeom prst="rect">
            <a:avLst/>
          </a:prstGeom>
        </p:spPr>
      </p:pic>
      <p:pic>
        <p:nvPicPr>
          <p:cNvPr id="28" name="图片 27"/>
          <p:cNvPicPr>
            <a:picLocks noChangeAspect="1"/>
          </p:cNvPicPr>
          <p:nvPr/>
        </p:nvPicPr>
        <p:blipFill>
          <a:blip r:embed="rId27"/>
          <a:stretch>
            <a:fillRect/>
          </a:stretch>
        </p:blipFill>
        <p:spPr>
          <a:xfrm>
            <a:off x="1918185" y="5769353"/>
            <a:ext cx="2344533" cy="767771"/>
          </a:xfrm>
          <a:prstGeom prst="rect">
            <a:avLst/>
          </a:prstGeom>
        </p:spPr>
      </p:pic>
      <p:pic>
        <p:nvPicPr>
          <p:cNvPr id="29" name="图片 28"/>
          <p:cNvPicPr>
            <a:picLocks noChangeAspect="1"/>
          </p:cNvPicPr>
          <p:nvPr/>
        </p:nvPicPr>
        <p:blipFill>
          <a:blip r:embed="rId27"/>
          <a:stretch>
            <a:fillRect/>
          </a:stretch>
        </p:blipFill>
        <p:spPr>
          <a:xfrm>
            <a:off x="8038133" y="4265419"/>
            <a:ext cx="1234887" cy="404392"/>
          </a:xfrm>
          <a:prstGeom prst="rect">
            <a:avLst/>
          </a:prstGeom>
        </p:spPr>
      </p:pic>
    </p:spTree>
    <p:extLst>
      <p:ext uri="{BB962C8B-B14F-4D97-AF65-F5344CB8AC3E}">
        <p14:creationId xmlns:p14="http://schemas.microsoft.com/office/powerpoint/2010/main" val="2063895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500"/>
                                        <p:tgtEl>
                                          <p:spTgt spid="9"/>
                                        </p:tgtEl>
                                      </p:cBhvr>
                                    </p:animEffect>
                                  </p:childTnLst>
                                </p:cTn>
                              </p:par>
                              <p:par>
                                <p:cTn id="45" presetID="10"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par>
                                <p:cTn id="48" presetID="10" presetClass="entr" presetSubtype="0" fill="hold"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fade">
                                      <p:cBhvr>
                                        <p:cTn id="50" dur="500"/>
                                        <p:tgtEl>
                                          <p:spTgt spid="28"/>
                                        </p:tgtEl>
                                      </p:cBhvr>
                                    </p:animEffect>
                                  </p:childTnLst>
                                </p:cTn>
                              </p:par>
                              <p:par>
                                <p:cTn id="51" presetID="10"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5" grpId="0"/>
      <p:bldP spid="17" grpId="0" animBg="1"/>
      <p:bldP spid="15" grpId="0" animBg="1"/>
      <p:bldP spid="16" grpId="0" animBg="1"/>
      <p:bldP spid="22" grpId="0" animBg="1"/>
      <p:bldGraphic spid="24" grpId="0">
        <p:bldAsOne/>
      </p:bldGraphic>
      <p:bldGraphic spid="26" grpId="0">
        <p:bldAsOne/>
      </p:bldGraphic>
      <p:bldGraphic spid="27" grpId="0">
        <p:bldAsOne/>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
  <a:themeElements>
    <a:clrScheme name="Book">
      <a:dk1>
        <a:sysClr val="windowText" lastClr="000000"/>
      </a:dk1>
      <a:lt1>
        <a:sysClr val="window" lastClr="FFFFFF"/>
      </a:lt1>
      <a:dk2>
        <a:srgbClr val="000082"/>
      </a:dk2>
      <a:lt2>
        <a:srgbClr val="F3F3FF"/>
      </a:lt2>
      <a:accent1>
        <a:srgbClr val="828200"/>
      </a:accent1>
      <a:accent2>
        <a:srgbClr val="1B582B"/>
      </a:accent2>
      <a:accent3>
        <a:srgbClr val="009FEC"/>
      </a:accent3>
      <a:accent4>
        <a:srgbClr val="00BDBD"/>
      </a:accent4>
      <a:accent5>
        <a:srgbClr val="7C5BAE"/>
      </a:accent5>
      <a:accent6>
        <a:srgbClr val="0055AA"/>
      </a:accent6>
      <a:hlink>
        <a:srgbClr val="FC9658"/>
      </a:hlink>
      <a:folHlink>
        <a:srgbClr val="E800E8"/>
      </a:folHlink>
    </a:clrScheme>
    <a:fontScheme name="Book">
      <a:majorFont>
        <a:latin typeface="Calibri"/>
        <a:ea typeface=""/>
        <a:cs typeface=""/>
        <a:font script="Jpan" typeface="ＭＳ Ｐゴシック"/>
        <a:font script="Hang" typeface="맑은 고딕"/>
        <a:font script="Hans" typeface="黑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方正舒体"/>
        <a:font script="Hant" typeface="標楷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Book">
      <a:fillStyleLst>
        <a:solidFill>
          <a:schemeClr val="phClr">
            <a:tint val="100000"/>
            <a:shade val="100000"/>
            <a:hueMod val="100000"/>
            <a:satMod val="100000"/>
          </a:schemeClr>
        </a:solidFill>
        <a:gradFill rotWithShape="1">
          <a:gsLst>
            <a:gs pos="0">
              <a:schemeClr val="phClr">
                <a:tint val="30000"/>
                <a:shade val="100000"/>
                <a:hueMod val="100000"/>
                <a:satMod val="100000"/>
              </a:schemeClr>
            </a:gs>
            <a:gs pos="80000">
              <a:schemeClr val="phClr">
                <a:tint val="70000"/>
                <a:shade val="100000"/>
                <a:hueMod val="100000"/>
                <a:satMod val="100000"/>
              </a:schemeClr>
            </a:gs>
            <a:gs pos="100000">
              <a:schemeClr val="phClr">
                <a:tint val="100000"/>
                <a:shade val="100000"/>
                <a:hueMod val="100000"/>
                <a:satMod val="100000"/>
              </a:schemeClr>
            </a:gs>
          </a:gsLst>
          <a:lin ang="7200000" scaled="1"/>
        </a:gradFill>
        <a:gradFill rotWithShape="1">
          <a:gsLst>
            <a:gs pos="0">
              <a:schemeClr val="phClr">
                <a:tint val="80000"/>
                <a:shade val="100000"/>
                <a:hueMod val="100000"/>
                <a:satMod val="100000"/>
              </a:schemeClr>
            </a:gs>
            <a:gs pos="30000">
              <a:schemeClr val="phClr">
                <a:tint val="100000"/>
                <a:shade val="100000"/>
                <a:hueMod val="100000"/>
                <a:satMod val="100000"/>
              </a:schemeClr>
            </a:gs>
            <a:gs pos="100000">
              <a:schemeClr val="phClr">
                <a:tint val="100000"/>
                <a:shade val="50000"/>
                <a:hueMod val="100000"/>
                <a:satMod val="100000"/>
              </a:schemeClr>
            </a:gs>
          </a:gsLst>
          <a:lin ang="18000000" scaled="1"/>
        </a:gradFill>
      </a:fillStyleLst>
      <a:lnStyleLst>
        <a:ln w="12700"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a:rot lat="0" lon="0" rev="0"/>
            </a:camera>
            <a:lightRig rig="morning" dir="bl"/>
          </a:scene3d>
          <a:sp3d extrusionH="222250" contourW="25400" prstMaterial="matte">
            <a:bevelT w="38100" h="38100" prst="softRound"/>
            <a:bevelB/>
            <a:extrusionClr>
              <a:srgbClr val="FF0000"/>
            </a:extrusionClr>
            <a:contourClr>
              <a:schemeClr val="accent3">
                <a:tint val="100000"/>
                <a:shade val="100000"/>
                <a:hueMod val="100000"/>
                <a:satMod val="100000"/>
              </a:schemeClr>
            </a:contourClr>
          </a:sp3d>
        </a:effectStyle>
        <a:effectStyle>
          <a:effectLst>
            <a:glow>
              <a:schemeClr val="phClr">
                <a:tint val="100000"/>
                <a:shade val="100000"/>
                <a:hueMod val="100000"/>
                <a:satMod val="100000"/>
              </a:schemeClr>
            </a:glow>
          </a:effectLst>
          <a:scene3d>
            <a:camera prst="orthographicFront" fov="0">
              <a:rot lat="0" lon="0" rev="0"/>
            </a:camera>
            <a:lightRig rig="soft" dir="bl">
              <a:rot lat="0" lon="0" rev="0"/>
            </a:lightRig>
          </a:scene3d>
          <a:sp3d prstMaterial="plastic">
            <a:bevelT w="38100" h="3810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phClr">
                <a:tint val="100000"/>
                <a:shade val="60000"/>
                <a:hueMod val="100000"/>
                <a:satMod val="100000"/>
              </a:schemeClr>
            </a:gs>
            <a:gs pos="80000">
              <a:schemeClr val="phClr">
                <a:tint val="90000"/>
                <a:shade val="100000"/>
                <a:hueMod val="100000"/>
                <a:satMod val="100000"/>
              </a:schemeClr>
            </a:gs>
            <a:gs pos="100000">
              <a:schemeClr val="phClr">
                <a:tint val="80000"/>
                <a:shade val="100000"/>
                <a:hueMod val="100000"/>
                <a:satMod val="100000"/>
              </a:schemeClr>
            </a:gs>
          </a:gsLst>
          <a:lin ang="18000000" scaled="1"/>
        </a:gradFill>
        <a:blipFill>
          <a:blip xmlns:r="http://schemas.openxmlformats.org/officeDocument/2006/relationships" r:embed="rId1">
            <a:duotone>
              <a:schemeClr val="phClr">
                <a:tint val="100000"/>
                <a:shade val="50000"/>
                <a:hueMod val="100000"/>
                <a:satMod val="100000"/>
              </a:schemeClr>
              <a:schemeClr val="phClr">
                <a:tint val="95000"/>
                <a:shade val="100000"/>
                <a:hueMod val="100000"/>
                <a:satMod val="100000"/>
              </a:schemeClr>
            </a:duotone>
          </a:blip>
          <a:stretch>
            <a:fillRect/>
          </a:stretch>
        </a:blipFill>
      </a:bgFillStyleLst>
    </a:fmtScheme>
  </a:themeElements>
  <a:objectDefaults/>
  <a:extraClrSchemeLst/>
  <a:extLst>
    <a:ext uri="{05A4C25C-085E-4340-85A3-A5531E510DB2}">
      <thm15:themeFamily xmlns:thm15="http://schemas.microsoft.com/office/thememl/2012/main" name="Missing Events_130824.pptx" id="{9D941038-643C-4233-8AC5-9AF1C5919BB0}" vid="{D7312068-74DF-40B2-B8D0-BA8DB403E96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Missing Events_130824</Template>
  <TotalTime>3640</TotalTime>
  <Words>2853</Words>
  <Application>Microsoft Macintosh PowerPoint</Application>
  <PresentationFormat>宽屏</PresentationFormat>
  <Paragraphs>531</Paragraphs>
  <Slides>22</Slides>
  <Notes>19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22</vt:i4>
      </vt:variant>
    </vt:vector>
  </HeadingPairs>
  <TitlesOfParts>
    <vt:vector size="35" baseType="lpstr">
      <vt:lpstr>Calibri</vt:lpstr>
      <vt:lpstr>Cambria</vt:lpstr>
      <vt:lpstr>Cambria Math</vt:lpstr>
      <vt:lpstr>Microsoft YaHei UI</vt:lpstr>
      <vt:lpstr>SimSun</vt:lpstr>
      <vt:lpstr>Wingdings</vt:lpstr>
      <vt:lpstr>Wingdings 3</vt:lpstr>
      <vt:lpstr>方正舒体</vt:lpstr>
      <vt:lpstr>仿宋</vt:lpstr>
      <vt:lpstr>黑体</vt:lpstr>
      <vt:lpstr>宋体</vt:lpstr>
      <vt:lpstr>Arial</vt:lpstr>
      <vt:lpstr>Book</vt:lpstr>
      <vt:lpstr>基于完全前缀展开的无序日志修复研究</vt:lpstr>
      <vt:lpstr>主要内容</vt:lpstr>
      <vt:lpstr>选题背景与意义</vt:lpstr>
      <vt:lpstr>选题背景与意义</vt:lpstr>
      <vt:lpstr>国内外研究现状</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预期成果及可能的创新点</vt:lpstr>
      <vt:lpstr>研究计划</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Qinlong Guo</dc:creator>
  <cp:lastModifiedBy>肖永博</cp:lastModifiedBy>
  <cp:revision>227</cp:revision>
  <dcterms:created xsi:type="dcterms:W3CDTF">2013-09-21T08:13:58Z</dcterms:created>
  <dcterms:modified xsi:type="dcterms:W3CDTF">2015-09-29T04:30:01Z</dcterms:modified>
</cp:coreProperties>
</file>