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2" r:id="rId5"/>
    <p:sldId id="263" r:id="rId6"/>
    <p:sldId id="258" r:id="rId7"/>
    <p:sldId id="264" r:id="rId8"/>
    <p:sldId id="265" r:id="rId9"/>
    <p:sldId id="259" r:id="rId10"/>
    <p:sldId id="261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1D30E4-2223-49F7-8639-4B7BF0A3FC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BAC921D-B45F-4ACF-92D0-64A84528F8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33D3DE-9E09-4388-9A9D-92EA29D0E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09868-23A0-4F51-B50F-57B2F42436A3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B21572-3B48-4EA1-A8F9-F7E4C910C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C73A12-27A2-4C00-9F4D-A7BEA3858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6C33F-9D7A-4D7A-A4EB-C7FEACCA9D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1622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D75121-1927-4788-A2EC-D1480F794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843A63C-FBFD-4681-B0B5-4D711C741C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948536-392B-4C25-B8E5-F45839BCB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09868-23A0-4F51-B50F-57B2F42436A3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1EDAD1-DDFA-4C4E-94EE-C6AD21DFE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8A40F9-7B79-40E6-B335-CDDE2E28D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6C33F-9D7A-4D7A-A4EB-C7FEACCA9D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1760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869F66F-BA38-4247-9DDA-CAC76DF139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4E29F14-B1B5-4878-870D-261A783B01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70E5FC-8092-4C56-A376-804EC5561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09868-23A0-4F51-B50F-57B2F42436A3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0B6D2D-1267-448E-939F-01C2A3B7C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7D91C6-726B-4FD3-9E28-438B26B0E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6C33F-9D7A-4D7A-A4EB-C7FEACCA9D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3995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F45C41-BA72-4A15-B048-AC9BD7D25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A39A19-486D-4654-AC90-B6006483C6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AE3025-967C-4D2B-86B0-2751DC795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09868-23A0-4F51-B50F-57B2F42436A3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F30752-6CD3-41AA-A66C-C274A595D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019C30-A4B9-4540-8DEC-F05625635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6C33F-9D7A-4D7A-A4EB-C7FEACCA9D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2882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3ECACC-E51F-48B5-98D8-51A70B7BB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70B0705-A08B-44E4-8781-B0468D38D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3BAE81-DA41-4ED8-B20E-4438A24D8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09868-23A0-4F51-B50F-57B2F42436A3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A471D5-49A1-4C67-ACD8-68FAA977E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D457A8-24C5-4871-B4AC-C3DE1C3E0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6C33F-9D7A-4D7A-A4EB-C7FEACCA9D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8452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E88624-92FD-485E-BEED-7FD0E9546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DA5294-8A41-4D7E-A55D-24EBC7369A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BA7A8EA-2055-4DC8-A3B3-ED8CE40CC4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A88D4DA-04AC-4741-9300-4B035BDB3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09868-23A0-4F51-B50F-57B2F42436A3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C73C7A3-CF91-463F-8142-548708960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34E5238-66D6-4598-BDC0-AB77B4FAE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6C33F-9D7A-4D7A-A4EB-C7FEACCA9D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397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437D73-E486-4124-9862-8DEAEFA65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A78110-1265-48CE-AAD6-52C9C166EB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4877458-0163-4DE9-B3D4-9446E31028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212825F-2E87-4001-AABA-3EE239BA9A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70B3FCD-05F7-4F98-B60D-DA08730706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66A4DD6-6D2F-4708-9F4E-D5CA1A4E0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09868-23A0-4F51-B50F-57B2F42436A3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642E89B-149B-4B40-86B8-84C18A1F9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B8231D0-ECDA-44A3-976E-536C3990C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6C33F-9D7A-4D7A-A4EB-C7FEACCA9D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8944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6BE988-87DC-493A-89B7-74EC81FBB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D8BD8F9-871A-4482-8F09-47E296CB7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09868-23A0-4F51-B50F-57B2F42436A3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2CFE6F3-2FCA-40CA-A6DF-8BA029504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85E4AFA-9AD9-4EC7-B3EA-7973DC802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6C33F-9D7A-4D7A-A4EB-C7FEACCA9D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7628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025ECC5-6B6D-4046-B2C5-017586ED6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09868-23A0-4F51-B50F-57B2F42436A3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E1EBC25-AA73-4E88-8BE0-669EFC072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319AAC9-019F-4E63-BCE1-F7849C9DA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6C33F-9D7A-4D7A-A4EB-C7FEACCA9D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2707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1605B6-B8FD-436F-92FF-5D0B5003B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F3678A-7D95-47F3-8639-29329BA7F3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2709E9E-3112-4216-8D3A-32D6996C18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27545E6-048C-4CD6-8E2F-04E1CC613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09868-23A0-4F51-B50F-57B2F42436A3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8688676-327B-4945-9E3C-C2433AC24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66E20CA-9651-4818-9B1A-A9224F7DD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6C33F-9D7A-4D7A-A4EB-C7FEACCA9D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319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C3ADC2-5F5D-4477-943C-642CD0AAB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9609ABA-6AD2-47B9-8B6E-673FE2D0B4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3F893A4-FBE5-4E66-A2B2-29672CBCB5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CBFA6B3-5C21-452C-946E-9AB0149FF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09868-23A0-4F51-B50F-57B2F42436A3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F4F78EC-E8F8-48D8-AC03-21FE0A21B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80BD6E4-1607-409F-94FE-CC90743B6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6C33F-9D7A-4D7A-A4EB-C7FEACCA9D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3910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4219DA5-A758-4B4C-B465-41F0998F1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35E4BB8-FB10-4B08-86A2-72AF1AFAA6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C71977-EDF7-4861-B438-628753FB1E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509868-23A0-4F51-B50F-57B2F42436A3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FBAE96-EA77-4803-B507-D93766B049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6BF537-57BF-49E9-9CBC-B579A0BBFE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6C33F-9D7A-4D7A-A4EB-C7FEACCA9D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6940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A3CDC3-3A42-4503-ACC1-7031707B23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zh-CN" dirty="0"/>
              <a:t>路</a:t>
            </a:r>
            <a:r>
              <a:rPr lang="en-US" altLang="zh-CN" dirty="0"/>
              <a:t> </a:t>
            </a:r>
            <a:r>
              <a:rPr lang="zh-CN" altLang="zh-CN" dirty="0"/>
              <a:t>网空间环绕近邻查询系统的设计与实现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EE8A4F7-7FCF-41B3-9A6B-079135FB88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zh-CN" altLang="zh-CN" dirty="0"/>
              <a:t>路网空间可抽象为平面图结构。给定一个数据点集</a:t>
            </a:r>
            <a:r>
              <a:rPr lang="en-US" altLang="zh-CN" dirty="0"/>
              <a:t>P</a:t>
            </a:r>
            <a:r>
              <a:rPr lang="zh-CN" altLang="zh-CN" dirty="0"/>
              <a:t>（如：建筑物），</a:t>
            </a:r>
            <a:r>
              <a:rPr lang="en-US" altLang="zh-CN" dirty="0"/>
              <a:t>P</a:t>
            </a:r>
            <a:r>
              <a:rPr lang="zh-CN" altLang="zh-CN" dirty="0"/>
              <a:t>中的所有点都位于图的边上。研究如下问题：【问题</a:t>
            </a:r>
            <a:r>
              <a:rPr lang="en-US" altLang="zh-CN" dirty="0"/>
              <a:t>1</a:t>
            </a:r>
            <a:r>
              <a:rPr lang="zh-CN" altLang="zh-CN" dirty="0"/>
              <a:t>：环绕近邻的快照查询】根据用户给出的查询点位置</a:t>
            </a:r>
            <a:r>
              <a:rPr lang="en-US" altLang="zh-CN" dirty="0"/>
              <a:t>q(</a:t>
            </a:r>
            <a:r>
              <a:rPr lang="zh-CN" altLang="zh-CN" dirty="0"/>
              <a:t>如：用户</a:t>
            </a:r>
            <a:r>
              <a:rPr lang="en-US" altLang="zh-CN" dirty="0"/>
              <a:t>)</a:t>
            </a:r>
            <a:r>
              <a:rPr lang="zh-CN" altLang="zh-CN" dirty="0"/>
              <a:t>，在</a:t>
            </a:r>
            <a:r>
              <a:rPr lang="en-US" altLang="zh-CN" dirty="0"/>
              <a:t>P</a:t>
            </a:r>
            <a:r>
              <a:rPr lang="zh-CN" altLang="zh-CN" dirty="0"/>
              <a:t>中找出</a:t>
            </a:r>
            <a:r>
              <a:rPr lang="en-US" altLang="zh-CN" dirty="0"/>
              <a:t>q</a:t>
            </a:r>
            <a:r>
              <a:rPr lang="zh-CN" altLang="zh-CN" dirty="0"/>
              <a:t>的环绕近邻。假设有两个点</a:t>
            </a:r>
            <a:r>
              <a:rPr lang="en-US" altLang="zh-CN" dirty="0"/>
              <a:t>p1,p2∈ P</a:t>
            </a:r>
            <a:r>
              <a:rPr lang="zh-CN" altLang="zh-CN" dirty="0"/>
              <a:t>，如果</a:t>
            </a:r>
            <a:r>
              <a:rPr lang="en-US" altLang="zh-CN" dirty="0"/>
              <a:t>p1</a:t>
            </a:r>
            <a:r>
              <a:rPr lang="zh-CN" altLang="zh-CN" dirty="0"/>
              <a:t>在从</a:t>
            </a:r>
            <a:r>
              <a:rPr lang="en-US" altLang="zh-CN" dirty="0"/>
              <a:t>q</a:t>
            </a:r>
            <a:r>
              <a:rPr lang="zh-CN" altLang="zh-CN" dirty="0"/>
              <a:t>出发前往</a:t>
            </a:r>
            <a:r>
              <a:rPr lang="en-US" altLang="zh-CN" dirty="0"/>
              <a:t>p2</a:t>
            </a:r>
            <a:r>
              <a:rPr lang="zh-CN" altLang="zh-CN" dirty="0"/>
              <a:t>的最短路径上，则认为</a:t>
            </a:r>
            <a:r>
              <a:rPr lang="en-US" altLang="zh-CN" dirty="0"/>
              <a:t>p1</a:t>
            </a:r>
            <a:r>
              <a:rPr lang="zh-CN" altLang="zh-CN" dirty="0"/>
              <a:t>可支配</a:t>
            </a:r>
            <a:r>
              <a:rPr lang="en-US" altLang="zh-CN" dirty="0"/>
              <a:t>p2</a:t>
            </a:r>
            <a:r>
              <a:rPr lang="zh-CN" altLang="zh-CN" dirty="0"/>
              <a:t>。</a:t>
            </a:r>
            <a:r>
              <a:rPr lang="en-US" altLang="zh-CN" dirty="0"/>
              <a:t>P</a:t>
            </a:r>
            <a:r>
              <a:rPr lang="zh-CN" altLang="zh-CN" dirty="0"/>
              <a:t>中所有不可被任何点支配的点，被称为</a:t>
            </a:r>
            <a:r>
              <a:rPr lang="en-US" altLang="zh-CN" dirty="0"/>
              <a:t>q</a:t>
            </a:r>
            <a:r>
              <a:rPr lang="zh-CN" altLang="zh-CN" dirty="0"/>
              <a:t>的环绕近邻。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54529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39A641-C6F7-4C70-BB95-25FBFC6CF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4C0A23F9-7367-4F59-A2C3-9A6DE629C0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2800" y="1825625"/>
            <a:ext cx="3906400" cy="4351338"/>
          </a:xfrm>
        </p:spPr>
      </p:pic>
    </p:spTree>
    <p:extLst>
      <p:ext uri="{BB962C8B-B14F-4D97-AF65-F5344CB8AC3E}">
        <p14:creationId xmlns:p14="http://schemas.microsoft.com/office/powerpoint/2010/main" val="41924391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8B1D34-035F-4409-B61C-87FA849F5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84DE405C-7623-4260-BC29-5829BB5BC6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05991" y="2469541"/>
            <a:ext cx="4580017" cy="3063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1480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1E89E6-9466-4DBD-96FD-6156BD55C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345B8D0E-E50A-4F0D-A41E-7668C0AFBD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7635" y="1690688"/>
            <a:ext cx="9864957" cy="480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2172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83C41C-E2B3-4F7F-8187-D63020A3E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919831FC-3B28-4B26-BB95-5E3B487B71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8520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A15958-A8B9-44D2-9185-1459D351D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E5E85A4F-B9F7-401C-9493-0734CCDAA7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7113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27F797-BA06-4AF8-B46F-67B13F402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3DD4109A-223D-458F-8F6E-0022A5EBE4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157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B19718-2821-466E-9DAA-9B20E7C54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AFD100-6064-43A6-9BBE-2F0B75A991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【问题</a:t>
            </a:r>
            <a:r>
              <a:rPr lang="en-US" altLang="zh-CN" dirty="0"/>
              <a:t>2</a:t>
            </a:r>
            <a:r>
              <a:rPr lang="zh-CN" altLang="zh-CN" dirty="0"/>
              <a:t>：计算环绕近邻的支配能力】如果点</a:t>
            </a:r>
            <a:r>
              <a:rPr lang="en-US" altLang="zh-CN" dirty="0"/>
              <a:t>p∈ P</a:t>
            </a:r>
            <a:r>
              <a:rPr lang="zh-CN" altLang="zh-CN" dirty="0"/>
              <a:t>是</a:t>
            </a:r>
            <a:r>
              <a:rPr lang="en-US" altLang="zh-CN" dirty="0"/>
              <a:t>q</a:t>
            </a:r>
            <a:r>
              <a:rPr lang="zh-CN" altLang="zh-CN" dirty="0"/>
              <a:t>的环绕近邻，它的支配能力是被它支配的所有点的数量。计算每个环绕近邻的支配能力，并按支配能力对环绕近邻进行排序。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031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8FF9BE-F73D-435B-B712-78B4E8EC8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0542A16F-9B49-46B7-ACC0-F84F764F4D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4812" y="2162969"/>
            <a:ext cx="3762375" cy="3676650"/>
          </a:xfrm>
        </p:spPr>
      </p:pic>
    </p:spTree>
    <p:extLst>
      <p:ext uri="{BB962C8B-B14F-4D97-AF65-F5344CB8AC3E}">
        <p14:creationId xmlns:p14="http://schemas.microsoft.com/office/powerpoint/2010/main" val="1142525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1A35C5-C057-421C-A469-184EB57DD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693E97BF-3B15-4A1F-94CB-0141F31FEC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0742" y="2118991"/>
            <a:ext cx="9190516" cy="3764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501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8128FD-1574-4C9E-BD72-1E09B5058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6DEF05FD-8FBA-4601-90FF-9105324ED3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87702" y="2362852"/>
            <a:ext cx="6416596" cy="3276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049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6B5AE8-E8C3-46B9-8D08-D27B3C7A9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842117-F28E-4B5E-8650-E07FE42152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【问题</a:t>
            </a:r>
            <a:r>
              <a:rPr lang="en-US" altLang="zh-CN" dirty="0"/>
              <a:t>3</a:t>
            </a:r>
            <a:r>
              <a:rPr lang="zh-CN" altLang="zh-CN" dirty="0"/>
              <a:t>：环绕近邻的连续查询】当</a:t>
            </a:r>
            <a:r>
              <a:rPr lang="en-US" altLang="zh-CN" dirty="0"/>
              <a:t>q</a:t>
            </a:r>
            <a:r>
              <a:rPr lang="zh-CN" altLang="zh-CN" dirty="0"/>
              <a:t>沿某条边运动时，当其环绕近邻发生变化时，对环绕近邻进行更新。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02895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EBEDFF-E547-40F0-A211-F6D308F8D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CBC5FAB4-E330-4BCB-8689-F1F687817F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90835" y="3281141"/>
            <a:ext cx="3810330" cy="1440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7175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BEEFCD-1DDD-4F55-A96E-836E977C0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800A1EBD-7304-48AE-AE5B-85D10060C4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51366" y="2622665"/>
            <a:ext cx="4099915" cy="221761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85C98FA-589F-4E6F-906B-73DCDE9467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8685" y="5112002"/>
            <a:ext cx="2895851" cy="411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6393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1D4683-9D84-4B95-9CCE-98DC279D8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763FAF-D9D5-4481-AF16-917349883B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【问题</a:t>
            </a:r>
            <a:r>
              <a:rPr lang="en-US" altLang="zh-CN" dirty="0"/>
              <a:t>4</a:t>
            </a:r>
            <a:r>
              <a:rPr lang="zh-CN" altLang="zh-CN" dirty="0"/>
              <a:t>：反向环绕近邻查询】给定两个数据点集</a:t>
            </a:r>
            <a:r>
              <a:rPr lang="en-US" altLang="zh-CN" dirty="0"/>
              <a:t>Q</a:t>
            </a:r>
            <a:r>
              <a:rPr lang="zh-CN" altLang="zh-CN" dirty="0"/>
              <a:t>（如：行人）和</a:t>
            </a:r>
            <a:r>
              <a:rPr lang="en-US" altLang="zh-CN" dirty="0"/>
              <a:t>P</a:t>
            </a:r>
            <a:r>
              <a:rPr lang="zh-CN" altLang="zh-CN" dirty="0"/>
              <a:t>（如：建筑物），</a:t>
            </a:r>
            <a:r>
              <a:rPr lang="en-US" altLang="zh-CN" dirty="0"/>
              <a:t>P</a:t>
            </a:r>
            <a:r>
              <a:rPr lang="zh-CN" altLang="zh-CN" dirty="0"/>
              <a:t>和</a:t>
            </a:r>
            <a:r>
              <a:rPr lang="en-US" altLang="zh-CN" dirty="0"/>
              <a:t>Q</a:t>
            </a:r>
            <a:r>
              <a:rPr lang="zh-CN" altLang="zh-CN" dirty="0"/>
              <a:t>中的所有点都在图的边上。根据查询点</a:t>
            </a:r>
            <a:r>
              <a:rPr lang="en-US" altLang="zh-CN" dirty="0"/>
              <a:t>p∈ P</a:t>
            </a:r>
            <a:r>
              <a:rPr lang="zh-CN" altLang="zh-CN" dirty="0"/>
              <a:t>的位置，找出其反向环绕近邻。如果一个点</a:t>
            </a:r>
            <a:r>
              <a:rPr lang="en-US" altLang="zh-CN" dirty="0"/>
              <a:t>q∈ Q</a:t>
            </a:r>
            <a:r>
              <a:rPr lang="zh-CN" altLang="zh-CN" dirty="0"/>
              <a:t>认为</a:t>
            </a:r>
            <a:r>
              <a:rPr lang="en-US" altLang="zh-CN" dirty="0"/>
              <a:t>p</a:t>
            </a:r>
            <a:r>
              <a:rPr lang="zh-CN" altLang="zh-CN" dirty="0"/>
              <a:t>是它的环绕近邻，则</a:t>
            </a:r>
            <a:r>
              <a:rPr lang="en-US" altLang="zh-CN" dirty="0"/>
              <a:t>q</a:t>
            </a:r>
            <a:r>
              <a:rPr lang="zh-CN" altLang="zh-CN" dirty="0"/>
              <a:t>是</a:t>
            </a:r>
            <a:r>
              <a:rPr lang="en-US" altLang="zh-CN" dirty="0"/>
              <a:t>p</a:t>
            </a:r>
            <a:r>
              <a:rPr lang="zh-CN" altLang="zh-CN" dirty="0"/>
              <a:t>的反向环绕近邻。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37009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181</Words>
  <Application>Microsoft Office PowerPoint</Application>
  <PresentationFormat>宽屏</PresentationFormat>
  <Paragraphs>5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9" baseType="lpstr">
      <vt:lpstr>等线</vt:lpstr>
      <vt:lpstr>等线 Light</vt:lpstr>
      <vt:lpstr>Arial</vt:lpstr>
      <vt:lpstr>Office 主题​​</vt:lpstr>
      <vt:lpstr>路 网空间环绕近邻查询系统的设计与实现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路网空间环绕近邻查询系统的设计与实现</dc:title>
  <dc:creator>彭飞鸿</dc:creator>
  <cp:lastModifiedBy>彭飞鸿</cp:lastModifiedBy>
  <cp:revision>7</cp:revision>
  <dcterms:created xsi:type="dcterms:W3CDTF">2018-04-07T09:45:00Z</dcterms:created>
  <dcterms:modified xsi:type="dcterms:W3CDTF">2018-04-25T15:23:01Z</dcterms:modified>
</cp:coreProperties>
</file>