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f8bbb8f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f8bbb8f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8bbb8f4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8bbb8f4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8bbb8f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8bbb8f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f8bbb8f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f8bbb8f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8bbb8f4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f8bbb8f4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f8bbb8f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f8bbb8f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eia.gov/state/seds/data.php?incfile=/state/seds/sep_use/total/use_tot_CAcb.html&amp;sid=C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UCI Capstone 2023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 17,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Frank Dong, Yang Weng, Nima Hendi, Sean Youngseon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Energy uses Prediction: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2603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Sector: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Commercial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264875" y="297300"/>
            <a:ext cx="4260300" cy="4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Fossil Fuels: 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Coal, Natural Gas, 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Petroleum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Nuclear Electric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Renewable Energy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Net Interstate Flow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(add on if needed: mixed Natural Gas, distillate Fuel Oil, 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Mortar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Gasoline &amp; Fuel Ethanol)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Based on the common </a:t>
            </a:r>
            <a:r>
              <a:rPr lang="en" sz="1600"/>
              <a:t>sense</a:t>
            </a:r>
            <a:r>
              <a:rPr lang="en" sz="1600"/>
              <a:t>, the price is the most important things for people to make </a:t>
            </a:r>
            <a:r>
              <a:rPr lang="en" sz="1600"/>
              <a:t>decision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 </a:t>
            </a:r>
            <a:endParaRPr sz="160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GDP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From the global view of the economy, the GDP is an important feature. 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4" name="Google Shape;84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About more than three hundreds of different data for further EDA.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8325"/>
            <a:ext cx="4181073" cy="18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082225" y="1804025"/>
            <a:ext cx="25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Yearly total consumption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426925" y="1852725"/>
            <a:ext cx="29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energy consumption in the residential sector, billion Btu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57" y="2468325"/>
            <a:ext cx="4282993" cy="18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193125" y="4502400"/>
            <a:ext cx="356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Also the same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format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for other sectors.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275" y="1860525"/>
            <a:ext cx="43053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16425" y="1239025"/>
            <a:ext cx="26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Energy Consumption by Source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321225" y="4438950"/>
            <a:ext cx="5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Same data for Natural Gas, Petroleum, Nuclear, Total Renewable Energy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data sets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097325" y="1258500"/>
            <a:ext cx="332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energy average price in the residential sector, dollars per million Btu	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63700"/>
            <a:ext cx="54483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11700" y="4316350"/>
            <a:ext cx="56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Same data for 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Commercial, industrial, and total.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6128325" y="1424100"/>
            <a:ext cx="270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Date sets: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Total energy average price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expenditures as percent of GDP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11700" y="12097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California Gasoline and Diesel Retail Prices (May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related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to residential Energy use and commercial truck)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2375"/>
            <a:ext cx="8839200" cy="300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1100"/>
            <a:ext cx="8839202" cy="213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75675" y="1346175"/>
            <a:ext cx="64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Primary Energy Production Estimates in Trillion Btu, California, 1960-2020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data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2065200"/>
            <a:ext cx="4663249" cy="1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791800" y="1481250"/>
            <a:ext cx="338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Prices(304 categories)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33225" y="1558050"/>
            <a:ext cx="21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587" y="745425"/>
            <a:ext cx="3838976" cy="17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987350" y="196550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MSN variable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614" y="2638300"/>
            <a:ext cx="3702910" cy="17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