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DEA6F-6CEE-40D9-9125-D27C40A01F73}" v="15" dt="2025-01-10T20:34:51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660"/>
  </p:normalViewPr>
  <p:slideViewPr>
    <p:cSldViewPr snapToGrid="0">
      <p:cViewPr varScale="1">
        <p:scale>
          <a:sx n="66" d="100"/>
          <a:sy n="66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wna Tuli" userId="dbbe850d-0fe3-4879-be60-ab340be6bbb9" providerId="ADAL" clId="{4FDDEA6F-6CEE-40D9-9125-D27C40A01F73}"/>
    <pc:docChg chg="custSel addSld delSld modSld sldOrd modMainMaster">
      <pc:chgData name="Shawna Tuli" userId="dbbe850d-0fe3-4879-be60-ab340be6bbb9" providerId="ADAL" clId="{4FDDEA6F-6CEE-40D9-9125-D27C40A01F73}" dt="2025-01-10T20:36:10.904" v="90" actId="1076"/>
      <pc:docMkLst>
        <pc:docMk/>
      </pc:docMkLst>
      <pc:sldChg chg="modSp setBg">
        <pc:chgData name="Shawna Tuli" userId="dbbe850d-0fe3-4879-be60-ab340be6bbb9" providerId="ADAL" clId="{4FDDEA6F-6CEE-40D9-9125-D27C40A01F73}" dt="2025-01-10T20:34:28.828" v="71"/>
        <pc:sldMkLst>
          <pc:docMk/>
          <pc:sldMk cId="3307141625" sldId="256"/>
        </pc:sldMkLst>
        <pc:spChg chg="mod">
          <ac:chgData name="Shawna Tuli" userId="dbbe850d-0fe3-4879-be60-ab340be6bbb9" providerId="ADAL" clId="{4FDDEA6F-6CEE-40D9-9125-D27C40A01F73}" dt="2025-01-10T20:31:44.863" v="68"/>
          <ac:spMkLst>
            <pc:docMk/>
            <pc:sldMk cId="3307141625" sldId="256"/>
            <ac:spMk id="2" creationId="{38F80514-0B33-BA9B-0C7A-750A4BB2B1CE}"/>
          </ac:spMkLst>
        </pc:spChg>
      </pc:sldChg>
      <pc:sldChg chg="addSp delSp modSp new mod ord">
        <pc:chgData name="Shawna Tuli" userId="dbbe850d-0fe3-4879-be60-ab340be6bbb9" providerId="ADAL" clId="{4FDDEA6F-6CEE-40D9-9125-D27C40A01F73}" dt="2025-01-10T20:36:10.904" v="90" actId="1076"/>
        <pc:sldMkLst>
          <pc:docMk/>
          <pc:sldMk cId="3555130216" sldId="259"/>
        </pc:sldMkLst>
        <pc:spChg chg="mod">
          <ac:chgData name="Shawna Tuli" userId="dbbe850d-0fe3-4879-be60-ab340be6bbb9" providerId="ADAL" clId="{4FDDEA6F-6CEE-40D9-9125-D27C40A01F73}" dt="2025-01-10T20:32:56.455" v="69"/>
          <ac:spMkLst>
            <pc:docMk/>
            <pc:sldMk cId="3555130216" sldId="259"/>
            <ac:spMk id="2" creationId="{0DB0C00A-5B77-0A40-BBB7-4EE7B39213E6}"/>
          </ac:spMkLst>
        </pc:spChg>
        <pc:spChg chg="del mod">
          <ac:chgData name="Shawna Tuli" userId="dbbe850d-0fe3-4879-be60-ab340be6bbb9" providerId="ADAL" clId="{4FDDEA6F-6CEE-40D9-9125-D27C40A01F73}" dt="2025-01-10T20:30:36.610" v="2" actId="478"/>
          <ac:spMkLst>
            <pc:docMk/>
            <pc:sldMk cId="3555130216" sldId="259"/>
            <ac:spMk id="3" creationId="{0BD966A5-37FF-4219-D9E3-8F6A49A7F898}"/>
          </ac:spMkLst>
        </pc:spChg>
        <pc:spChg chg="add del mod">
          <ac:chgData name="Shawna Tuli" userId="dbbe850d-0fe3-4879-be60-ab340be6bbb9" providerId="ADAL" clId="{4FDDEA6F-6CEE-40D9-9125-D27C40A01F73}" dt="2025-01-10T20:30:39.417" v="3" actId="478"/>
          <ac:spMkLst>
            <pc:docMk/>
            <pc:sldMk cId="3555130216" sldId="259"/>
            <ac:spMk id="5" creationId="{05AE8C79-6593-F1FA-C005-FE030DA025E2}"/>
          </ac:spMkLst>
        </pc:spChg>
        <pc:spChg chg="add mod">
          <ac:chgData name="Shawna Tuli" userId="dbbe850d-0fe3-4879-be60-ab340be6bbb9" providerId="ADAL" clId="{4FDDEA6F-6CEE-40D9-9125-D27C40A01F73}" dt="2025-01-10T20:36:10.904" v="90" actId="1076"/>
          <ac:spMkLst>
            <pc:docMk/>
            <pc:sldMk cId="3555130216" sldId="259"/>
            <ac:spMk id="6" creationId="{F958F17D-772B-84A2-8EAE-99B4933A35D2}"/>
          </ac:spMkLst>
        </pc:spChg>
      </pc:sldChg>
      <pc:sldChg chg="addSp delSp new del mod">
        <pc:chgData name="Shawna Tuli" userId="dbbe850d-0fe3-4879-be60-ab340be6bbb9" providerId="ADAL" clId="{4FDDEA6F-6CEE-40D9-9125-D27C40A01F73}" dt="2025-01-10T20:34:46.183" v="77" actId="47"/>
        <pc:sldMkLst>
          <pc:docMk/>
          <pc:sldMk cId="2493398020" sldId="260"/>
        </pc:sldMkLst>
        <pc:spChg chg="add del">
          <ac:chgData name="Shawna Tuli" userId="dbbe850d-0fe3-4879-be60-ab340be6bbb9" providerId="ADAL" clId="{4FDDEA6F-6CEE-40D9-9125-D27C40A01F73}" dt="2025-01-10T20:34:39.707" v="73" actId="478"/>
          <ac:spMkLst>
            <pc:docMk/>
            <pc:sldMk cId="2493398020" sldId="260"/>
            <ac:spMk id="5" creationId="{4E8AFA16-1B1E-62A1-F028-17FFE01BC8FF}"/>
          </ac:spMkLst>
        </pc:spChg>
      </pc:sldChg>
      <pc:sldChg chg="addSp delSp modSp add mod ord delAnim">
        <pc:chgData name="Shawna Tuli" userId="dbbe850d-0fe3-4879-be60-ab340be6bbb9" providerId="ADAL" clId="{4FDDEA6F-6CEE-40D9-9125-D27C40A01F73}" dt="2025-01-10T20:34:59.497" v="89" actId="478"/>
        <pc:sldMkLst>
          <pc:docMk/>
          <pc:sldMk cId="2689185640" sldId="261"/>
        </pc:sldMkLst>
        <pc:spChg chg="mod">
          <ac:chgData name="Shawna Tuli" userId="dbbe850d-0fe3-4879-be60-ab340be6bbb9" providerId="ADAL" clId="{4FDDEA6F-6CEE-40D9-9125-D27C40A01F73}" dt="2025-01-10T20:34:51.896" v="87" actId="20577"/>
          <ac:spMkLst>
            <pc:docMk/>
            <pc:sldMk cId="2689185640" sldId="261"/>
            <ac:spMk id="2" creationId="{CB3523D6-C60D-C4BD-292F-4723BED7FFA6}"/>
          </ac:spMkLst>
        </pc:spChg>
        <pc:spChg chg="del">
          <ac:chgData name="Shawna Tuli" userId="dbbe850d-0fe3-4879-be60-ab340be6bbb9" providerId="ADAL" clId="{4FDDEA6F-6CEE-40D9-9125-D27C40A01F73}" dt="2025-01-10T20:34:54.306" v="88" actId="478"/>
          <ac:spMkLst>
            <pc:docMk/>
            <pc:sldMk cId="2689185640" sldId="261"/>
            <ac:spMk id="3" creationId="{AB97ED6F-15C5-F7D7-DD92-96F883ABB6D1}"/>
          </ac:spMkLst>
        </pc:spChg>
        <pc:spChg chg="add del mod">
          <ac:chgData name="Shawna Tuli" userId="dbbe850d-0fe3-4879-be60-ab340be6bbb9" providerId="ADAL" clId="{4FDDEA6F-6CEE-40D9-9125-D27C40A01F73}" dt="2025-01-10T20:34:59.497" v="89" actId="478"/>
          <ac:spMkLst>
            <pc:docMk/>
            <pc:sldMk cId="2689185640" sldId="261"/>
            <ac:spMk id="5" creationId="{6A7CE5E7-8D1E-C6EB-653F-46D859E4D2FC}"/>
          </ac:spMkLst>
        </pc:spChg>
      </pc:sldChg>
      <pc:sldMasterChg chg="setBg modSldLayout">
        <pc:chgData name="Shawna Tuli" userId="dbbe850d-0fe3-4879-be60-ab340be6bbb9" providerId="ADAL" clId="{4FDDEA6F-6CEE-40D9-9125-D27C40A01F73}" dt="2025-01-10T20:34:28.828" v="71"/>
        <pc:sldMasterMkLst>
          <pc:docMk/>
          <pc:sldMasterMk cId="1834526186" sldId="2147483648"/>
        </pc:sldMasterMkLst>
        <pc:sldLayoutChg chg="setBg">
          <pc:chgData name="Shawna Tuli" userId="dbbe850d-0fe3-4879-be60-ab340be6bbb9" providerId="ADAL" clId="{4FDDEA6F-6CEE-40D9-9125-D27C40A01F73}" dt="2025-01-10T20:34:28.828" v="71"/>
          <pc:sldLayoutMkLst>
            <pc:docMk/>
            <pc:sldMasterMk cId="1834526186" sldId="2147483648"/>
            <pc:sldLayoutMk cId="1450276190" sldId="2147483649"/>
          </pc:sldLayoutMkLst>
        </pc:sldLayoutChg>
        <pc:sldLayoutChg chg="setBg">
          <pc:chgData name="Shawna Tuli" userId="dbbe850d-0fe3-4879-be60-ab340be6bbb9" providerId="ADAL" clId="{4FDDEA6F-6CEE-40D9-9125-D27C40A01F73}" dt="2025-01-10T20:34:28.828" v="71"/>
          <pc:sldLayoutMkLst>
            <pc:docMk/>
            <pc:sldMasterMk cId="1834526186" sldId="2147483648"/>
            <pc:sldLayoutMk cId="4158808586" sldId="2147483650"/>
          </pc:sldLayoutMkLst>
        </pc:sldLayoutChg>
        <pc:sldLayoutChg chg="setBg">
          <pc:chgData name="Shawna Tuli" userId="dbbe850d-0fe3-4879-be60-ab340be6bbb9" providerId="ADAL" clId="{4FDDEA6F-6CEE-40D9-9125-D27C40A01F73}" dt="2025-01-10T20:34:28.828" v="71"/>
          <pc:sldLayoutMkLst>
            <pc:docMk/>
            <pc:sldMasterMk cId="1834526186" sldId="2147483648"/>
            <pc:sldLayoutMk cId="2583144699" sldId="2147483651"/>
          </pc:sldLayoutMkLst>
        </pc:sldLayoutChg>
        <pc:sldLayoutChg chg="setBg">
          <pc:chgData name="Shawna Tuli" userId="dbbe850d-0fe3-4879-be60-ab340be6bbb9" providerId="ADAL" clId="{4FDDEA6F-6CEE-40D9-9125-D27C40A01F73}" dt="2025-01-10T20:34:28.828" v="71"/>
          <pc:sldLayoutMkLst>
            <pc:docMk/>
            <pc:sldMasterMk cId="1834526186" sldId="2147483648"/>
            <pc:sldLayoutMk cId="3594394957" sldId="2147483652"/>
          </pc:sldLayoutMkLst>
        </pc:sldLayoutChg>
        <pc:sldLayoutChg chg="setBg">
          <pc:chgData name="Shawna Tuli" userId="dbbe850d-0fe3-4879-be60-ab340be6bbb9" providerId="ADAL" clId="{4FDDEA6F-6CEE-40D9-9125-D27C40A01F73}" dt="2025-01-10T20:34:28.828" v="71"/>
          <pc:sldLayoutMkLst>
            <pc:docMk/>
            <pc:sldMasterMk cId="1834526186" sldId="2147483648"/>
            <pc:sldLayoutMk cId="180234832" sldId="2147483653"/>
          </pc:sldLayoutMkLst>
        </pc:sldLayoutChg>
        <pc:sldLayoutChg chg="setBg">
          <pc:chgData name="Shawna Tuli" userId="dbbe850d-0fe3-4879-be60-ab340be6bbb9" providerId="ADAL" clId="{4FDDEA6F-6CEE-40D9-9125-D27C40A01F73}" dt="2025-01-10T20:34:28.828" v="71"/>
          <pc:sldLayoutMkLst>
            <pc:docMk/>
            <pc:sldMasterMk cId="1834526186" sldId="2147483648"/>
            <pc:sldLayoutMk cId="1024424590" sldId="2147483654"/>
          </pc:sldLayoutMkLst>
        </pc:sldLayoutChg>
        <pc:sldLayoutChg chg="setBg">
          <pc:chgData name="Shawna Tuli" userId="dbbe850d-0fe3-4879-be60-ab340be6bbb9" providerId="ADAL" clId="{4FDDEA6F-6CEE-40D9-9125-D27C40A01F73}" dt="2025-01-10T20:34:28.828" v="71"/>
          <pc:sldLayoutMkLst>
            <pc:docMk/>
            <pc:sldMasterMk cId="1834526186" sldId="2147483648"/>
            <pc:sldLayoutMk cId="3188982834" sldId="2147483655"/>
          </pc:sldLayoutMkLst>
        </pc:sldLayoutChg>
        <pc:sldLayoutChg chg="setBg">
          <pc:chgData name="Shawna Tuli" userId="dbbe850d-0fe3-4879-be60-ab340be6bbb9" providerId="ADAL" clId="{4FDDEA6F-6CEE-40D9-9125-D27C40A01F73}" dt="2025-01-10T20:34:28.828" v="71"/>
          <pc:sldLayoutMkLst>
            <pc:docMk/>
            <pc:sldMasterMk cId="1834526186" sldId="2147483648"/>
            <pc:sldLayoutMk cId="4181477174" sldId="2147483656"/>
          </pc:sldLayoutMkLst>
        </pc:sldLayoutChg>
        <pc:sldLayoutChg chg="setBg">
          <pc:chgData name="Shawna Tuli" userId="dbbe850d-0fe3-4879-be60-ab340be6bbb9" providerId="ADAL" clId="{4FDDEA6F-6CEE-40D9-9125-D27C40A01F73}" dt="2025-01-10T20:34:28.828" v="71"/>
          <pc:sldLayoutMkLst>
            <pc:docMk/>
            <pc:sldMasterMk cId="1834526186" sldId="2147483648"/>
            <pc:sldLayoutMk cId="8033993" sldId="2147483657"/>
          </pc:sldLayoutMkLst>
        </pc:sldLayoutChg>
        <pc:sldLayoutChg chg="setBg">
          <pc:chgData name="Shawna Tuli" userId="dbbe850d-0fe3-4879-be60-ab340be6bbb9" providerId="ADAL" clId="{4FDDEA6F-6CEE-40D9-9125-D27C40A01F73}" dt="2025-01-10T20:34:28.828" v="71"/>
          <pc:sldLayoutMkLst>
            <pc:docMk/>
            <pc:sldMasterMk cId="1834526186" sldId="2147483648"/>
            <pc:sldLayoutMk cId="3171175528" sldId="2147483658"/>
          </pc:sldLayoutMkLst>
        </pc:sldLayoutChg>
        <pc:sldLayoutChg chg="setBg">
          <pc:chgData name="Shawna Tuli" userId="dbbe850d-0fe3-4879-be60-ab340be6bbb9" providerId="ADAL" clId="{4FDDEA6F-6CEE-40D9-9125-D27C40A01F73}" dt="2025-01-10T20:34:28.828" v="71"/>
          <pc:sldLayoutMkLst>
            <pc:docMk/>
            <pc:sldMasterMk cId="1834526186" sldId="2147483648"/>
            <pc:sldLayoutMk cId="39881742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69E9-654C-8DD4-C068-C5182EA11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8513B-80BE-9E0C-A29A-7B88EE992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73E7-33A0-894D-08B0-319A133B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D194-EF53-421A-8ADB-AF2C5F3AE34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E7D04-BA3E-B363-3180-266BAFE8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A565-CD24-CFE0-3F60-B18B7152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3EAF-80D0-4DE2-8637-4388BFED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7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DB1B-DA72-8260-634A-70962C7F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FD26E-49CE-BABB-8F79-AE6EFF734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C4E2-F9AA-D0AE-9009-B733AB1F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D194-EF53-421A-8ADB-AF2C5F3AE34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4C2E3-BCBB-A135-0954-947790A0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2CDA4-6A01-A3FF-BB76-7149AC17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3EAF-80D0-4DE2-8637-4388BFED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7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D63B3-2805-2547-1C9D-62887E303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6D194-1DE3-1AE4-EC7A-05F962808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2FC0-EBE4-49F7-C471-4B2533EE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D194-EF53-421A-8ADB-AF2C5F3AE34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2EBDC-3974-9357-5601-43EF4D2C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2CAEF-0083-A010-ED65-564145A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3EAF-80D0-4DE2-8637-4388BFED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49B5-06EA-360F-1A15-FE8CBE25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1AF7-B37D-8FF2-5359-F8A6F5AA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7A07-231E-D9B4-F2AF-C2A6AEA6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D194-EF53-421A-8ADB-AF2C5F3AE34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4DAC9-3A44-3295-7B75-276AE731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1F2D-8C53-D209-3321-BB72BA87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3EAF-80D0-4DE2-8637-4388BFED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0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B344-B437-D804-869B-6C5A5217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6AF55-F302-147B-4982-D3CB8588E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24388-F4AE-D84D-1D05-B5875E3E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D194-EF53-421A-8ADB-AF2C5F3AE34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11F22-4692-70C2-CF6E-50D50C8C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6A4A3-7D70-F21E-C9C4-F1958AAE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3EAF-80D0-4DE2-8637-4388BFED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4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CD6F-05D0-1813-E2B9-1A2B2DF7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F31A-A7E3-3604-DFDB-C65816F65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62C3A-77E8-AD2F-8186-997E098AA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19795-D1E9-FC75-8A02-BAB0D6C4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D194-EF53-421A-8ADB-AF2C5F3AE34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6535C-6252-71DE-8B12-1686CD32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F88CB-6906-4FA3-79C3-F6AADF3E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3EAF-80D0-4DE2-8637-4388BFED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9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6435-2E64-CFD9-0217-6ED8159A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ECAEB-D02E-3592-4623-772770AB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E743C-9F84-E566-833F-2064CB0DF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84A56-8136-9350-F527-F98EB2188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6364A-3E15-6E0F-2994-5AAE0D09F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21F1A-36CF-EA8E-0AAF-32B30396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D194-EF53-421A-8ADB-AF2C5F3AE34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DB6AF-3C60-4A5C-B5BD-5D9C95EE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97A11-BB03-AA7D-6045-D52DC57D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3EAF-80D0-4DE2-8637-4388BFED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D8F2-5A64-60D3-48A0-C1D55482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2A94D-4E05-A34C-C42B-D6998D5C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D194-EF53-421A-8ADB-AF2C5F3AE34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8E61A-6BC1-4FA6-FDF6-413ED4B5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48893-8C26-FC89-AA1C-78484042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3EAF-80D0-4DE2-8637-4388BFED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2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1CCAE4-925A-C484-257B-95859E93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D194-EF53-421A-8ADB-AF2C5F3AE34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D6C70-015C-5D1F-B5EA-BE8D71C3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97EEF-1596-C94A-D519-803E3AD3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3EAF-80D0-4DE2-8637-4388BFED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8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93D8-777B-98F8-6E4E-B1044AB2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973A-276D-0F2F-4DDF-32CC15649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4427C-DCD2-338A-F028-C11C262AF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951F7-B424-ABA9-A545-338F68ED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D194-EF53-421A-8ADB-AF2C5F3AE34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48868-C859-71DA-406B-2DDE5971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CB0DD-EEAB-931C-D224-3215946F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3EAF-80D0-4DE2-8637-4388BFED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7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2D8A-4065-3685-B9C8-F242C0D0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39A43-67E6-F760-0AB2-524AE53E2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80E72-BE25-681C-E70F-CCA69B36A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E65FB-F248-EAD9-47C8-BAFC9218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D194-EF53-421A-8ADB-AF2C5F3AE34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A8A53-97BA-EC9E-C5AC-172B89FC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69FDA-16F9-AE08-7AC0-6EC64C16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3EAF-80D0-4DE2-8637-4388BFED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57724-C4DE-A9D1-FA35-35E2F4B6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F601-4D92-CFE0-DA55-D6E81B4C0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39BCE-B737-DF5F-F071-A38325E0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AD194-EF53-421A-8ADB-AF2C5F3AE34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4EA8E-F425-8B8E-5A1D-3E2F5EBE5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CBE1-AAC0-F22A-FC45-C5B5EA5D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9C3EAF-80D0-4DE2-8637-4388BFED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2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G0COiQBjX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bAR7pqljD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ubB_rqof9M?si=WhTS-E9-LQ45DJz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F80514-0B33-BA9B-0C7A-750A4BB2B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Practicing Gratitude </a:t>
            </a:r>
            <a:r>
              <a:rPr lang="en-US" b="1" dirty="0"/>
              <a:t>🙏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BE81F-A884-66FC-0862-FE1013009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Shawna Tuli (shawna.tuli@avanade.com)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14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3E78-5E21-E150-51B6-82D50508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gratitude changes your brain 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DE8DE-1276-8C3C-C7A3-70CF1DE19830}"/>
              </a:ext>
            </a:extLst>
          </p:cNvPr>
          <p:cNvSpPr txBox="1"/>
          <p:nvPr/>
        </p:nvSpPr>
        <p:spPr>
          <a:xfrm>
            <a:off x="3811603" y="3436219"/>
            <a:ext cx="859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https://www.youtube.com/watch?v=LG0COiQBjXA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102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C00A-5B77-0A40-BBB7-4EE7B392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make gratitude a daily habit ☀️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8F17D-772B-84A2-8EAE-99B4933A35D2}"/>
              </a:ext>
            </a:extLst>
          </p:cNvPr>
          <p:cNvSpPr txBox="1"/>
          <p:nvPr/>
        </p:nvSpPr>
        <p:spPr>
          <a:xfrm>
            <a:off x="3724977" y="3493971"/>
            <a:ext cx="687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https://www.youtube.com/watch?v=lbAR7pqljDM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513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C3DA-3167-2648-0636-0C4BB819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7 gratitude exercises to live a happier life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😁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3F64F-8EEB-4D62-EE02-5F942C392CF3}"/>
              </a:ext>
            </a:extLst>
          </p:cNvPr>
          <p:cNvSpPr txBox="1"/>
          <p:nvPr/>
        </p:nvSpPr>
        <p:spPr>
          <a:xfrm>
            <a:off x="3359217" y="3465094"/>
            <a:ext cx="690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https://youtu.be/6ubB_rqof9M?si=WhTS-E9-LQ45DJzC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2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DD732-CD45-58A3-E609-02B05F1FE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656CBA1-CF7A-9223-CEB0-1D4F4D676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9489BA-FF2D-1D63-792B-AB641658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6A0FFD0-E758-C0DD-9F52-143EE629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E622DCB-A21C-F042-6B47-9C19EF7F3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1A4864D-EF91-0DB7-3566-5F182F3D4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377BB3C-0E7D-CD9D-EA27-77E658B78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0FDEED2-57D4-C770-CF21-1B0FC45DF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1F29-5F72-68B1-53CB-D3DDA4BA1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9557622-7118-35C7-A7FF-5215BE82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E5EA653-05C3-222D-EDD2-2C96E507D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3523D6-C60D-C4BD-292F-4723BED7F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Thank you!</a:t>
            </a:r>
            <a:r>
              <a:rPr lang="en-US" b="1" dirty="0"/>
              <a:t>🙏</a:t>
            </a:r>
            <a:endParaRPr lang="en-US" sz="5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8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Google Sans</vt:lpstr>
      <vt:lpstr>Office Theme</vt:lpstr>
      <vt:lpstr>Practicing Gratitude 🙏</vt:lpstr>
      <vt:lpstr>How gratitude changes your brain 🧠</vt:lpstr>
      <vt:lpstr>How to make gratitude a daily habit ☀️</vt:lpstr>
      <vt:lpstr>7 gratitude exercises to live a happier life 😁</vt:lpstr>
      <vt:lpstr>Thank you!🙏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Tuli, Shawna</dc:creator>
  <cp:lastModifiedBy>Tuli, Shawna</cp:lastModifiedBy>
  <cp:revision>1</cp:revision>
  <dcterms:created xsi:type="dcterms:W3CDTF">2025-01-10T20:20:52Z</dcterms:created>
  <dcterms:modified xsi:type="dcterms:W3CDTF">2025-01-10T20:36:19Z</dcterms:modified>
</cp:coreProperties>
</file>