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58E11-DBBE-489B-9C68-D6A5624ACFD7}" v="222" dt="2025-05-16T23:33: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i, Shawna" userId="S::shawna.tuli@accenture.com::d4e24efe-590a-45d1-b299-df5d0f216dfc" providerId="AD" clId="Web-{04258E11-DBBE-489B-9C68-D6A5624ACFD7}"/>
    <pc:docChg chg="addSld modSld sldOrd">
      <pc:chgData name="Tuli, Shawna" userId="S::shawna.tuli@accenture.com::d4e24efe-590a-45d1-b299-df5d0f216dfc" providerId="AD" clId="Web-{04258E11-DBBE-489B-9C68-D6A5624ACFD7}" dt="2025-05-16T23:33:36" v="195" actId="1076"/>
      <pc:docMkLst>
        <pc:docMk/>
      </pc:docMkLst>
      <pc:sldChg chg="addSp delSp modSp mod setBg">
        <pc:chgData name="Tuli, Shawna" userId="S::shawna.tuli@accenture.com::d4e24efe-590a-45d1-b299-df5d0f216dfc" providerId="AD" clId="Web-{04258E11-DBBE-489B-9C68-D6A5624ACFD7}" dt="2025-05-16T22:50:24.268" v="52"/>
        <pc:sldMkLst>
          <pc:docMk/>
          <pc:sldMk cId="109857222" sldId="256"/>
        </pc:sldMkLst>
        <pc:spChg chg="mod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uli, Shawna" userId="S::shawna.tuli@accenture.com::d4e24efe-590a-45d1-b299-df5d0f216dfc" providerId="AD" clId="Web-{04258E11-DBBE-489B-9C68-D6A5624ACFD7}" dt="2025-05-16T22:49:59.594" v="49"/>
          <ac:spMkLst>
            <pc:docMk/>
            <pc:sldMk cId="109857222" sldId="256"/>
            <ac:spMk id="4" creationId="{DA28B8EE-6E0A-5908-4231-AF762FDB99F6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8" creationId="{1A3C89F8-0D2F-47FF-B903-151248265F47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10" creationId="{C5CB530E-515E-412C-9DF1-5F8FFBD6F383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12" creationId="{712D4376-A578-4FF1-94FC-245E7A6A489F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14" creationId="{AEA7509D-F04F-40CB-A0B3-EEF16499CC9F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18" creationId="{508BEF50-7B1E-49A4-BC19-5F4F1D755E64}"/>
          </ac:spMkLst>
        </pc:spChg>
        <pc:spChg chg="add">
          <ac:chgData name="Tuli, Shawna" userId="S::shawna.tuli@accenture.com::d4e24efe-590a-45d1-b299-df5d0f216dfc" providerId="AD" clId="Web-{04258E11-DBBE-489B-9C68-D6A5624ACFD7}" dt="2025-05-16T22:42:28.905" v="18"/>
          <ac:spMkLst>
            <pc:docMk/>
            <pc:sldMk cId="109857222" sldId="256"/>
            <ac:spMk id="20" creationId="{3FBAD350-5664-4811-A208-657FB882D350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49" v="22"/>
          <ac:spMkLst>
            <pc:docMk/>
            <pc:sldMk cId="109857222" sldId="256"/>
            <ac:spMk id="22" creationId="{C39ADB8F-D187-49D7-BDCF-C1B6DC727068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33" v="21"/>
          <ac:spMkLst>
            <pc:docMk/>
            <pc:sldMk cId="109857222" sldId="256"/>
            <ac:spMk id="27" creationId="{FFD48BC7-DC40-47DE-87EE-9F4B6ECB9ABB}"/>
          </ac:spMkLst>
        </pc:spChg>
        <pc:spChg chg="del">
          <ac:chgData name="Tuli, Shawna" userId="S::shawna.tuli@accenture.com::d4e24efe-590a-45d1-b299-df5d0f216dfc" providerId="AD" clId="Web-{04258E11-DBBE-489B-9C68-D6A5624ACFD7}" dt="2025-05-16T22:44:31.133" v="21"/>
          <ac:spMkLst>
            <pc:docMk/>
            <pc:sldMk cId="109857222" sldId="256"/>
            <ac:spMk id="29" creationId="{E502BBC7-2C76-46F3-BC24-5985BC13DB88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33" v="21"/>
          <ac:spMkLst>
            <pc:docMk/>
            <pc:sldMk cId="109857222" sldId="256"/>
            <ac:spMk id="31" creationId="{C7F28D52-2A5F-4D23-81AE-7CB8B591C7AF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44:31.133" v="21"/>
          <ac:spMkLst>
            <pc:docMk/>
            <pc:sldMk cId="109857222" sldId="256"/>
            <ac:spMk id="33" creationId="{3629484E-3792-4B3D-89AD-7C8A1ED0E0D4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35" creationId="{9095C1F4-AE7F-44E4-8693-40D3D6831140}"/>
          </ac:spMkLst>
        </pc:spChg>
        <pc:spChg chg="mod">
          <ac:chgData name="Tuli, Shawna" userId="S::shawna.tuli@accenture.com::d4e24efe-590a-45d1-b299-df5d0f216dfc" providerId="AD" clId="Web-{04258E11-DBBE-489B-9C68-D6A5624ACFD7}" dt="2025-05-16T22:45:54.811" v="42"/>
          <ac:spMkLst>
            <pc:docMk/>
            <pc:sldMk cId="109857222" sldId="256"/>
            <ac:spMk id="37" creationId="{5EB7D2A2-F448-44D4-938C-DC84CBCB3B1E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38" creationId="{871AEA07-1E14-44B4-8E55-64EF049CD66F}"/>
          </ac:spMkLst>
        </pc:spChg>
        <pc:spChg chg="add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43" creationId="{ECC07320-C2CA-4E29-8481-9D9E143C7788}"/>
          </ac:spMkLst>
        </pc:spChg>
        <pc:spChg chg="add">
          <ac:chgData name="Tuli, Shawna" userId="S::shawna.tuli@accenture.com::d4e24efe-590a-45d1-b299-df5d0f216dfc" providerId="AD" clId="Web-{04258E11-DBBE-489B-9C68-D6A5624ACFD7}" dt="2025-05-16T22:50:24.268" v="52"/>
          <ac:spMkLst>
            <pc:docMk/>
            <pc:sldMk cId="109857222" sldId="256"/>
            <ac:spMk id="45" creationId="{178FB36B-5BFE-42CA-BC60-1115E0D95EEC}"/>
          </ac:spMkLst>
        </pc:spChg>
        <pc:grpChg chg="del">
          <ac:chgData name="Tuli, Shawna" userId="S::shawna.tuli@accenture.com::d4e24efe-590a-45d1-b299-df5d0f216dfc" providerId="AD" clId="Web-{04258E11-DBBE-489B-9C68-D6A5624ACFD7}" dt="2025-05-16T22:50:24.268" v="52"/>
          <ac:grpSpMkLst>
            <pc:docMk/>
            <pc:sldMk cId="109857222" sldId="256"/>
            <ac:grpSpMk id="36" creationId="{8734DDD3-F723-4DD3-8ABE-EC0B2AC87D74}"/>
          </ac:grpSpMkLst>
        </pc:grpChg>
        <pc:picChg chg="add mod ord">
          <ac:chgData name="Tuli, Shawna" userId="S::shawna.tuli@accenture.com::d4e24efe-590a-45d1-b299-df5d0f216dfc" providerId="AD" clId="Web-{04258E11-DBBE-489B-9C68-D6A5624ACFD7}" dt="2025-05-16T22:50:24.268" v="52"/>
          <ac:picMkLst>
            <pc:docMk/>
            <pc:sldMk cId="109857222" sldId="256"/>
            <ac:picMk id="5" creationId="{3EE6B8A6-55CD-1011-39EA-B6397288BFF3}"/>
          </ac:picMkLst>
        </pc:picChg>
        <pc:cxnChg chg="add">
          <ac:chgData name="Tuli, Shawna" userId="S::shawna.tuli@accenture.com::d4e24efe-590a-45d1-b299-df5d0f216dfc" providerId="AD" clId="Web-{04258E11-DBBE-489B-9C68-D6A5624ACFD7}" dt="2025-05-16T22:42:28.905" v="18"/>
          <ac:cxnSpMkLst>
            <pc:docMk/>
            <pc:sldMk cId="109857222" sldId="256"/>
            <ac:cxnSpMk id="16" creationId="{56020367-4FD5-4596-8E10-C5F095CD8DBF}"/>
          </ac:cxnSpMkLst>
        </pc:cxnChg>
        <pc:cxnChg chg="mod">
          <ac:chgData name="Tuli, Shawna" userId="S::shawna.tuli@accenture.com::d4e24efe-590a-45d1-b299-df5d0f216dfc" providerId="AD" clId="Web-{04258E11-DBBE-489B-9C68-D6A5624ACFD7}" dt="2025-05-16T22:45:54.811" v="41"/>
          <ac:cxnSpMkLst>
            <pc:docMk/>
            <pc:sldMk cId="109857222" sldId="256"/>
            <ac:cxnSpMk id="30" creationId="{F7C8EA93-3210-4C62-99E9-153C275E3A87}"/>
          </ac:cxnSpMkLst>
        </pc:cxnChg>
      </pc:sldChg>
      <pc:sldChg chg="addSp delSp modSp new mod setBg">
        <pc:chgData name="Tuli, Shawna" userId="S::shawna.tuli@accenture.com::d4e24efe-590a-45d1-b299-df5d0f216dfc" providerId="AD" clId="Web-{04258E11-DBBE-489B-9C68-D6A5624ACFD7}" dt="2025-05-16T23:33:36" v="195" actId="1076"/>
        <pc:sldMkLst>
          <pc:docMk/>
          <pc:sldMk cId="2136246346" sldId="257"/>
        </pc:sldMkLst>
        <pc:spChg chg="add mod">
          <ac:chgData name="Tuli, Shawna" userId="S::shawna.tuli@accenture.com::d4e24efe-590a-45d1-b299-df5d0f216dfc" providerId="AD" clId="Web-{04258E11-DBBE-489B-9C68-D6A5624ACFD7}" dt="2025-05-16T23:33:36" v="195" actId="1076"/>
          <ac:spMkLst>
            <pc:docMk/>
            <pc:sldMk cId="2136246346" sldId="257"/>
            <ac:spMk id="2" creationId="{3796F6DF-C23B-BA14-74B3-52F7F7BB6CD4}"/>
          </ac:spMkLst>
        </pc:spChg>
        <pc:spChg chg="del mod ord">
          <ac:chgData name="Tuli, Shawna" userId="S::shawna.tuli@accenture.com::d4e24efe-590a-45d1-b299-df5d0f216dfc" providerId="AD" clId="Web-{04258E11-DBBE-489B-9C68-D6A5624ACFD7}" dt="2025-05-16T22:54:07.331" v="83"/>
          <ac:spMkLst>
            <pc:docMk/>
            <pc:sldMk cId="2136246346" sldId="257"/>
            <ac:spMk id="2" creationId="{3EC93B44-0638-9327-0E56-EFC25277396E}"/>
          </ac:spMkLst>
        </pc:spChg>
        <pc:spChg chg="add mod">
          <ac:chgData name="Tuli, Shawna" userId="S::shawna.tuli@accenture.com::d4e24efe-590a-45d1-b299-df5d0f216dfc" providerId="AD" clId="Web-{04258E11-DBBE-489B-9C68-D6A5624ACFD7}" dt="2025-05-16T23:30:27.140" v="152" actId="1076"/>
          <ac:spMkLst>
            <pc:docMk/>
            <pc:sldMk cId="2136246346" sldId="257"/>
            <ac:spMk id="3" creationId="{D8357E69-CD16-B027-2CAF-FAB70D766E34}"/>
          </ac:spMkLst>
        </pc:spChg>
        <pc:spChg chg="del mod">
          <ac:chgData name="Tuli, Shawna" userId="S::shawna.tuli@accenture.com::d4e24efe-590a-45d1-b299-df5d0f216dfc" providerId="AD" clId="Web-{04258E11-DBBE-489B-9C68-D6A5624ACFD7}" dt="2025-05-16T22:51:51.212" v="55"/>
          <ac:spMkLst>
            <pc:docMk/>
            <pc:sldMk cId="2136246346" sldId="257"/>
            <ac:spMk id="3" creationId="{EA3EF4AF-748B-1FF8-F884-F64F695565DE}"/>
          </ac:spMkLst>
        </pc:spChg>
        <pc:spChg chg="add mod">
          <ac:chgData name="Tuli, Shawna" userId="S::shawna.tuli@accenture.com::d4e24efe-590a-45d1-b299-df5d0f216dfc" providerId="AD" clId="Web-{04258E11-DBBE-489B-9C68-D6A5624ACFD7}" dt="2025-05-16T23:33:15.125" v="194" actId="1076"/>
          <ac:spMkLst>
            <pc:docMk/>
            <pc:sldMk cId="2136246346" sldId="257"/>
            <ac:spMk id="4" creationId="{52AF96C5-BEBF-3F40-C12A-54A39CEB58E7}"/>
          </ac:spMkLst>
        </pc:spChg>
        <pc:spChg chg="add mod">
          <ac:chgData name="Tuli, Shawna" userId="S::shawna.tuli@accenture.com::d4e24efe-590a-45d1-b299-df5d0f216dfc" providerId="AD" clId="Web-{04258E11-DBBE-489B-9C68-D6A5624ACFD7}" dt="2025-05-16T23:31:21.906" v="169" actId="1076"/>
          <ac:spMkLst>
            <pc:docMk/>
            <pc:sldMk cId="2136246346" sldId="257"/>
            <ac:spMk id="5" creationId="{8F75A41D-F168-445E-59C2-CE7FE6DAE856}"/>
          </ac:spMkLst>
        </pc:spChg>
        <pc:spChg chg="add del mod">
          <ac:chgData name="Tuli, Shawna" userId="S::shawna.tuli@accenture.com::d4e24efe-590a-45d1-b299-df5d0f216dfc" providerId="AD" clId="Web-{04258E11-DBBE-489B-9C68-D6A5624ACFD7}" dt="2025-05-16T22:54:10.066" v="84"/>
          <ac:spMkLst>
            <pc:docMk/>
            <pc:sldMk cId="2136246346" sldId="257"/>
            <ac:spMk id="6" creationId="{21DB0B4B-DE9C-10F1-B158-A1D25DD13FD6}"/>
          </ac:spMkLst>
        </pc:spChg>
        <pc:spChg chg="add mod">
          <ac:chgData name="Tuli, Shawna" userId="S::shawna.tuli@accenture.com::d4e24efe-590a-45d1-b299-df5d0f216dfc" providerId="AD" clId="Web-{04258E11-DBBE-489B-9C68-D6A5624ACFD7}" dt="2025-05-16T23:33:05.125" v="193" actId="1076"/>
          <ac:spMkLst>
            <pc:docMk/>
            <pc:sldMk cId="2136246346" sldId="257"/>
            <ac:spMk id="6" creationId="{FB8CD221-BA84-9104-19A3-D42ACF9B33E4}"/>
          </ac:spMkLst>
        </pc:spChg>
        <pc:spChg chg="add mod">
          <ac:chgData name="Tuli, Shawna" userId="S::shawna.tuli@accenture.com::d4e24efe-590a-45d1-b299-df5d0f216dfc" providerId="AD" clId="Web-{04258E11-DBBE-489B-9C68-D6A5624ACFD7}" dt="2025-05-16T23:32:32.141" v="190" actId="1076"/>
          <ac:spMkLst>
            <pc:docMk/>
            <pc:sldMk cId="2136246346" sldId="257"/>
            <ac:spMk id="7" creationId="{ED762799-F390-ADC7-43C8-7831D2217120}"/>
          </ac:spMkLst>
        </pc:spChg>
        <pc:spChg chg="add del mod">
          <ac:chgData name="Tuli, Shawna" userId="S::shawna.tuli@accenture.com::d4e24efe-590a-45d1-b299-df5d0f216dfc" providerId="AD" clId="Web-{04258E11-DBBE-489B-9C68-D6A5624ACFD7}" dt="2025-05-16T23:03:44.983" v="122"/>
          <ac:spMkLst>
            <pc:docMk/>
            <pc:sldMk cId="2136246346" sldId="257"/>
            <ac:spMk id="8" creationId="{6E99CD2D-B774-5B29-C1F1-C3DC9456B36B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52:23.136" v="69"/>
          <ac:spMkLst>
            <pc:docMk/>
            <pc:sldMk cId="2136246346" sldId="257"/>
            <ac:spMk id="9" creationId="{ECC07320-C2CA-4E29-8481-9D9E143C7788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2:52:23.136" v="69"/>
          <ac:spMkLst>
            <pc:docMk/>
            <pc:sldMk cId="2136246346" sldId="257"/>
            <ac:spMk id="11" creationId="{178FB36B-5BFE-42CA-BC60-1115E0D95EEC}"/>
          </ac:spMkLst>
        </pc:spChg>
        <pc:spChg chg="add del">
          <ac:chgData name="Tuli, Shawna" userId="S::shawna.tuli@accenture.com::d4e24efe-590a-45d1-b299-df5d0f216dfc" providerId="AD" clId="Web-{04258E11-DBBE-489B-9C68-D6A5624ACFD7}" dt="2025-05-16T23:05:19.255" v="132"/>
          <ac:spMkLst>
            <pc:docMk/>
            <pc:sldMk cId="2136246346" sldId="257"/>
            <ac:spMk id="13" creationId="{8F58EDD9-0685-44E6-9B72-108BB10E1AB0}"/>
          </ac:spMkLst>
        </pc:spChg>
        <pc:picChg chg="add del mod">
          <ac:chgData name="Tuli, Shawna" userId="S::shawna.tuli@accenture.com::d4e24efe-590a-45d1-b299-df5d0f216dfc" providerId="AD" clId="Web-{04258E11-DBBE-489B-9C68-D6A5624ACFD7}" dt="2025-05-16T23:04:10.594" v="125"/>
          <ac:picMkLst>
            <pc:docMk/>
            <pc:sldMk cId="2136246346" sldId="257"/>
            <ac:picMk id="4" creationId="{12AB2A09-2F94-EECE-9A62-1018789E4D1A}"/>
          </ac:picMkLst>
        </pc:picChg>
        <pc:picChg chg="add del mod">
          <ac:chgData name="Tuli, Shawna" userId="S::shawna.tuli@accenture.com::d4e24efe-590a-45d1-b299-df5d0f216dfc" providerId="AD" clId="Web-{04258E11-DBBE-489B-9C68-D6A5624ACFD7}" dt="2025-05-16T22:55:20.149" v="98"/>
          <ac:picMkLst>
            <pc:docMk/>
            <pc:sldMk cId="2136246346" sldId="257"/>
            <ac:picMk id="7" creationId="{FDC01EC8-A455-7EFC-2BE6-C22817B91104}"/>
          </ac:picMkLst>
        </pc:picChg>
        <pc:picChg chg="add mod ord">
          <ac:chgData name="Tuli, Shawna" userId="S::shawna.tuli@accenture.com::d4e24efe-590a-45d1-b299-df5d0f216dfc" providerId="AD" clId="Web-{04258E11-DBBE-489B-9C68-D6A5624ACFD7}" dt="2025-05-16T23:28:06.218" v="137"/>
          <ac:picMkLst>
            <pc:docMk/>
            <pc:sldMk cId="2136246346" sldId="257"/>
            <ac:picMk id="10" creationId="{1F63FB28-5DDE-86BC-0A2D-14EC719F5540}"/>
          </ac:picMkLst>
        </pc:picChg>
        <pc:picChg chg="add mod ord">
          <ac:chgData name="Tuli, Shawna" userId="S::shawna.tuli@accenture.com::d4e24efe-590a-45d1-b299-df5d0f216dfc" providerId="AD" clId="Web-{04258E11-DBBE-489B-9C68-D6A5624ACFD7}" dt="2025-05-16T23:28:06.218" v="137"/>
          <ac:picMkLst>
            <pc:docMk/>
            <pc:sldMk cId="2136246346" sldId="257"/>
            <ac:picMk id="12" creationId="{E426802B-537F-DCE9-4B03-1850D9E84ADB}"/>
          </ac:picMkLst>
        </pc:picChg>
        <pc:picChg chg="add mod ord">
          <ac:chgData name="Tuli, Shawna" userId="S::shawna.tuli@accenture.com::d4e24efe-590a-45d1-b299-df5d0f216dfc" providerId="AD" clId="Web-{04258E11-DBBE-489B-9C68-D6A5624ACFD7}" dt="2025-05-16T23:32:30.219" v="189" actId="1076"/>
          <ac:picMkLst>
            <pc:docMk/>
            <pc:sldMk cId="2136246346" sldId="257"/>
            <ac:picMk id="14" creationId="{2CCAADCD-2C52-CFB2-E47C-CF6CFD383E47}"/>
          </ac:picMkLst>
        </pc:picChg>
        <pc:picChg chg="add mod ord">
          <ac:chgData name="Tuli, Shawna" userId="S::shawna.tuli@accenture.com::d4e24efe-590a-45d1-b299-df5d0f216dfc" providerId="AD" clId="Web-{04258E11-DBBE-489B-9C68-D6A5624ACFD7}" dt="2025-05-16T23:28:06.218" v="137"/>
          <ac:picMkLst>
            <pc:docMk/>
            <pc:sldMk cId="2136246346" sldId="257"/>
            <ac:picMk id="15" creationId="{79E8E141-710A-9587-5E6D-D6FC72123733}"/>
          </ac:picMkLst>
        </pc:picChg>
        <pc:picChg chg="add mod ord">
          <ac:chgData name="Tuli, Shawna" userId="S::shawna.tuli@accenture.com::d4e24efe-590a-45d1-b299-df5d0f216dfc" providerId="AD" clId="Web-{04258E11-DBBE-489B-9C68-D6A5624ACFD7}" dt="2025-05-16T23:28:06.218" v="137"/>
          <ac:picMkLst>
            <pc:docMk/>
            <pc:sldMk cId="2136246346" sldId="257"/>
            <ac:picMk id="16" creationId="{1BB32AFE-0D5D-A090-1400-1C67C72D9F7F}"/>
          </ac:picMkLst>
        </pc:picChg>
        <pc:picChg chg="add mod">
          <ac:chgData name="Tuli, Shawna" userId="S::shawna.tuli@accenture.com::d4e24efe-590a-45d1-b299-df5d0f216dfc" providerId="AD" clId="Web-{04258E11-DBBE-489B-9C68-D6A5624ACFD7}" dt="2025-05-16T23:28:06.218" v="137"/>
          <ac:picMkLst>
            <pc:docMk/>
            <pc:sldMk cId="2136246346" sldId="257"/>
            <ac:picMk id="17" creationId="{5F7B1D3A-B118-492B-6896-7E9B562DE281}"/>
          </ac:picMkLst>
        </pc:picChg>
      </pc:sldChg>
      <pc:sldChg chg="addSp delSp modSp new ord">
        <pc:chgData name="Tuli, Shawna" userId="S::shawna.tuli@accenture.com::d4e24efe-590a-45d1-b299-df5d0f216dfc" providerId="AD" clId="Web-{04258E11-DBBE-489B-9C68-D6A5624ACFD7}" dt="2025-05-16T22:56:56.203" v="117" actId="1076"/>
        <pc:sldMkLst>
          <pc:docMk/>
          <pc:sldMk cId="1557920752" sldId="258"/>
        </pc:sldMkLst>
        <pc:spChg chg="del">
          <ac:chgData name="Tuli, Shawna" userId="S::shawna.tuli@accenture.com::d4e24efe-590a-45d1-b299-df5d0f216dfc" providerId="AD" clId="Web-{04258E11-DBBE-489B-9C68-D6A5624ACFD7}" dt="2025-05-16T22:55:05.117" v="96"/>
          <ac:spMkLst>
            <pc:docMk/>
            <pc:sldMk cId="1557920752" sldId="258"/>
            <ac:spMk id="2" creationId="{460A1BCE-9548-546D-8FFB-E1181BF26888}"/>
          </ac:spMkLst>
        </pc:spChg>
        <pc:spChg chg="del">
          <ac:chgData name="Tuli, Shawna" userId="S::shawna.tuli@accenture.com::d4e24efe-590a-45d1-b299-df5d0f216dfc" providerId="AD" clId="Web-{04258E11-DBBE-489B-9C68-D6A5624ACFD7}" dt="2025-05-16T22:55:04.038" v="95"/>
          <ac:spMkLst>
            <pc:docMk/>
            <pc:sldMk cId="1557920752" sldId="258"/>
            <ac:spMk id="3" creationId="{9E22C3B6-B884-83D9-1BD6-6E6351C45FA1}"/>
          </ac:spMkLst>
        </pc:spChg>
        <pc:picChg chg="add mod">
          <ac:chgData name="Tuli, Shawna" userId="S::shawna.tuli@accenture.com::d4e24efe-590a-45d1-b299-df5d0f216dfc" providerId="AD" clId="Web-{04258E11-DBBE-489B-9C68-D6A5624ACFD7}" dt="2025-05-16T22:56:56.203" v="117" actId="1076"/>
          <ac:picMkLst>
            <pc:docMk/>
            <pc:sldMk cId="1557920752" sldId="258"/>
            <ac:picMk id="4" creationId="{EC229EF0-8BDE-AE76-691C-5280DF82A743}"/>
          </ac:picMkLst>
        </pc:picChg>
        <pc:picChg chg="add mod">
          <ac:chgData name="Tuli, Shawna" userId="S::shawna.tuli@accenture.com::d4e24efe-590a-45d1-b299-df5d0f216dfc" providerId="AD" clId="Web-{04258E11-DBBE-489B-9C68-D6A5624ACFD7}" dt="2025-05-16T22:56:36.373" v="115" actId="1076"/>
          <ac:picMkLst>
            <pc:docMk/>
            <pc:sldMk cId="1557920752" sldId="258"/>
            <ac:picMk id="5" creationId="{247ED802-BF94-66DD-F22B-FA95B540E9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awna.tuli@avanade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tter of food and wine&#10;&#10;AI-generated content may be incorrect.">
            <a:extLst>
              <a:ext uri="{FF2B5EF4-FFF2-40B4-BE49-F238E27FC236}">
                <a16:creationId xmlns:a16="http://schemas.microsoft.com/office/drawing/2014/main" id="{3EE6B8A6-55CD-1011-39EA-B6397288B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87" b="7290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Build Your Own  Charcuterie 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Shawna Tuli (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shawna.tuli@avanade.com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ep by step recipe&#10;&#10;AI-generated content may be incorrect.">
            <a:extLst>
              <a:ext uri="{FF2B5EF4-FFF2-40B4-BE49-F238E27FC236}">
                <a16:creationId xmlns:a16="http://schemas.microsoft.com/office/drawing/2014/main" id="{EC229EF0-8BDE-AE76-691C-5280DF82A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64" y="0"/>
            <a:ext cx="4572000" cy="6858000"/>
          </a:xfrm>
          <a:prstGeom prst="rect">
            <a:avLst/>
          </a:prstGeom>
        </p:spPr>
      </p:pic>
      <p:pic>
        <p:nvPicPr>
          <p:cNvPr id="5" name="Picture 4" descr="A poster of a board with different foods&#10;&#10;AI-generated content may be incorrect.">
            <a:extLst>
              <a:ext uri="{FF2B5EF4-FFF2-40B4-BE49-F238E27FC236}">
                <a16:creationId xmlns:a16="http://schemas.microsoft.com/office/drawing/2014/main" id="{247ED802-BF94-66DD-F22B-FA95B540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74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2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ooden board with different types of cheeses and grapes&#10;&#10;AI-generated content may be incorrect.">
            <a:extLst>
              <a:ext uri="{FF2B5EF4-FFF2-40B4-BE49-F238E27FC236}">
                <a16:creationId xmlns:a16="http://schemas.microsoft.com/office/drawing/2014/main" id="{E426802B-537F-DCE9-4B03-1850D9E8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73" r="15320" b="-2"/>
          <a:stretch>
            <a:fillRect/>
          </a:stretch>
        </p:blipFill>
        <p:spPr>
          <a:xfrm>
            <a:off x="7967351" y="-1"/>
            <a:ext cx="4224651" cy="3346705"/>
          </a:xfrm>
          <a:custGeom>
            <a:avLst/>
            <a:gdLst/>
            <a:ahLst/>
            <a:cxnLst/>
            <a:rect l="l" t="t" r="r" b="b"/>
            <a:pathLst>
              <a:path w="422465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224651" y="0"/>
                </a:lnTo>
                <a:lnTo>
                  <a:pt x="422465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0" name="Picture 9" descr="A large platter of food&#10;&#10;AI-generated content may be incorrect.">
            <a:extLst>
              <a:ext uri="{FF2B5EF4-FFF2-40B4-BE49-F238E27FC236}">
                <a16:creationId xmlns:a16="http://schemas.microsoft.com/office/drawing/2014/main" id="{1F63FB28-5DDE-86BC-0A2D-14EC719F55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51" r="-2" b="12264"/>
          <a:stretch>
            <a:fillRect/>
          </a:stretch>
        </p:blipFill>
        <p:spPr>
          <a:xfrm>
            <a:off x="4493434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4832507" y="0"/>
                </a:lnTo>
                <a:lnTo>
                  <a:pt x="3282657" y="3346461"/>
                </a:lnTo>
                <a:lnTo>
                  <a:pt x="7698564" y="3346461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7B1D3A-B118-492B-6896-7E9B562D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11" r="-1" b="-1"/>
          <a:stretch>
            <a:fillRect/>
          </a:stretch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4" name="Picture 13" descr="A platter of food with fruit and cheese&#10;&#10;AI-generated content may be incorrect.">
            <a:extLst>
              <a:ext uri="{FF2B5EF4-FFF2-40B4-BE49-F238E27FC236}">
                <a16:creationId xmlns:a16="http://schemas.microsoft.com/office/drawing/2014/main" id="{2CCAADCD-2C52-CFB2-E47C-CF6CFD383E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" r="1730" b="-2"/>
          <a:stretch>
            <a:fillRect/>
          </a:stretch>
        </p:blipFill>
        <p:spPr>
          <a:xfrm>
            <a:off x="6350090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6" name="Picture 15" descr="A platter of food on a marble surface&#10;&#10;AI-generated content may be incorrect.">
            <a:extLst>
              <a:ext uri="{FF2B5EF4-FFF2-40B4-BE49-F238E27FC236}">
                <a16:creationId xmlns:a16="http://schemas.microsoft.com/office/drawing/2014/main" id="{1BB32AFE-0D5D-A090-1400-1C67C72D9F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05" r="12001" b="-2"/>
          <a:stretch>
            <a:fillRect/>
          </a:stretch>
        </p:blipFill>
        <p:spPr>
          <a:xfrm>
            <a:off x="2861892" y="3511296"/>
            <a:ext cx="4836673" cy="3346705"/>
          </a:xfrm>
          <a:custGeom>
            <a:avLst/>
            <a:gdLst/>
            <a:ahLst/>
            <a:cxnLst/>
            <a:rect l="l" t="t" r="r" b="b"/>
            <a:pathLst>
              <a:path w="4836673" h="3346705">
                <a:moveTo>
                  <a:pt x="1549963" y="0"/>
                </a:moveTo>
                <a:lnTo>
                  <a:pt x="4836673" y="0"/>
                </a:lnTo>
                <a:lnTo>
                  <a:pt x="3286710" y="3346705"/>
                </a:lnTo>
                <a:lnTo>
                  <a:pt x="3281133" y="3346705"/>
                </a:lnTo>
                <a:lnTo>
                  <a:pt x="2214905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15" name="Picture 14" descr="A board of food on a table&#10;&#10;AI-generated content may be incorrect.">
            <a:extLst>
              <a:ext uri="{FF2B5EF4-FFF2-40B4-BE49-F238E27FC236}">
                <a16:creationId xmlns:a16="http://schemas.microsoft.com/office/drawing/2014/main" id="{79E8E141-710A-9587-5E6D-D6FC721237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370" r="22808" b="-2"/>
          <a:stretch>
            <a:fillRect/>
          </a:stretch>
        </p:blipFill>
        <p:spPr>
          <a:xfrm>
            <a:off x="-3" y="3511295"/>
            <a:ext cx="4213642" cy="3346705"/>
          </a:xfrm>
          <a:custGeom>
            <a:avLst/>
            <a:gdLst/>
            <a:ahLst/>
            <a:cxnLst/>
            <a:rect l="l" t="t" r="r" b="b"/>
            <a:pathLst>
              <a:path w="4213642" h="3346705">
                <a:moveTo>
                  <a:pt x="0" y="0"/>
                </a:moveTo>
                <a:lnTo>
                  <a:pt x="4213642" y="0"/>
                </a:lnTo>
                <a:lnTo>
                  <a:pt x="2663679" y="3346705"/>
                </a:lnTo>
                <a:lnTo>
                  <a:pt x="2658102" y="3346705"/>
                </a:lnTo>
                <a:lnTo>
                  <a:pt x="159187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96F6DF-C23B-BA14-74B3-52F7F7BB6CD4}"/>
              </a:ext>
            </a:extLst>
          </p:cNvPr>
          <p:cNvSpPr txBox="1"/>
          <p:nvPr/>
        </p:nvSpPr>
        <p:spPr>
          <a:xfrm>
            <a:off x="6487161" y="1524365"/>
            <a:ext cx="1483100" cy="3791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Dessert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57E69-CD16-B027-2CAF-FAB70D766E34}"/>
              </a:ext>
            </a:extLst>
          </p:cNvPr>
          <p:cNvSpPr txBox="1"/>
          <p:nvPr/>
        </p:nvSpPr>
        <p:spPr>
          <a:xfrm>
            <a:off x="2667292" y="778042"/>
            <a:ext cx="1973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Winter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F96C5-BEBF-3F40-C12A-54A39CEB58E7}"/>
              </a:ext>
            </a:extLst>
          </p:cNvPr>
          <p:cNvSpPr txBox="1"/>
          <p:nvPr/>
        </p:nvSpPr>
        <p:spPr>
          <a:xfrm>
            <a:off x="839047" y="4489408"/>
            <a:ext cx="14607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Summer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5A41D-F168-445E-59C2-CE7FE6DAE856}"/>
              </a:ext>
            </a:extLst>
          </p:cNvPr>
          <p:cNvSpPr txBox="1"/>
          <p:nvPr/>
        </p:nvSpPr>
        <p:spPr>
          <a:xfrm>
            <a:off x="9552301" y="1039854"/>
            <a:ext cx="10593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CD221-BA84-9104-19A3-D42ACF9B33E4}"/>
              </a:ext>
            </a:extLst>
          </p:cNvPr>
          <p:cNvSpPr txBox="1"/>
          <p:nvPr/>
        </p:nvSpPr>
        <p:spPr>
          <a:xfrm>
            <a:off x="4809949" y="5313450"/>
            <a:ext cx="12823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Vegan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62799-F390-ADC7-43C8-7831D2217120}"/>
              </a:ext>
            </a:extLst>
          </p:cNvPr>
          <p:cNvSpPr txBox="1"/>
          <p:nvPr/>
        </p:nvSpPr>
        <p:spPr>
          <a:xfrm>
            <a:off x="8252396" y="4856105"/>
            <a:ext cx="12043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Spring</a:t>
            </a:r>
          </a:p>
        </p:txBody>
      </p:sp>
    </p:spTree>
    <p:extLst>
      <p:ext uri="{BB962C8B-B14F-4D97-AF65-F5344CB8AC3E}">
        <p14:creationId xmlns:p14="http://schemas.microsoft.com/office/powerpoint/2010/main" val="213624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e0793d39-0939-496d-b129-198edd916fe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Build Your Own  Charcuterie Board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2025-05-16T22:39:33Z</dcterms:created>
  <dcterms:modified xsi:type="dcterms:W3CDTF">2025-05-16T23:33:36Z</dcterms:modified>
</cp:coreProperties>
</file>