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4"/>
  </p:notesMasterIdLst>
  <p:handoutMasterIdLst>
    <p:handoutMasterId r:id="rId5"/>
  </p:handoutMasterIdLst>
  <p:sldIdLst>
    <p:sldId id="256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DA37D80-6434-44D0-A028-1B22A696006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1268B-8AC2-4239-8FAF-7C144C210720}" type="datetimeFigureOut">
              <a:rPr lang="en-US"/>
              <a:t>6/8/2025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BA2C8-71FC-43D0-BD87-0547616971F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D8362-6D63-40AC-BAA9-90C3AE6D5875}" type="datetimeFigureOut">
              <a:rPr lang="en-US"/>
              <a:t>6/8/2025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39446-6953-447E-A4E3-E7CFBF8700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ater3"/>
          <p:cNvSpPr/>
          <p:nvPr/>
        </p:nvSpPr>
        <p:spPr bwMode="gray"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sky"/>
          <p:cNvSpPr/>
          <p:nvPr/>
        </p:nvSpPr>
        <p:spPr bwMode="white"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ltGray"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rPr lang="en-US"/>
              <a:t>6/8/2025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rPr lang="en-US"/>
              <a:t>6/8/2025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rPr lang="en-US"/>
              <a:t>6/8/2025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>
              <a:defRPr sz="6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rPr lang="en-US"/>
              <a:t>6/8/2025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rPr lang="en-US"/>
              <a:t>6/8/2025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rPr lang="en-US"/>
              <a:t>6/8/2025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rPr lang="en-US"/>
              <a:t>6/8/2025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rPr lang="en-US"/>
              <a:t>6/8/2025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rPr lang="en-US"/>
              <a:t>6/8/2025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rPr lang="en-US"/>
              <a:t>6/8/2025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ky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/>
          </a:p>
        </p:txBody>
      </p:sp>
      <p:sp>
        <p:nvSpPr>
          <p:cNvPr id="8" name="water3"/>
          <p:cNvSpPr/>
          <p:nvPr/>
        </p:nvSpPr>
        <p:spPr bwMode="gray">
          <a:xfrm>
            <a:off x="2552" y="6064101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 bwMode="white">
          <a:xfrm>
            <a:off x="-1425" y="6256181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 bwMode="gray">
          <a:xfrm flipH="1">
            <a:off x="-1425" y="5979395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265176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01968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601968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5586B75A-687E-405C-8A0B-8D00578BA2C3}" type="datetime1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601968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cap="all" baseline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>
          <a:solidFill>
            <a:schemeClr val="accent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sz="20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sz="18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6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8pPr>
      <a:lvl9pPr marL="2240280" indent="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None/>
        <a:defRPr sz="1400" kern="120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Shawna.tuli@avanade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6157" y="1602188"/>
            <a:ext cx="5406358" cy="2667000"/>
          </a:xfrm>
        </p:spPr>
        <p:txBody>
          <a:bodyPr/>
          <a:lstStyle/>
          <a:p>
            <a:r>
              <a:rPr lang="en-US" dirty="0"/>
              <a:t>Pottery Making and Ceramic Painting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26157" y="4715455"/>
            <a:ext cx="5573864" cy="990600"/>
          </a:xfrm>
        </p:spPr>
        <p:txBody>
          <a:bodyPr/>
          <a:lstStyle/>
          <a:p>
            <a:r>
              <a:rPr lang="en-US" dirty="0"/>
              <a:t>Shawna tuli (</a:t>
            </a:r>
            <a:r>
              <a:rPr lang="en-US" dirty="0">
                <a:hlinkClick r:id="rId2"/>
              </a:rPr>
              <a:t>Shawna.tuli@avanade.com</a:t>
            </a:r>
            <a:r>
              <a:rPr lang="en-US" dirty="0"/>
              <a:t>)</a:t>
            </a:r>
          </a:p>
          <a:p>
            <a:r>
              <a:rPr lang="en-US" dirty="0"/>
              <a:t>Northern California wellness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EF279D5A-BA7C-48CB-A926-E175922C47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047" y="1151945"/>
            <a:ext cx="4554110" cy="455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822266-08E8-40E6-A2B4-7311D8607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56" y="1076407"/>
            <a:ext cx="11589688" cy="4705185"/>
          </a:xfrm>
        </p:spPr>
        <p:txBody>
          <a:bodyPr numCol="2">
            <a:normAutofit fontScale="6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Bundle for 4-6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2 x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Sculpd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 Pottery Kits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8.8lbs of clay! Enough for 4 people to make a large creation or two smaller creations each.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OR for 6 people to make a medium sized creation each.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Each Kit Contains: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- 4.4lbs Premium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Sculpd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 Air-Dry Clay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- 20 Piece Step-By-Step Beginners Pottery Guide 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- Pottery Carving, Shaping and Cutting Tools &amp; Tool Bag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- White Acrylic Eggshell Paint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- Waterproof Gloss &amp; Matte Varnish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- 2 Ultra Fine Bristle Paintbrushes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- Potter's Sponge for Smoothing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1 x Paint Set of your choice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Contains 8 x 22ml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Sculpd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 Acrylic Paint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Choose one of our four curated color palettes: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- Earth Tones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- Pastel Tones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- Floral Tones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- Classic Tones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101123"/>
              </a:solidFill>
              <a:latin typeface="Poppins" panose="020B0502040204020203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1 x Favorites Paint Pens (8 Colors)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01123"/>
              </a:solidFill>
              <a:effectLst/>
              <a:latin typeface="Poppins" panose="020B0502040204020203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Our best selling acrylic paint pen set - use on top of our paints to create detailed illustrations on your pieces.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01123"/>
              </a:solidFill>
              <a:effectLst/>
              <a:latin typeface="Poppins" panose="020B0502040204020203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Bundle for 6-8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01123"/>
              </a:solidFill>
              <a:effectLst/>
              <a:latin typeface="Poppins" panose="020B0502040204020203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3 x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Sculpd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 Pottery Kits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01123"/>
              </a:solidFill>
              <a:effectLst/>
              <a:latin typeface="Poppins" panose="020B0502040204020203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Over 13lb of clay! Enough for 6 people to make a large creation or two smaller creations each.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01123"/>
              </a:solidFill>
              <a:effectLst/>
              <a:latin typeface="Poppins" panose="020B0502040204020203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OR for 8 people to make a medium sized creation each.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01123"/>
              </a:solidFill>
              <a:effectLst/>
              <a:latin typeface="Poppins" panose="020B0502040204020203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2 x Paint Sets of your choice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16 paint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colours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 to choose from!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Each set contains 8 x 22ml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Sculpd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 Acrylic Paint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01123"/>
              </a:solidFill>
              <a:effectLst/>
              <a:latin typeface="Poppins" panose="020B0502040204020203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1 x Favorites Paint Pens (8 Colors)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01123"/>
              </a:solidFill>
              <a:effectLst/>
              <a:latin typeface="Poppins" panose="020B0502040204020203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More than enough for everyone to pass around!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__________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101123"/>
              </a:solidFill>
              <a:effectLst/>
              <a:latin typeface="Poppins" panose="020B0502040204020203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If stored unopened in the sealed bag the clay will last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01123"/>
                </a:solidFill>
                <a:effectLst/>
                <a:latin typeface="Poppins" panose="020B0502040204020203" pitchFamily="2" charset="0"/>
              </a:rPr>
              <a:t>3 - 6 months.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417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cean painting presentation (widescreen).potx" id="{7D8F5DB3-F878-46D5-AF2D-2DD5B7369221}" vid="{9251DF30-C224-466C-9BFA-3064FAD55731}"/>
    </a:ext>
  </a:extLst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 painting presentation (widescreen)</Template>
  <TotalTime>40</TotalTime>
  <Words>300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Georgia</vt:lpstr>
      <vt:lpstr>Poppins</vt:lpstr>
      <vt:lpstr>Ocean 16x9</vt:lpstr>
      <vt:lpstr>Pottery Making and Ceramic Painting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Pottery Making and Ceramic Painting</dc:title>
  <dc:creator>Shawna [C]</dc:creator>
  <cp:lastModifiedBy>Shawna [C]</cp:lastModifiedBy>
  <cp:revision>9</cp:revision>
  <dcterms:created xsi:type="dcterms:W3CDTF">2025-06-04T19:19:38Z</dcterms:created>
  <dcterms:modified xsi:type="dcterms:W3CDTF">2025-06-09T00:33:08Z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