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310" r:id="rId3"/>
    <p:sldId id="311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9" autoAdjust="0"/>
  </p:normalViewPr>
  <p:slideViewPr>
    <p:cSldViewPr showGuides="1">
      <p:cViewPr>
        <p:scale>
          <a:sx n="82" d="100"/>
          <a:sy n="82" d="100"/>
        </p:scale>
        <p:origin x="-160" y="20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Massage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Shawna tuli</a:t>
            </a:r>
          </a:p>
          <a:p>
            <a:r>
              <a:rPr lang="it-IT" dirty="0"/>
              <a:t>(</a:t>
            </a:r>
            <a:r>
              <a:rPr lang="it-I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shawna.tuli@avanade.com</a:t>
            </a:r>
            <a:r>
              <a:rPr lang="it-IT" dirty="0"/>
              <a:t>)</a:t>
            </a:r>
          </a:p>
          <a:p>
            <a:r>
              <a:rPr lang="it-IT" dirty="0"/>
              <a:t>Northern california wellness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poster of a massage&#10;&#10;AI-generated content may be incorrect.">
            <a:extLst>
              <a:ext uri="{FF2B5EF4-FFF2-40B4-BE49-F238E27FC236}">
                <a16:creationId xmlns:a16="http://schemas.microsoft.com/office/drawing/2014/main" id="{E6EA1684-5F17-0462-2B30-B49156B7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457200"/>
            <a:ext cx="4346222" cy="5867400"/>
          </a:xfr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oster of a massage therapy&#10;&#10;AI-generated content may be incorrect.">
            <a:extLst>
              <a:ext uri="{FF2B5EF4-FFF2-40B4-BE49-F238E27FC236}">
                <a16:creationId xmlns:a16="http://schemas.microsoft.com/office/drawing/2014/main" id="{4C49F642-6A12-A410-3DA9-7F37B215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533400"/>
            <a:ext cx="5786438" cy="5786438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22</TotalTime>
  <Words>15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Digital Blue Tunnel 16x9</vt:lpstr>
      <vt:lpstr>Massage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Shawna Tuli</dc:creator>
  <cp:lastModifiedBy>Shawna Tuli</cp:lastModifiedBy>
  <cp:revision>1</cp:revision>
  <dcterms:created xsi:type="dcterms:W3CDTF">2025-07-16T03:23:40Z</dcterms:created>
  <dcterms:modified xsi:type="dcterms:W3CDTF">2025-07-16T03:45:54Z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