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41DE3-7726-43DA-9D1E-4307C45F2013}" v="315" dt="2023-01-19T22:29:21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/>
              <a:t>SARIMAX ML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Shawna Tuli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27055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9% of Google's revenue </a:t>
            </a:r>
          </a:p>
          <a:p>
            <a:r>
              <a:rPr lang="en-US" dirty="0"/>
              <a:t>$5B in allocation</a:t>
            </a:r>
          </a:p>
          <a:p>
            <a:r>
              <a:rPr lang="en-US" dirty="0"/>
              <a:t>Historical data from 2019 to 2022</a:t>
            </a:r>
          </a:p>
          <a:p>
            <a:r>
              <a:rPr lang="en-US" dirty="0"/>
              <a:t>Predicted data from 2022 to 2027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6" descr="Logo, icon&#10;&#10;Description automatically generated">
            <a:extLst>
              <a:ext uri="{FF2B5EF4-FFF2-40B4-BE49-F238E27FC236}">
                <a16:creationId xmlns:a16="http://schemas.microsoft.com/office/drawing/2014/main" id="{213E20D4-F8B5-AC28-DA14-251CEE77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934" y="-85090"/>
            <a:ext cx="2525487" cy="13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/>
              <a:t>SARIMAX 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Seasonal Auto-Regressive Integrated Moving Average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874584"/>
            <a:ext cx="5111750" cy="378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SARIMA(</a:t>
            </a:r>
            <a:r>
              <a:rPr lang="en-US" dirty="0" err="1"/>
              <a:t>p,d,q</a:t>
            </a:r>
            <a:r>
              <a:rPr lang="en-US" dirty="0"/>
              <a:t>)(P,D,Q,S) model have all the parameters.</a:t>
            </a:r>
            <a:endParaRPr lang="en-US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Non-regressive orders</a:t>
            </a:r>
          </a:p>
          <a:p>
            <a:pPr marL="285750">
              <a:spcBef>
                <a:spcPts val="0"/>
              </a:spcBef>
              <a:buChar char="•"/>
            </a:pPr>
            <a:r>
              <a:rPr lang="en-US" dirty="0"/>
              <a:t> p: Autoregressive order</a:t>
            </a:r>
          </a:p>
          <a:p>
            <a:pPr marL="285750">
              <a:spcBef>
                <a:spcPts val="0"/>
              </a:spcBef>
              <a:buChar char="•"/>
            </a:pPr>
            <a:r>
              <a:rPr lang="en-US" dirty="0"/>
              <a:t> d: Differencing order</a:t>
            </a:r>
          </a:p>
          <a:p>
            <a:pPr marL="285750">
              <a:spcBef>
                <a:spcPts val="0"/>
              </a:spcBef>
              <a:buChar char="•"/>
            </a:pPr>
            <a:r>
              <a:rPr lang="en-US" dirty="0"/>
              <a:t> q: Moving average order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Regressive orders</a:t>
            </a:r>
            <a:r>
              <a:rPr lang="en-US" dirty="0"/>
              <a:t> </a:t>
            </a:r>
          </a:p>
          <a:p>
            <a:pPr marL="285750">
              <a:spcBef>
                <a:spcPts val="0"/>
              </a:spcBef>
              <a:buChar char="•"/>
            </a:pPr>
            <a:r>
              <a:rPr lang="en-US" i="1" dirty="0">
                <a:ea typeface="+mn-lt"/>
                <a:cs typeface="+mn-lt"/>
              </a:rPr>
              <a:t> P</a:t>
            </a:r>
            <a:r>
              <a:rPr lang="en-US" dirty="0">
                <a:ea typeface="+mn-lt"/>
                <a:cs typeface="+mn-lt"/>
              </a:rPr>
              <a:t>: Seasonal autoregressive order</a:t>
            </a:r>
            <a:endParaRPr lang="en-US" dirty="0"/>
          </a:p>
          <a:p>
            <a:pPr marL="285750">
              <a:spcBef>
                <a:spcPts val="0"/>
              </a:spcBef>
              <a:buChar char="•"/>
            </a:pPr>
            <a:r>
              <a:rPr lang="en-US" i="1" dirty="0">
                <a:ea typeface="+mn-lt"/>
                <a:cs typeface="+mn-lt"/>
              </a:rPr>
              <a:t> D</a:t>
            </a:r>
            <a:r>
              <a:rPr lang="en-US" dirty="0">
                <a:ea typeface="+mn-lt"/>
                <a:cs typeface="+mn-lt"/>
              </a:rPr>
              <a:t>: Seasonal differencing order</a:t>
            </a:r>
            <a:endParaRPr lang="en-US" dirty="0"/>
          </a:p>
          <a:p>
            <a:pPr marL="285750">
              <a:spcBef>
                <a:spcPts val="0"/>
              </a:spcBef>
              <a:buChar char="•"/>
            </a:pPr>
            <a:r>
              <a:rPr lang="en-US" i="1" dirty="0">
                <a:ea typeface="+mn-lt"/>
                <a:cs typeface="+mn-lt"/>
              </a:rPr>
              <a:t> Q</a:t>
            </a:r>
            <a:r>
              <a:rPr lang="en-US" dirty="0">
                <a:ea typeface="+mn-lt"/>
                <a:cs typeface="+mn-lt"/>
              </a:rPr>
              <a:t>: Seasonal moving average order</a:t>
            </a:r>
            <a:endParaRPr lang="en-US" dirty="0"/>
          </a:p>
          <a:p>
            <a:pPr marL="285750">
              <a:spcBef>
                <a:spcPts val="0"/>
              </a:spcBef>
              <a:buChar char="•"/>
            </a:pPr>
            <a:r>
              <a:rPr lang="en-US" i="1" dirty="0">
                <a:ea typeface="+mn-lt"/>
                <a:cs typeface="+mn-lt"/>
              </a:rPr>
              <a:t> S</a:t>
            </a:r>
            <a:r>
              <a:rPr lang="en-US" dirty="0">
                <a:ea typeface="+mn-lt"/>
                <a:cs typeface="+mn-lt"/>
              </a:rPr>
              <a:t>: Length of the seasonal cycle</a:t>
            </a:r>
            <a:endParaRPr lang="en-US" dirty="0"/>
          </a:p>
          <a:p>
            <a:pPr marL="285750" indent="-285750">
              <a:spcBef>
                <a:spcPts val="0"/>
              </a:spcBef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831897-BDA7-DE15-1294-528FCEA5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99" y="392353"/>
            <a:ext cx="7859485" cy="364215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9BB15D4-2326-ACDD-6115-00D8B3E6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98" y="4040238"/>
            <a:ext cx="7847392" cy="23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10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CD2C19EA-2A0A-8EFF-4F93-A4205CF8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227732"/>
            <a:ext cx="8839201" cy="42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SARIMAX ML Model</vt:lpstr>
      <vt:lpstr>Google Cloud PLATFORM</vt:lpstr>
      <vt:lpstr>SARIMAX  Seasonal Auto-Regressive Integrated Moving Average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99</cp:revision>
  <dcterms:created xsi:type="dcterms:W3CDTF">2023-01-19T21:19:29Z</dcterms:created>
  <dcterms:modified xsi:type="dcterms:W3CDTF">2023-01-19T22:29:57Z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