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9" r:id="rId6"/>
    <p:sldId id="298" r:id="rId7"/>
    <p:sldId id="286" r:id="rId8"/>
    <p:sldId id="271" r:id="rId9"/>
    <p:sldId id="272" r:id="rId10"/>
    <p:sldId id="296" r:id="rId11"/>
    <p:sldId id="297" r:id="rId12"/>
    <p:sldId id="299" r:id="rId13"/>
    <p:sldId id="300" r:id="rId14"/>
    <p:sldId id="304" r:id="rId15"/>
    <p:sldId id="305" r:id="rId16"/>
    <p:sldId id="281" r:id="rId17"/>
    <p:sldId id="303" r:id="rId18"/>
    <p:sldId id="302" r:id="rId19"/>
    <p:sldId id="295" r:id="rId20"/>
    <p:sldId id="301" r:id="rId21"/>
    <p:sldId id="306" r:id="rId22"/>
    <p:sldId id="285" r:id="rId23"/>
    <p:sldId id="288" r:id="rId24"/>
    <p:sldId id="287" r:id="rId25"/>
    <p:sldId id="289" r:id="rId26"/>
    <p:sldId id="290" r:id="rId27"/>
    <p:sldId id="2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 Analysis" id="{4C56F7DB-0F8E-4E67-952C-B0CCCACB4CAB}">
          <p14:sldIdLst>
            <p14:sldId id="256"/>
            <p14:sldId id="269"/>
          </p14:sldIdLst>
        </p14:section>
        <p14:section name="Data Exploration" id="{F601AD85-153C-435F-8297-92C260585538}">
          <p14:sldIdLst>
            <p14:sldId id="298"/>
            <p14:sldId id="286"/>
            <p14:sldId id="271"/>
          </p14:sldIdLst>
        </p14:section>
        <p14:section name="Pandas" id="{7D188934-F75B-4295-8ACF-3C07B368FF40}">
          <p14:sldIdLst>
            <p14:sldId id="272"/>
            <p14:sldId id="296"/>
            <p14:sldId id="297"/>
            <p14:sldId id="299"/>
            <p14:sldId id="300"/>
            <p14:sldId id="304"/>
            <p14:sldId id="305"/>
          </p14:sldIdLst>
        </p14:section>
        <p14:section name="Feature Selection" id="{095DF7BE-2BE4-4EEF-9F1A-67A8CC73B0BA}">
          <p14:sldIdLst>
            <p14:sldId id="281"/>
            <p14:sldId id="303"/>
            <p14:sldId id="302"/>
            <p14:sldId id="295"/>
            <p14:sldId id="301"/>
            <p14:sldId id="306"/>
          </p14:sldIdLst>
        </p14:section>
        <p14:section name="Timeline" id="{D84BA844-2521-4215-AB17-E24BCE62C2E7}">
          <p14:sldIdLst>
            <p14:sldId id="285"/>
            <p14:sldId id="288"/>
            <p14:sldId id="287"/>
          </p14:sldIdLst>
        </p14:section>
        <p14:section name="Deliverables" id="{80E4076F-04C7-416B-8343-E3B62ABDA257}">
          <p14:sldIdLst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796" autoAdjust="0"/>
  </p:normalViewPr>
  <p:slideViewPr>
    <p:cSldViewPr snapToGrid="0">
      <p:cViewPr>
        <p:scale>
          <a:sx n="60" d="100"/>
          <a:sy n="60" d="100"/>
        </p:scale>
        <p:origin x="756" y="388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1/27/2025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80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8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https://docs.python.org/3/library/venv.html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048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166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70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BI Analysis Week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94824-35FC-47AE-8B9F-04A67651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345688"/>
            <a:ext cx="10964126" cy="61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6F99B-9E78-4BB5-AAD3-E04D9D54519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006600" y="350148"/>
            <a:ext cx="7960360" cy="6151660"/>
          </a:xfrm>
        </p:spPr>
      </p:pic>
    </p:spTree>
    <p:extLst>
      <p:ext uri="{BB962C8B-B14F-4D97-AF65-F5344CB8AC3E}">
        <p14:creationId xmlns:p14="http://schemas.microsoft.com/office/powerpoint/2010/main" val="305171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2F151E7-D049-4D66-8161-64DDFECB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74" y="343118"/>
            <a:ext cx="7980434" cy="61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6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1541D-083B-BDCE-F569-008E2F15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906641"/>
            <a:ext cx="8783638" cy="252235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7214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eature selection tutorial | Types of Feature Selection Methods">
            <a:extLst>
              <a:ext uri="{FF2B5EF4-FFF2-40B4-BE49-F238E27FC236}">
                <a16:creationId xmlns:a16="http://schemas.microsoft.com/office/drawing/2014/main" id="{2342ED06-B540-47A4-98D4-221E7782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9" y="1887725"/>
            <a:ext cx="11428211" cy="32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C43F8B-4A63-4AF1-9936-E139F9EB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96"/>
          <a:stretch/>
        </p:blipFill>
        <p:spPr>
          <a:xfrm>
            <a:off x="917655" y="345688"/>
            <a:ext cx="10367379" cy="6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leashing the Power of Feature Selection in Machine Learning">
            <a:extLst>
              <a:ext uri="{FF2B5EF4-FFF2-40B4-BE49-F238E27FC236}">
                <a16:creationId xmlns:a16="http://schemas.microsoft.com/office/drawing/2014/main" id="{1ECC6502-E657-41DE-A194-6A7C11F1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01" y="434898"/>
            <a:ext cx="9141266" cy="60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dvanced Feature Selection Techniques for Machine Learning Models -  KDnuggets">
            <a:extLst>
              <a:ext uri="{FF2B5EF4-FFF2-40B4-BE49-F238E27FC236}">
                <a16:creationId xmlns:a16="http://schemas.microsoft.com/office/drawing/2014/main" id="{B22D7D3C-4D4B-4EE1-99D8-9908A05F5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9"/>
          <a:stretch/>
        </p:blipFill>
        <p:spPr bwMode="auto">
          <a:xfrm>
            <a:off x="2330224" y="355228"/>
            <a:ext cx="7516510" cy="61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 showing the feature selection methods supported by the three main Python libraries, Scikit-learn, MLXtend and Feature-engine">
            <a:extLst>
              <a:ext uri="{FF2B5EF4-FFF2-40B4-BE49-F238E27FC236}">
                <a16:creationId xmlns:a16="http://schemas.microsoft.com/office/drawing/2014/main" id="{01EA5A71-029D-4EBF-9AB7-17434BCE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0" y="340822"/>
            <a:ext cx="11117440" cy="617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1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4EDA9-8D6E-C4EA-9C66-8A5FFDF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411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9A7E-3F9E-E938-55B5-C1818A2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C668-0ECC-D48C-072B-50CCFB0A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041" y="997350"/>
            <a:ext cx="5311625" cy="5404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Kick-Off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be meet their teams and begin planning their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Workshops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attend guided workshops covering key tools used in data science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Sessions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 err="1"/>
              <a:t>Data@UCI</a:t>
            </a:r>
            <a:r>
              <a:rPr lang="en-US" sz="2000" dirty="0"/>
              <a:t> will provide mini help sessions following the end each workshop.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Presentations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Groups will have the opportunity to present their projects and win prizes.</a:t>
            </a:r>
          </a:p>
        </p:txBody>
      </p:sp>
    </p:spTree>
    <p:extLst>
      <p:ext uri="{BB962C8B-B14F-4D97-AF65-F5344CB8AC3E}">
        <p14:creationId xmlns:p14="http://schemas.microsoft.com/office/powerpoint/2010/main" val="359685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A1C6B1-1F32-30FF-A12E-D42C23684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7300565"/>
              </p:ext>
            </p:extLst>
          </p:nvPr>
        </p:nvGraphicFramePr>
        <p:xfrm>
          <a:off x="922564" y="849086"/>
          <a:ext cx="10335986" cy="51568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Event: Info Session for Mentees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 : Project Kick-Off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1: Tour of Notebooks/Environments/IDEs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Thursday - Workshop 2: Data Exploration (Pandas &amp; Feature Selection) + Help Session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3: Machine Learning (Scikit-Learn &amp; Model Evaluation)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Collaboration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Design@UCI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(tentative + midterms)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4: Data Visualization (Power BI or similar) + Help Session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Winter Project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Presentations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5F456-975F-95A1-BB41-47F5B177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61062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EA534-F8B3-01C7-03E6-773FC9EE4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169918"/>
              </p:ext>
            </p:extLst>
          </p:nvPr>
        </p:nvGraphicFramePr>
        <p:xfrm>
          <a:off x="927462" y="1102179"/>
          <a:ext cx="10335986" cy="463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Meeting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Jupyter Notebooks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Exploratory Data Analyses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Presentation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6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221-5947-4BC2-802F-D182EA9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7F7DE35-D139-47F0-AB85-9A58EC2915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79" r="24979"/>
          <a:stretch>
            <a:fillRect/>
          </a:stretch>
        </p:blipFill>
        <p:spPr>
          <a:xfrm>
            <a:off x="6427788" y="685800"/>
            <a:ext cx="5070475" cy="5486400"/>
          </a:xfrm>
        </p:spPr>
      </p:pic>
    </p:spTree>
    <p:extLst>
      <p:ext uri="{BB962C8B-B14F-4D97-AF65-F5344CB8AC3E}">
        <p14:creationId xmlns:p14="http://schemas.microsoft.com/office/powerpoint/2010/main" val="358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57039-922B-DE09-5B0C-71BC7A22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Exploration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6C15607-75E8-42A3-9571-EE5AD1FB8A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009185"/>
            <a:ext cx="10515601" cy="512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1D35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</a:rPr>
              <a:t>The initial review of a data set to identify patterns, characteristics, and relationships. It's the first step in data analysis and is used to prepare the data for more in-depth analysis.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1D35"/>
                </a:solidFill>
              </a:rPr>
              <a:t>What is data exploration used for?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Understanding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understand the quality, range, and scale of your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Identifying outliers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outliers, missing values, and other anomalies.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Finding patterns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patterns and correlations in your data.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Forming hypotheses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form hypotheses and select the right analysis methods.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Making decisions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make informed decisions and drive strategic initiatives.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4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6059905" cy="2792412"/>
          </a:xfrm>
        </p:spPr>
        <p:txBody>
          <a:bodyPr anchor="t">
            <a:normAutofit/>
          </a:bodyPr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05805-9E09-46F9-988B-D7BEA6862434}"/>
              </a:ext>
            </a:extLst>
          </p:cNvPr>
          <p:cNvSpPr txBox="1"/>
          <p:nvPr/>
        </p:nvSpPr>
        <p:spPr>
          <a:xfrm>
            <a:off x="974361" y="1424066"/>
            <a:ext cx="103794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is data exploration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uses statistical techniques and data visualization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involves sifting through, cleaning, and organizing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can be done manually or with automated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What is data exploration important?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understand your data and make informed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identify potential fraud patterns or predict health risks.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rmAutofit/>
          </a:bodyPr>
          <a:lstStyle/>
          <a:p>
            <a:r>
              <a:rPr lang="en-US" dirty="0"/>
              <a:t>Pandas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72BA-F609-413B-B056-18BD224E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3497"/>
            <a:ext cx="5711005" cy="5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0F12D8-DDC6-40B2-A607-1A6048FD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9" y="1137183"/>
            <a:ext cx="11321021" cy="45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B0842-4B58-41F6-8454-F7AF6254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2" y="1113857"/>
            <a:ext cx="11397015" cy="4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AC06E-25E3-4DEA-81C7-BB6EA28D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4" y="1076704"/>
            <a:ext cx="11418845" cy="47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24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2247</TotalTime>
  <Words>558</Words>
  <Application>Microsoft Office PowerPoint</Application>
  <PresentationFormat>Widescreen</PresentationFormat>
  <Paragraphs>92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DM Serif Display</vt:lpstr>
      <vt:lpstr>Source Sans Pro</vt:lpstr>
      <vt:lpstr>Custom</vt:lpstr>
      <vt:lpstr>BI Analysis Week 4</vt:lpstr>
      <vt:lpstr>Agenda</vt:lpstr>
      <vt:lpstr>Data Exploration</vt:lpstr>
      <vt:lpstr>Data Exploration  </vt:lpstr>
      <vt:lpstr>Data Exploration Continued</vt:lpstr>
      <vt:lpstr>Pandas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Timeline</vt:lpstr>
      <vt:lpstr>Program</vt:lpstr>
      <vt:lpstr>PowerPoint Presentation</vt:lpstr>
      <vt:lpstr> Deliverables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Analysis (Partner Business Modeling: Uber)</dc:title>
  <dc:creator>Tuli, Shawna</dc:creator>
  <cp:lastModifiedBy>Shawna [C]</cp:lastModifiedBy>
  <cp:revision>39</cp:revision>
  <dcterms:created xsi:type="dcterms:W3CDTF">2025-01-14T21:22:39Z</dcterms:created>
  <dcterms:modified xsi:type="dcterms:W3CDTF">2025-01-27T18:27:19Z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