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69" r:id="rId6"/>
    <p:sldId id="270" r:id="rId7"/>
    <p:sldId id="286" r:id="rId8"/>
    <p:sldId id="271" r:id="rId9"/>
    <p:sldId id="272" r:id="rId10"/>
    <p:sldId id="273" r:id="rId11"/>
    <p:sldId id="279" r:id="rId12"/>
    <p:sldId id="280" r:id="rId13"/>
    <p:sldId id="281" r:id="rId14"/>
    <p:sldId id="291" r:id="rId15"/>
    <p:sldId id="282" r:id="rId16"/>
    <p:sldId id="285" r:id="rId17"/>
    <p:sldId id="288" r:id="rId18"/>
    <p:sldId id="287" r:id="rId19"/>
    <p:sldId id="289" r:id="rId20"/>
    <p:sldId id="290" r:id="rId21"/>
    <p:sldId id="277" r:id="rId22"/>
    <p:sldId id="266" r:id="rId23"/>
    <p:sldId id="283" r:id="rId24"/>
    <p:sldId id="284" r:id="rId25"/>
    <p:sldId id="278"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Introductions" id="{F601AD85-153C-435F-8297-92C260585538}">
          <p14:sldIdLst>
            <p14:sldId id="270"/>
            <p14:sldId id="286"/>
            <p14:sldId id="271"/>
          </p14:sldIdLst>
        </p14:section>
        <p14:section name="Project" id="{7D188934-F75B-4295-8ACF-3C07B368FF40}">
          <p14:sldIdLst>
            <p14:sldId id="272"/>
            <p14:sldId id="273"/>
            <p14:sldId id="279"/>
            <p14:sldId id="280"/>
          </p14:sldIdLst>
        </p14:section>
        <p14:section name="Expectations" id="{095DF7BE-2BE4-4EEF-9F1A-67A8CC73B0BA}">
          <p14:sldIdLst>
            <p14:sldId id="281"/>
            <p14:sldId id="291"/>
            <p14:sldId id="282"/>
          </p14:sldIdLst>
        </p14:section>
        <p14:section name="Timeline" id="{D84BA844-2521-4215-AB17-E24BCE62C2E7}">
          <p14:sldIdLst>
            <p14:sldId id="285"/>
            <p14:sldId id="288"/>
            <p14:sldId id="287"/>
          </p14:sldIdLst>
        </p14:section>
        <p14:section name="Deliverables" id="{80E4076F-04C7-416B-8343-E3B62ABDA257}">
          <p14:sldIdLst>
            <p14:sldId id="289"/>
            <p14:sldId id="290"/>
          </p14:sldIdLst>
        </p14:section>
        <p14:section name="Solution" id="{2DE0BAAF-5E8A-4531-900A-1589FA5E3451}">
          <p14:sldIdLst>
            <p14:sldId id="277"/>
            <p14:sldId id="266"/>
            <p14:sldId id="283"/>
            <p14:sldId id="284"/>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6A552C-5727-4872-87A5-F2150DAAD819}" v="75" dt="2025-01-14T23:38:01.64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94660"/>
  </p:normalViewPr>
  <p:slideViewPr>
    <p:cSldViewPr snapToGrid="0">
      <p:cViewPr varScale="1">
        <p:scale>
          <a:sx n="62" d="100"/>
          <a:sy n="62" d="100"/>
        </p:scale>
        <p:origin x="676" y="5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13E4A-8B87-4AAD-AEEE-9B1435558CB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7C33A0-D4CE-48C2-812A-2152C182D6D8}">
      <dgm:prSet phldrT="[Text]" custT="1"/>
      <dgm:spPr>
        <a:ln>
          <a:noFill/>
        </a:ln>
      </dgm:spPr>
      <dgm:t>
        <a:bodyPr anchor="ctr"/>
        <a:lstStyle/>
        <a:p>
          <a:r>
            <a:rPr lang="en-US" sz="1600" b="0" i="0" kern="1200" dirty="0"/>
            <a:t>How much would the total bonus payout be with Option 1?</a:t>
          </a:r>
          <a:endParaRPr lang="en-US" sz="1600" b="0" i="0" kern="1200" cap="all" spc="300" baseline="0" dirty="0">
            <a:solidFill>
              <a:schemeClr val="tx1"/>
            </a:solidFill>
            <a:latin typeface="+mn-lt"/>
            <a:ea typeface="+mn-ea"/>
            <a:cs typeface="+mn-cs"/>
          </a:endParaRPr>
        </a:p>
      </dgm:t>
    </dgm:pt>
    <dgm:pt modelId="{051EA6F1-57D0-42F2-BD63-8D741E1935F1}" type="parTrans" cxnId="{67CDFC22-3852-49AA-846F-62CFC47D4773}">
      <dgm:prSet/>
      <dgm:spPr/>
      <dgm:t>
        <a:bodyPr/>
        <a:lstStyle/>
        <a:p>
          <a:endParaRPr lang="en-US" sz="1400">
            <a:solidFill>
              <a:schemeClr val="accent3"/>
            </a:solidFill>
          </a:endParaRPr>
        </a:p>
      </dgm:t>
    </dgm:pt>
    <dgm:pt modelId="{E3167961-4CF2-4300-9C4A-A70246E015B1}" type="sibTrans" cxnId="{67CDFC22-3852-49AA-846F-62CFC47D4773}">
      <dgm:prSet/>
      <dgm:spPr/>
      <dgm:t>
        <a:bodyPr/>
        <a:lstStyle/>
        <a:p>
          <a:endParaRPr lang="en-US" sz="1400">
            <a:solidFill>
              <a:schemeClr val="accent3"/>
            </a:solidFill>
          </a:endParaRPr>
        </a:p>
      </dgm:t>
    </dgm:pt>
    <dgm:pt modelId="{B6769171-B80C-4F5B-90C7-EC3BDB7E9754}">
      <dgm:prSet phldrT="[Text]" custT="1"/>
      <dgm:spPr/>
      <dgm:t>
        <a:bodyPr anchor="ctr"/>
        <a:lstStyle/>
        <a:p>
          <a:pPr marL="0" lvl="0" indent="0" algn="l" defTabSz="711200">
            <a:lnSpc>
              <a:spcPct val="90000"/>
            </a:lnSpc>
            <a:spcBef>
              <a:spcPct val="0"/>
            </a:spcBef>
            <a:spcAft>
              <a:spcPct val="35000"/>
            </a:spcAft>
            <a:buNone/>
          </a:pPr>
          <a:r>
            <a:rPr lang="en-US" sz="1600" b="0" i="0" kern="1200" dirty="0"/>
            <a:t>How many drivers would qualify for a bonus under Option 1 but not under Option 2?</a:t>
          </a:r>
          <a:endParaRPr lang="en-US" sz="1600" b="0" i="0" kern="1200" cap="all" spc="300" baseline="0" dirty="0">
            <a:solidFill>
              <a:prstClr val="black"/>
            </a:solidFill>
            <a:latin typeface="+mn-lt"/>
            <a:ea typeface="+mn-ea"/>
            <a:cs typeface="+mn-cs"/>
          </a:endParaRPr>
        </a:p>
      </dgm:t>
    </dgm:pt>
    <dgm:pt modelId="{EBFED7B5-6EA8-4A9E-BFDD-4F059EEEF6B1}" type="parTrans" cxnId="{DE2646DB-D133-4C29-A2FC-663797E2947F}">
      <dgm:prSet/>
      <dgm:spPr/>
      <dgm:t>
        <a:bodyPr/>
        <a:lstStyle/>
        <a:p>
          <a:endParaRPr lang="en-US" sz="1400">
            <a:solidFill>
              <a:schemeClr val="accent3"/>
            </a:solidFill>
          </a:endParaRPr>
        </a:p>
      </dgm:t>
    </dgm:pt>
    <dgm:pt modelId="{15DA4E02-04FA-4A21-9790-F88305AE1DDF}" type="sibTrans" cxnId="{DE2646DB-D133-4C29-A2FC-663797E2947F}">
      <dgm:prSet/>
      <dgm:spPr/>
      <dgm:t>
        <a:bodyPr/>
        <a:lstStyle/>
        <a:p>
          <a:endParaRPr lang="en-US" sz="1400">
            <a:solidFill>
              <a:schemeClr val="accent3"/>
            </a:solidFill>
          </a:endParaRPr>
        </a:p>
      </dgm:t>
    </dgm:pt>
    <dgm:pt modelId="{01FCF63A-9A53-4641-925C-35AB10312164}">
      <dgm:prSet phldrT="[Text]" custT="1"/>
      <dgm:spPr/>
      <dgm:t>
        <a:bodyPr anchor="ctr"/>
        <a:lstStyle/>
        <a:p>
          <a:pPr marL="0" lvl="0" indent="0" algn="l" defTabSz="711200">
            <a:lnSpc>
              <a:spcPct val="90000"/>
            </a:lnSpc>
            <a:spcBef>
              <a:spcPct val="0"/>
            </a:spcBef>
            <a:spcAft>
              <a:spcPct val="35000"/>
            </a:spcAft>
            <a:buNone/>
          </a:pPr>
          <a:r>
            <a:rPr lang="en-US" sz="1600" b="0" i="0" kern="1200" dirty="0"/>
            <a:t>What percentages of drivers online completed less than 10 trips, had an acceptance rate of less than 90%, and had a rating of 4.7 or higher?</a:t>
          </a:r>
          <a:endParaRPr lang="en-US" sz="1600" b="0" i="0" kern="1200" cap="all" spc="300" baseline="0" dirty="0">
            <a:solidFill>
              <a:prstClr val="black"/>
            </a:solidFill>
            <a:latin typeface="+mn-lt"/>
            <a:ea typeface="+mn-ea"/>
            <a:cs typeface="+mn-cs"/>
          </a:endParaRPr>
        </a:p>
      </dgm:t>
    </dgm:pt>
    <dgm:pt modelId="{50233F51-F48D-4039-B4C4-FDE607161996}" type="parTrans" cxnId="{0B2CF146-F6F1-4A46-B0F9-EFBDA54F8880}">
      <dgm:prSet/>
      <dgm:spPr/>
      <dgm:t>
        <a:bodyPr/>
        <a:lstStyle/>
        <a:p>
          <a:endParaRPr lang="en-US" sz="1400">
            <a:solidFill>
              <a:schemeClr val="accent3"/>
            </a:solidFill>
          </a:endParaRPr>
        </a:p>
      </dgm:t>
    </dgm:pt>
    <dgm:pt modelId="{47AD5E5A-539A-4690-BE35-128ECD2C6096}" type="sibTrans" cxnId="{0B2CF146-F6F1-4A46-B0F9-EFBDA54F8880}">
      <dgm:prSet/>
      <dgm:spPr/>
      <dgm:t>
        <a:bodyPr/>
        <a:lstStyle/>
        <a:p>
          <a:endParaRPr lang="en-US" sz="1400">
            <a:solidFill>
              <a:schemeClr val="accent3"/>
            </a:solidFill>
          </a:endParaRPr>
        </a:p>
      </dgm:t>
    </dgm:pt>
    <dgm:pt modelId="{19F861D7-06D0-4475-8396-2F5BA32F3667}">
      <dgm:prSet phldrT="[Text]" custT="1"/>
      <dgm:spPr/>
      <dgm:t>
        <a:bodyPr anchor="ctr"/>
        <a:lstStyle/>
        <a:p>
          <a:r>
            <a:rPr lang="en-US" sz="1600" b="0" i="0" kern="1200" dirty="0"/>
            <a:t>How much would the total bonus payout be with Option 2?</a:t>
          </a:r>
          <a:endParaRPr lang="en-US" sz="1600" b="0" i="0" kern="1200" cap="all" spc="300" baseline="0" dirty="0">
            <a:solidFill>
              <a:prstClr val="black"/>
            </a:solidFill>
            <a:latin typeface="+mn-lt"/>
            <a:ea typeface="+mn-ea"/>
            <a:cs typeface="+mn-cs"/>
          </a:endParaRPr>
        </a:p>
      </dgm:t>
    </dgm:pt>
    <dgm:pt modelId="{688591F3-C9FA-4E02-ACDA-6F3849A6023D}" type="parTrans" cxnId="{1BBF4133-48CE-4EF2-B1A9-2D15BDAD32DA}">
      <dgm:prSet/>
      <dgm:spPr/>
      <dgm:t>
        <a:bodyPr/>
        <a:lstStyle/>
        <a:p>
          <a:endParaRPr lang="en-US" sz="1400">
            <a:solidFill>
              <a:schemeClr val="accent3"/>
            </a:solidFill>
          </a:endParaRPr>
        </a:p>
      </dgm:t>
    </dgm:pt>
    <dgm:pt modelId="{E600A78F-D810-48FA-BA62-69BAA380AFC0}" type="sibTrans" cxnId="{1BBF4133-48CE-4EF2-B1A9-2D15BDAD32DA}">
      <dgm:prSet/>
      <dgm:spPr/>
      <dgm:t>
        <a:bodyPr/>
        <a:lstStyle/>
        <a:p>
          <a:endParaRPr lang="en-US" sz="1400">
            <a:solidFill>
              <a:schemeClr val="accent3"/>
            </a:solidFill>
          </a:endParaRPr>
        </a:p>
      </dgm:t>
    </dgm:pt>
    <dgm:pt modelId="{D005F7E6-D3D7-4736-A565-5597C92EEA6E}">
      <dgm:prSet phldrT="[Text]" custT="1"/>
      <dgm:spPr/>
      <dgm:t>
        <a:bodyPr anchor="ctr"/>
        <a:lstStyle/>
        <a:p>
          <a:r>
            <a:rPr lang="en-US" sz="3600" dirty="0">
              <a:solidFill>
                <a:schemeClr val="accent3"/>
              </a:solidFill>
              <a:latin typeface="+mj-lt"/>
            </a:rPr>
            <a:t>Q1</a:t>
          </a:r>
        </a:p>
      </dgm:t>
    </dgm:pt>
    <dgm:pt modelId="{5488EE6F-940A-406A-80A3-42C5A10B4269}" type="parTrans" cxnId="{EB93DE1A-F1C2-46BB-91EC-F2BFD558BDCD}">
      <dgm:prSet/>
      <dgm:spPr/>
      <dgm:t>
        <a:bodyPr/>
        <a:lstStyle/>
        <a:p>
          <a:endParaRPr lang="en-US" sz="1400">
            <a:solidFill>
              <a:schemeClr val="accent3"/>
            </a:solidFill>
          </a:endParaRPr>
        </a:p>
      </dgm:t>
    </dgm:pt>
    <dgm:pt modelId="{52810DCF-3FEF-47BA-9560-DDA76F05622B}" type="sibTrans" cxnId="{EB93DE1A-F1C2-46BB-91EC-F2BFD558BDCD}">
      <dgm:prSet/>
      <dgm:spPr/>
      <dgm:t>
        <a:bodyPr/>
        <a:lstStyle/>
        <a:p>
          <a:endParaRPr lang="en-US" sz="1400">
            <a:solidFill>
              <a:schemeClr val="accent3"/>
            </a:solidFill>
          </a:endParaRPr>
        </a:p>
      </dgm:t>
    </dgm:pt>
    <dgm:pt modelId="{6F977B38-B94F-4762-9FA8-43006E979831}">
      <dgm:prSet phldrT="[Text]" custT="1"/>
      <dgm:spPr/>
      <dgm:t>
        <a:bodyPr anchor="ctr"/>
        <a:lstStyle/>
        <a:p>
          <a:r>
            <a:rPr lang="en-US" sz="3600" dirty="0">
              <a:solidFill>
                <a:schemeClr val="accent3"/>
              </a:solidFill>
              <a:latin typeface="+mj-lt"/>
            </a:rPr>
            <a:t>Q2</a:t>
          </a:r>
        </a:p>
      </dgm:t>
    </dgm:pt>
    <dgm:pt modelId="{D645353D-A275-487B-92A0-06F88FEAB990}" type="parTrans" cxnId="{F2E15CDB-CF08-4E99-9BB4-FE8B9862B0BE}">
      <dgm:prSet/>
      <dgm:spPr/>
      <dgm:t>
        <a:bodyPr/>
        <a:lstStyle/>
        <a:p>
          <a:endParaRPr lang="en-US" sz="1400">
            <a:solidFill>
              <a:schemeClr val="accent3"/>
            </a:solidFill>
          </a:endParaRPr>
        </a:p>
      </dgm:t>
    </dgm:pt>
    <dgm:pt modelId="{C116B6CE-0E45-468A-8FCD-98B3260F6E2B}" type="sibTrans" cxnId="{F2E15CDB-CF08-4E99-9BB4-FE8B9862B0BE}">
      <dgm:prSet/>
      <dgm:spPr/>
      <dgm:t>
        <a:bodyPr/>
        <a:lstStyle/>
        <a:p>
          <a:endParaRPr lang="en-US" sz="1400">
            <a:solidFill>
              <a:schemeClr val="accent3"/>
            </a:solidFill>
          </a:endParaRPr>
        </a:p>
      </dgm:t>
    </dgm:pt>
    <dgm:pt modelId="{D1DFD31E-EBD3-4332-8636-6D8373C48843}">
      <dgm:prSet phldrT="[Text]" custT="1"/>
      <dgm:spPr/>
      <dgm:t>
        <a:bodyPr anchor="ctr"/>
        <a:lstStyle/>
        <a:p>
          <a:r>
            <a:rPr lang="en-US" sz="3600" dirty="0">
              <a:solidFill>
                <a:schemeClr val="accent3"/>
              </a:solidFill>
              <a:latin typeface="+mj-lt"/>
            </a:rPr>
            <a:t>Q3</a:t>
          </a:r>
        </a:p>
      </dgm:t>
    </dgm:pt>
    <dgm:pt modelId="{6DD3ACB7-7BFD-4F02-8143-F4245AB3D242}" type="parTrans" cxnId="{A3E8F565-D509-4242-89E5-F545BD9B39AF}">
      <dgm:prSet/>
      <dgm:spPr/>
      <dgm:t>
        <a:bodyPr/>
        <a:lstStyle/>
        <a:p>
          <a:endParaRPr lang="en-US" sz="1400">
            <a:solidFill>
              <a:schemeClr val="accent3"/>
            </a:solidFill>
          </a:endParaRPr>
        </a:p>
      </dgm:t>
    </dgm:pt>
    <dgm:pt modelId="{8A67AB22-1ED0-4C87-93DD-EC8BA8AC9DE1}" type="sibTrans" cxnId="{A3E8F565-D509-4242-89E5-F545BD9B39AF}">
      <dgm:prSet/>
      <dgm:spPr/>
      <dgm:t>
        <a:bodyPr/>
        <a:lstStyle/>
        <a:p>
          <a:endParaRPr lang="en-US" sz="1400">
            <a:solidFill>
              <a:schemeClr val="accent3"/>
            </a:solidFill>
          </a:endParaRPr>
        </a:p>
      </dgm:t>
    </dgm:pt>
    <dgm:pt modelId="{2EB0FCD1-A97B-454C-A3B5-CC24E538FD7F}">
      <dgm:prSet phldrT="[Text]" custT="1"/>
      <dgm:spPr/>
      <dgm:t>
        <a:bodyPr anchor="ctr"/>
        <a:lstStyle/>
        <a:p>
          <a:r>
            <a:rPr lang="en-US" sz="3600" dirty="0">
              <a:solidFill>
                <a:schemeClr val="accent3"/>
              </a:solidFill>
              <a:latin typeface="+mj-lt"/>
            </a:rPr>
            <a:t>Q4</a:t>
          </a:r>
        </a:p>
      </dgm:t>
    </dgm:pt>
    <dgm:pt modelId="{6756F059-AD87-4860-A8D7-76D0AD87A366}" type="parTrans" cxnId="{14282BA9-66B7-4EF9-83BA-49E8D1383532}">
      <dgm:prSet/>
      <dgm:spPr/>
      <dgm:t>
        <a:bodyPr/>
        <a:lstStyle/>
        <a:p>
          <a:endParaRPr lang="en-US" sz="1400">
            <a:solidFill>
              <a:schemeClr val="accent3"/>
            </a:solidFill>
          </a:endParaRPr>
        </a:p>
      </dgm:t>
    </dgm:pt>
    <dgm:pt modelId="{67CB2841-D2B7-47CA-AD93-4E66D2439A58}" type="sibTrans" cxnId="{14282BA9-66B7-4EF9-83BA-49E8D1383532}">
      <dgm:prSet/>
      <dgm:spPr/>
      <dgm:t>
        <a:bodyPr/>
        <a:lstStyle/>
        <a:p>
          <a:endParaRPr lang="en-US" sz="1400">
            <a:solidFill>
              <a:schemeClr val="accent3"/>
            </a:solidFill>
          </a:endParaRPr>
        </a:p>
      </dgm:t>
    </dgm:pt>
    <dgm:pt modelId="{D342E22F-EB29-4FAD-9B28-4C34502171B9}" type="pres">
      <dgm:prSet presAssocID="{BB313E4A-8B87-4AAD-AEEE-9B1435558CB9}" presName="vert0" presStyleCnt="0">
        <dgm:presLayoutVars>
          <dgm:dir/>
          <dgm:animOne val="branch"/>
          <dgm:animLvl val="lvl"/>
        </dgm:presLayoutVars>
      </dgm:prSet>
      <dgm:spPr/>
    </dgm:pt>
    <dgm:pt modelId="{4E247E96-070B-4744-96B3-E1F97A845C9F}" type="pres">
      <dgm:prSet presAssocID="{D005F7E6-D3D7-4736-A565-5597C92EEA6E}" presName="thickLine" presStyleLbl="alignNode1" presStyleIdx="0" presStyleCnt="4"/>
      <dgm:spPr/>
    </dgm:pt>
    <dgm:pt modelId="{27343992-1E43-4DD5-A34F-B5C1356DFE59}" type="pres">
      <dgm:prSet presAssocID="{D005F7E6-D3D7-4736-A565-5597C92EEA6E}" presName="horz1" presStyleCnt="0"/>
      <dgm:spPr/>
    </dgm:pt>
    <dgm:pt modelId="{794A25E5-C31E-4F51-977B-29908E4DED60}" type="pres">
      <dgm:prSet presAssocID="{D005F7E6-D3D7-4736-A565-5597C92EEA6E}" presName="tx1" presStyleLbl="revTx" presStyleIdx="0" presStyleCnt="8"/>
      <dgm:spPr/>
    </dgm:pt>
    <dgm:pt modelId="{D7852091-6875-4A46-BEE1-63E8C2BCD888}" type="pres">
      <dgm:prSet presAssocID="{D005F7E6-D3D7-4736-A565-5597C92EEA6E}" presName="vert1" presStyleCnt="0"/>
      <dgm:spPr/>
    </dgm:pt>
    <dgm:pt modelId="{CA417A59-A3FF-4C11-905B-2547DCEE95E1}" type="pres">
      <dgm:prSet presAssocID="{527C33A0-D4CE-48C2-812A-2152C182D6D8}" presName="vertSpace2a" presStyleCnt="0"/>
      <dgm:spPr/>
    </dgm:pt>
    <dgm:pt modelId="{A1C33D26-B435-488C-8EC8-B15795800AB8}" type="pres">
      <dgm:prSet presAssocID="{527C33A0-D4CE-48C2-812A-2152C182D6D8}" presName="horz2" presStyleCnt="0"/>
      <dgm:spPr/>
    </dgm:pt>
    <dgm:pt modelId="{19CA6B4E-4FAF-4EBF-B6AC-6C65343D6240}" type="pres">
      <dgm:prSet presAssocID="{527C33A0-D4CE-48C2-812A-2152C182D6D8}" presName="horzSpace2" presStyleCnt="0"/>
      <dgm:spPr/>
    </dgm:pt>
    <dgm:pt modelId="{E375414F-0076-4C00-857D-10F60768B5A1}" type="pres">
      <dgm:prSet presAssocID="{527C33A0-D4CE-48C2-812A-2152C182D6D8}" presName="tx2" presStyleLbl="revTx" presStyleIdx="1" presStyleCnt="8"/>
      <dgm:spPr/>
    </dgm:pt>
    <dgm:pt modelId="{BC0F0F45-6B28-47F0-8900-09203954EE61}" type="pres">
      <dgm:prSet presAssocID="{527C33A0-D4CE-48C2-812A-2152C182D6D8}" presName="vert2" presStyleCnt="0"/>
      <dgm:spPr/>
    </dgm:pt>
    <dgm:pt modelId="{A71BDFB5-6117-4C8B-8D80-B6049D42BB45}" type="pres">
      <dgm:prSet presAssocID="{527C33A0-D4CE-48C2-812A-2152C182D6D8}" presName="thinLine2b" presStyleLbl="callout" presStyleIdx="0" presStyleCnt="4"/>
      <dgm:spPr>
        <a:ln>
          <a:noFill/>
        </a:ln>
      </dgm:spPr>
    </dgm:pt>
    <dgm:pt modelId="{36DFEE74-46AE-42CD-985F-3A8B5BF4A7E1}" type="pres">
      <dgm:prSet presAssocID="{527C33A0-D4CE-48C2-812A-2152C182D6D8}" presName="vertSpace2b" presStyleCnt="0"/>
      <dgm:spPr/>
    </dgm:pt>
    <dgm:pt modelId="{0466FBD4-672A-478D-B685-49046823EBFF}" type="pres">
      <dgm:prSet presAssocID="{6F977B38-B94F-4762-9FA8-43006E979831}" presName="thickLine" presStyleLbl="alignNode1" presStyleIdx="1" presStyleCnt="4"/>
      <dgm:spPr/>
    </dgm:pt>
    <dgm:pt modelId="{CD94F179-39E0-448F-85E4-129118A1510A}" type="pres">
      <dgm:prSet presAssocID="{6F977B38-B94F-4762-9FA8-43006E979831}" presName="horz1" presStyleCnt="0"/>
      <dgm:spPr/>
    </dgm:pt>
    <dgm:pt modelId="{27AE1F8E-D743-4045-8E99-EDACF531D229}" type="pres">
      <dgm:prSet presAssocID="{6F977B38-B94F-4762-9FA8-43006E979831}" presName="tx1" presStyleLbl="revTx" presStyleIdx="2" presStyleCnt="8"/>
      <dgm:spPr/>
    </dgm:pt>
    <dgm:pt modelId="{C56D60A2-1EF5-4EE8-B59E-9BC24794D33B}" type="pres">
      <dgm:prSet presAssocID="{6F977B38-B94F-4762-9FA8-43006E979831}" presName="vert1" presStyleCnt="0"/>
      <dgm:spPr/>
    </dgm:pt>
    <dgm:pt modelId="{15EE5929-195E-4B10-8CF0-5DC291C7CAFB}" type="pres">
      <dgm:prSet presAssocID="{19F861D7-06D0-4475-8396-2F5BA32F3667}" presName="vertSpace2a" presStyleCnt="0"/>
      <dgm:spPr/>
    </dgm:pt>
    <dgm:pt modelId="{A5FA039E-B5A1-41D2-8633-32CBFE09F2B5}" type="pres">
      <dgm:prSet presAssocID="{19F861D7-06D0-4475-8396-2F5BA32F3667}" presName="horz2" presStyleCnt="0"/>
      <dgm:spPr/>
    </dgm:pt>
    <dgm:pt modelId="{8C5F1764-6F85-4D78-A3C4-66EE7325AC88}" type="pres">
      <dgm:prSet presAssocID="{19F861D7-06D0-4475-8396-2F5BA32F3667}" presName="horzSpace2" presStyleCnt="0"/>
      <dgm:spPr/>
    </dgm:pt>
    <dgm:pt modelId="{8F8B6AF1-ABF7-490E-91F4-D9BF1971E612}" type="pres">
      <dgm:prSet presAssocID="{19F861D7-06D0-4475-8396-2F5BA32F3667}" presName="tx2" presStyleLbl="revTx" presStyleIdx="3" presStyleCnt="8"/>
      <dgm:spPr/>
    </dgm:pt>
    <dgm:pt modelId="{58C08AD8-0A53-4FA4-A089-A58442D0DF2C}" type="pres">
      <dgm:prSet presAssocID="{19F861D7-06D0-4475-8396-2F5BA32F3667}" presName="vert2" presStyleCnt="0"/>
      <dgm:spPr/>
    </dgm:pt>
    <dgm:pt modelId="{ED686FDA-E1A9-411A-922C-3304600C1C77}" type="pres">
      <dgm:prSet presAssocID="{19F861D7-06D0-4475-8396-2F5BA32F3667}" presName="thinLine2b" presStyleLbl="callout" presStyleIdx="1" presStyleCnt="4"/>
      <dgm:spPr>
        <a:ln>
          <a:noFill/>
        </a:ln>
      </dgm:spPr>
    </dgm:pt>
    <dgm:pt modelId="{1AF213DD-22E5-427E-A57B-51F9FCFF35FC}" type="pres">
      <dgm:prSet presAssocID="{19F861D7-06D0-4475-8396-2F5BA32F3667}" presName="vertSpace2b" presStyleCnt="0"/>
      <dgm:spPr/>
    </dgm:pt>
    <dgm:pt modelId="{B28246E4-7BC5-45AF-BA42-DDBC1C2C2E2A}" type="pres">
      <dgm:prSet presAssocID="{D1DFD31E-EBD3-4332-8636-6D8373C48843}" presName="thickLine" presStyleLbl="alignNode1" presStyleIdx="2" presStyleCnt="4"/>
      <dgm:spPr/>
    </dgm:pt>
    <dgm:pt modelId="{238C59FC-EE92-495D-8535-280132FE3CC8}" type="pres">
      <dgm:prSet presAssocID="{D1DFD31E-EBD3-4332-8636-6D8373C48843}" presName="horz1" presStyleCnt="0"/>
      <dgm:spPr/>
    </dgm:pt>
    <dgm:pt modelId="{94243B8C-4525-4765-A713-E2F4D7D955D2}" type="pres">
      <dgm:prSet presAssocID="{D1DFD31E-EBD3-4332-8636-6D8373C48843}" presName="tx1" presStyleLbl="revTx" presStyleIdx="4" presStyleCnt="8"/>
      <dgm:spPr/>
    </dgm:pt>
    <dgm:pt modelId="{C5CBCA6D-774E-4CF6-843F-95660CCF6404}" type="pres">
      <dgm:prSet presAssocID="{D1DFD31E-EBD3-4332-8636-6D8373C48843}" presName="vert1" presStyleCnt="0"/>
      <dgm:spPr/>
    </dgm:pt>
    <dgm:pt modelId="{1C7384DC-2BAD-45CD-A31F-9A38EC5B601E}" type="pres">
      <dgm:prSet presAssocID="{B6769171-B80C-4F5B-90C7-EC3BDB7E9754}" presName="vertSpace2a" presStyleCnt="0"/>
      <dgm:spPr/>
    </dgm:pt>
    <dgm:pt modelId="{E3873E4A-935D-4571-90E1-50623F2F0CED}" type="pres">
      <dgm:prSet presAssocID="{B6769171-B80C-4F5B-90C7-EC3BDB7E9754}" presName="horz2" presStyleCnt="0"/>
      <dgm:spPr/>
    </dgm:pt>
    <dgm:pt modelId="{950C5154-3C5B-4CB7-838A-18C7E9FD5E76}" type="pres">
      <dgm:prSet presAssocID="{B6769171-B80C-4F5B-90C7-EC3BDB7E9754}" presName="horzSpace2" presStyleCnt="0"/>
      <dgm:spPr/>
    </dgm:pt>
    <dgm:pt modelId="{9A0947CA-0828-427D-806E-BCC9C040AB48}" type="pres">
      <dgm:prSet presAssocID="{B6769171-B80C-4F5B-90C7-EC3BDB7E9754}" presName="tx2" presStyleLbl="revTx" presStyleIdx="5" presStyleCnt="8"/>
      <dgm:spPr/>
    </dgm:pt>
    <dgm:pt modelId="{6A24333E-5826-47ED-8DEB-F4CB79DB5CF5}" type="pres">
      <dgm:prSet presAssocID="{B6769171-B80C-4F5B-90C7-EC3BDB7E9754}" presName="vert2" presStyleCnt="0"/>
      <dgm:spPr/>
    </dgm:pt>
    <dgm:pt modelId="{58AEF715-538E-4FCF-B500-3EDFACBD68A6}" type="pres">
      <dgm:prSet presAssocID="{B6769171-B80C-4F5B-90C7-EC3BDB7E9754}" presName="thinLine2b" presStyleLbl="callout" presStyleIdx="2" presStyleCnt="4"/>
      <dgm:spPr>
        <a:ln>
          <a:noFill/>
        </a:ln>
      </dgm:spPr>
    </dgm:pt>
    <dgm:pt modelId="{44F457FD-5A06-4D21-A44F-72B7CDEE607A}" type="pres">
      <dgm:prSet presAssocID="{B6769171-B80C-4F5B-90C7-EC3BDB7E9754}" presName="vertSpace2b" presStyleCnt="0"/>
      <dgm:spPr/>
    </dgm:pt>
    <dgm:pt modelId="{27ACEE2A-FEF4-404F-AB64-BBA8B44105A3}" type="pres">
      <dgm:prSet presAssocID="{2EB0FCD1-A97B-454C-A3B5-CC24E538FD7F}" presName="thickLine" presStyleLbl="alignNode1" presStyleIdx="3" presStyleCnt="4"/>
      <dgm:spPr/>
    </dgm:pt>
    <dgm:pt modelId="{D0FE4CC2-9F53-49FE-B3CF-66C4D8D2EB0E}" type="pres">
      <dgm:prSet presAssocID="{2EB0FCD1-A97B-454C-A3B5-CC24E538FD7F}" presName="horz1" presStyleCnt="0"/>
      <dgm:spPr/>
    </dgm:pt>
    <dgm:pt modelId="{74391C42-C7D3-4D68-8573-85CF435773EE}" type="pres">
      <dgm:prSet presAssocID="{2EB0FCD1-A97B-454C-A3B5-CC24E538FD7F}" presName="tx1" presStyleLbl="revTx" presStyleIdx="6" presStyleCnt="8"/>
      <dgm:spPr/>
    </dgm:pt>
    <dgm:pt modelId="{A9505772-616C-4932-8F25-52B30FD291C5}" type="pres">
      <dgm:prSet presAssocID="{2EB0FCD1-A97B-454C-A3B5-CC24E538FD7F}" presName="vert1" presStyleCnt="0"/>
      <dgm:spPr/>
    </dgm:pt>
    <dgm:pt modelId="{1BC3518C-6ABB-4DA5-AB2A-A498096179D7}" type="pres">
      <dgm:prSet presAssocID="{01FCF63A-9A53-4641-925C-35AB10312164}" presName="vertSpace2a" presStyleCnt="0"/>
      <dgm:spPr/>
    </dgm:pt>
    <dgm:pt modelId="{B327246B-238F-4DC6-9B20-A719838831B8}" type="pres">
      <dgm:prSet presAssocID="{01FCF63A-9A53-4641-925C-35AB10312164}" presName="horz2" presStyleCnt="0"/>
      <dgm:spPr/>
    </dgm:pt>
    <dgm:pt modelId="{55F3241E-988A-40FF-ACFC-10D76AA339D6}" type="pres">
      <dgm:prSet presAssocID="{01FCF63A-9A53-4641-925C-35AB10312164}" presName="horzSpace2" presStyleCnt="0"/>
      <dgm:spPr/>
    </dgm:pt>
    <dgm:pt modelId="{2FEB345E-D9F3-4461-A6C6-B047D3390664}" type="pres">
      <dgm:prSet presAssocID="{01FCF63A-9A53-4641-925C-35AB10312164}" presName="tx2" presStyleLbl="revTx" presStyleIdx="7" presStyleCnt="8"/>
      <dgm:spPr/>
    </dgm:pt>
    <dgm:pt modelId="{C4F2F344-8F2E-4066-917B-1EB3BA067465}" type="pres">
      <dgm:prSet presAssocID="{01FCF63A-9A53-4641-925C-35AB10312164}" presName="vert2" presStyleCnt="0"/>
      <dgm:spPr/>
    </dgm:pt>
    <dgm:pt modelId="{E6365EE9-1704-48EE-8A92-5D8EA459D769}" type="pres">
      <dgm:prSet presAssocID="{01FCF63A-9A53-4641-925C-35AB10312164}" presName="thinLine2b" presStyleLbl="callout" presStyleIdx="3" presStyleCnt="4"/>
      <dgm:spPr>
        <a:ln>
          <a:noFill/>
        </a:ln>
      </dgm:spPr>
    </dgm:pt>
    <dgm:pt modelId="{475DBFE9-E379-4960-96ED-5454B878821F}" type="pres">
      <dgm:prSet presAssocID="{01FCF63A-9A53-4641-925C-35AB10312164}" presName="vertSpace2b" presStyleCnt="0"/>
      <dgm:spPr/>
    </dgm:pt>
  </dgm:ptLst>
  <dgm:cxnLst>
    <dgm:cxn modelId="{C06C5714-CDEC-422C-963C-DFE1248B1E0C}" type="presOf" srcId="{2EB0FCD1-A97B-454C-A3B5-CC24E538FD7F}" destId="{74391C42-C7D3-4D68-8573-85CF435773EE}" srcOrd="0" destOrd="0" presId="urn:microsoft.com/office/officeart/2008/layout/LinedList"/>
    <dgm:cxn modelId="{EB93DE1A-F1C2-46BB-91EC-F2BFD558BDCD}" srcId="{BB313E4A-8B87-4AAD-AEEE-9B1435558CB9}" destId="{D005F7E6-D3D7-4736-A565-5597C92EEA6E}" srcOrd="0" destOrd="0" parTransId="{5488EE6F-940A-406A-80A3-42C5A10B4269}" sibTransId="{52810DCF-3FEF-47BA-9560-DDA76F05622B}"/>
    <dgm:cxn modelId="{67CDFC22-3852-49AA-846F-62CFC47D4773}" srcId="{D005F7E6-D3D7-4736-A565-5597C92EEA6E}" destId="{527C33A0-D4CE-48C2-812A-2152C182D6D8}" srcOrd="0" destOrd="0" parTransId="{051EA6F1-57D0-42F2-BD63-8D741E1935F1}" sibTransId="{E3167961-4CF2-4300-9C4A-A70246E015B1}"/>
    <dgm:cxn modelId="{47311529-1A3F-42EB-AD7A-402FFFCF6AD5}" type="presOf" srcId="{01FCF63A-9A53-4641-925C-35AB10312164}" destId="{2FEB345E-D9F3-4461-A6C6-B047D3390664}" srcOrd="0" destOrd="0" presId="urn:microsoft.com/office/officeart/2008/layout/LinedList"/>
    <dgm:cxn modelId="{1BBF4133-48CE-4EF2-B1A9-2D15BDAD32DA}" srcId="{6F977B38-B94F-4762-9FA8-43006E979831}" destId="{19F861D7-06D0-4475-8396-2F5BA32F3667}" srcOrd="0" destOrd="0" parTransId="{688591F3-C9FA-4E02-ACDA-6F3849A6023D}" sibTransId="{E600A78F-D810-48FA-BA62-69BAA380AFC0}"/>
    <dgm:cxn modelId="{61DFE55D-38EF-4731-902C-3E6F606D8B40}" type="presOf" srcId="{6F977B38-B94F-4762-9FA8-43006E979831}" destId="{27AE1F8E-D743-4045-8E99-EDACF531D229}" srcOrd="0" destOrd="0" presId="urn:microsoft.com/office/officeart/2008/layout/LinedList"/>
    <dgm:cxn modelId="{A3E8F565-D509-4242-89E5-F545BD9B39AF}" srcId="{BB313E4A-8B87-4AAD-AEEE-9B1435558CB9}" destId="{D1DFD31E-EBD3-4332-8636-6D8373C48843}" srcOrd="2" destOrd="0" parTransId="{6DD3ACB7-7BFD-4F02-8143-F4245AB3D242}" sibTransId="{8A67AB22-1ED0-4C87-93DD-EC8BA8AC9DE1}"/>
    <dgm:cxn modelId="{0B2CF146-F6F1-4A46-B0F9-EFBDA54F8880}" srcId="{2EB0FCD1-A97B-454C-A3B5-CC24E538FD7F}" destId="{01FCF63A-9A53-4641-925C-35AB10312164}" srcOrd="0" destOrd="0" parTransId="{50233F51-F48D-4039-B4C4-FDE607161996}" sibTransId="{47AD5E5A-539A-4690-BE35-128ECD2C6096}"/>
    <dgm:cxn modelId="{AA8FBB77-5FA8-493F-94A2-8786EB5B3083}" type="presOf" srcId="{BB313E4A-8B87-4AAD-AEEE-9B1435558CB9}" destId="{D342E22F-EB29-4FAD-9B28-4C34502171B9}" srcOrd="0" destOrd="0" presId="urn:microsoft.com/office/officeart/2008/layout/LinedList"/>
    <dgm:cxn modelId="{88FF1C7F-80D6-42CE-B602-E852DA6E791B}" type="presOf" srcId="{D005F7E6-D3D7-4736-A565-5597C92EEA6E}" destId="{794A25E5-C31E-4F51-977B-29908E4DED60}" srcOrd="0" destOrd="0" presId="urn:microsoft.com/office/officeart/2008/layout/LinedList"/>
    <dgm:cxn modelId="{D5D21386-72BD-4C27-BD5D-A96F8EDD0079}" type="presOf" srcId="{B6769171-B80C-4F5B-90C7-EC3BDB7E9754}" destId="{9A0947CA-0828-427D-806E-BCC9C040AB48}" srcOrd="0" destOrd="0" presId="urn:microsoft.com/office/officeart/2008/layout/LinedList"/>
    <dgm:cxn modelId="{FA89F48A-741D-43D6-AF9F-272E94B50C1D}" type="presOf" srcId="{19F861D7-06D0-4475-8396-2F5BA32F3667}" destId="{8F8B6AF1-ABF7-490E-91F4-D9BF1971E612}" srcOrd="0" destOrd="0" presId="urn:microsoft.com/office/officeart/2008/layout/LinedList"/>
    <dgm:cxn modelId="{14282BA9-66B7-4EF9-83BA-49E8D1383532}" srcId="{BB313E4A-8B87-4AAD-AEEE-9B1435558CB9}" destId="{2EB0FCD1-A97B-454C-A3B5-CC24E538FD7F}" srcOrd="3" destOrd="0" parTransId="{6756F059-AD87-4860-A8D7-76D0AD87A366}" sibTransId="{67CB2841-D2B7-47CA-AD93-4E66D2439A58}"/>
    <dgm:cxn modelId="{21A593B1-0C91-4039-82CE-6A28EA2C42D4}" type="presOf" srcId="{527C33A0-D4CE-48C2-812A-2152C182D6D8}" destId="{E375414F-0076-4C00-857D-10F60768B5A1}" srcOrd="0" destOrd="0" presId="urn:microsoft.com/office/officeart/2008/layout/LinedList"/>
    <dgm:cxn modelId="{F2E15CDB-CF08-4E99-9BB4-FE8B9862B0BE}" srcId="{BB313E4A-8B87-4AAD-AEEE-9B1435558CB9}" destId="{6F977B38-B94F-4762-9FA8-43006E979831}" srcOrd="1" destOrd="0" parTransId="{D645353D-A275-487B-92A0-06F88FEAB990}" sibTransId="{C116B6CE-0E45-468A-8FCD-98B3260F6E2B}"/>
    <dgm:cxn modelId="{DE2646DB-D133-4C29-A2FC-663797E2947F}" srcId="{D1DFD31E-EBD3-4332-8636-6D8373C48843}" destId="{B6769171-B80C-4F5B-90C7-EC3BDB7E9754}" srcOrd="0" destOrd="0" parTransId="{EBFED7B5-6EA8-4A9E-BFDD-4F059EEEF6B1}" sibTransId="{15DA4E02-04FA-4A21-9790-F88305AE1DDF}"/>
    <dgm:cxn modelId="{CF589EF9-D950-4C6E-88E8-E1C3FCBFC083}" type="presOf" srcId="{D1DFD31E-EBD3-4332-8636-6D8373C48843}" destId="{94243B8C-4525-4765-A713-E2F4D7D955D2}" srcOrd="0" destOrd="0" presId="urn:microsoft.com/office/officeart/2008/layout/LinedList"/>
    <dgm:cxn modelId="{74A84CA4-958F-4DE3-BBE1-527F547E86D9}" type="presParOf" srcId="{D342E22F-EB29-4FAD-9B28-4C34502171B9}" destId="{4E247E96-070B-4744-96B3-E1F97A845C9F}" srcOrd="0" destOrd="0" presId="urn:microsoft.com/office/officeart/2008/layout/LinedList"/>
    <dgm:cxn modelId="{0AE7CEA7-07D9-4238-86A0-740F040A4A31}" type="presParOf" srcId="{D342E22F-EB29-4FAD-9B28-4C34502171B9}" destId="{27343992-1E43-4DD5-A34F-B5C1356DFE59}" srcOrd="1" destOrd="0" presId="urn:microsoft.com/office/officeart/2008/layout/LinedList"/>
    <dgm:cxn modelId="{EC6210FC-B12A-4095-A206-A0B3CFA54A84}" type="presParOf" srcId="{27343992-1E43-4DD5-A34F-B5C1356DFE59}" destId="{794A25E5-C31E-4F51-977B-29908E4DED60}" srcOrd="0" destOrd="0" presId="urn:microsoft.com/office/officeart/2008/layout/LinedList"/>
    <dgm:cxn modelId="{D2067632-2A22-46EB-91F0-6D28AA53AE00}" type="presParOf" srcId="{27343992-1E43-4DD5-A34F-B5C1356DFE59}" destId="{D7852091-6875-4A46-BEE1-63E8C2BCD888}" srcOrd="1" destOrd="0" presId="urn:microsoft.com/office/officeart/2008/layout/LinedList"/>
    <dgm:cxn modelId="{CDA776F5-D9D7-41D9-81FC-5CC63AF9203D}" type="presParOf" srcId="{D7852091-6875-4A46-BEE1-63E8C2BCD888}" destId="{CA417A59-A3FF-4C11-905B-2547DCEE95E1}" srcOrd="0" destOrd="0" presId="urn:microsoft.com/office/officeart/2008/layout/LinedList"/>
    <dgm:cxn modelId="{7910B4F4-F882-45D9-9788-12D7FD59A904}" type="presParOf" srcId="{D7852091-6875-4A46-BEE1-63E8C2BCD888}" destId="{A1C33D26-B435-488C-8EC8-B15795800AB8}" srcOrd="1" destOrd="0" presId="urn:microsoft.com/office/officeart/2008/layout/LinedList"/>
    <dgm:cxn modelId="{410BDD2C-0EE6-4A2D-82EF-D032360740E8}" type="presParOf" srcId="{A1C33D26-B435-488C-8EC8-B15795800AB8}" destId="{19CA6B4E-4FAF-4EBF-B6AC-6C65343D6240}" srcOrd="0" destOrd="0" presId="urn:microsoft.com/office/officeart/2008/layout/LinedList"/>
    <dgm:cxn modelId="{FD651275-D6ED-40AF-AFF4-36309396031D}" type="presParOf" srcId="{A1C33D26-B435-488C-8EC8-B15795800AB8}" destId="{E375414F-0076-4C00-857D-10F60768B5A1}" srcOrd="1" destOrd="0" presId="urn:microsoft.com/office/officeart/2008/layout/LinedList"/>
    <dgm:cxn modelId="{E5DFF5C6-7488-439F-BB39-4FF98C9C85E4}" type="presParOf" srcId="{A1C33D26-B435-488C-8EC8-B15795800AB8}" destId="{BC0F0F45-6B28-47F0-8900-09203954EE61}" srcOrd="2" destOrd="0" presId="urn:microsoft.com/office/officeart/2008/layout/LinedList"/>
    <dgm:cxn modelId="{B6997354-3A39-4598-8EC7-9C9BAE2F7FB8}" type="presParOf" srcId="{D7852091-6875-4A46-BEE1-63E8C2BCD888}" destId="{A71BDFB5-6117-4C8B-8D80-B6049D42BB45}" srcOrd="2" destOrd="0" presId="urn:microsoft.com/office/officeart/2008/layout/LinedList"/>
    <dgm:cxn modelId="{D80C7FB6-1B1E-4243-8458-72DC3CA7309D}" type="presParOf" srcId="{D7852091-6875-4A46-BEE1-63E8C2BCD888}" destId="{36DFEE74-46AE-42CD-985F-3A8B5BF4A7E1}" srcOrd="3" destOrd="0" presId="urn:microsoft.com/office/officeart/2008/layout/LinedList"/>
    <dgm:cxn modelId="{D2E634E4-408D-4601-880B-2E78845F9E07}" type="presParOf" srcId="{D342E22F-EB29-4FAD-9B28-4C34502171B9}" destId="{0466FBD4-672A-478D-B685-49046823EBFF}" srcOrd="2" destOrd="0" presId="urn:microsoft.com/office/officeart/2008/layout/LinedList"/>
    <dgm:cxn modelId="{C1451749-48A5-4165-838A-A700F439413C}" type="presParOf" srcId="{D342E22F-EB29-4FAD-9B28-4C34502171B9}" destId="{CD94F179-39E0-448F-85E4-129118A1510A}" srcOrd="3" destOrd="0" presId="urn:microsoft.com/office/officeart/2008/layout/LinedList"/>
    <dgm:cxn modelId="{168FABD3-7C0B-4122-B47E-6CCA459836E1}" type="presParOf" srcId="{CD94F179-39E0-448F-85E4-129118A1510A}" destId="{27AE1F8E-D743-4045-8E99-EDACF531D229}" srcOrd="0" destOrd="0" presId="urn:microsoft.com/office/officeart/2008/layout/LinedList"/>
    <dgm:cxn modelId="{BEF7CCA0-9236-4168-9DF5-614B58AE61F3}" type="presParOf" srcId="{CD94F179-39E0-448F-85E4-129118A1510A}" destId="{C56D60A2-1EF5-4EE8-B59E-9BC24794D33B}" srcOrd="1" destOrd="0" presId="urn:microsoft.com/office/officeart/2008/layout/LinedList"/>
    <dgm:cxn modelId="{FE37D9A8-3030-4B0E-AB6A-6F69650FCE4C}" type="presParOf" srcId="{C56D60A2-1EF5-4EE8-B59E-9BC24794D33B}" destId="{15EE5929-195E-4B10-8CF0-5DC291C7CAFB}" srcOrd="0" destOrd="0" presId="urn:microsoft.com/office/officeart/2008/layout/LinedList"/>
    <dgm:cxn modelId="{AAD37329-1F77-455A-8556-88D3116DFBC3}" type="presParOf" srcId="{C56D60A2-1EF5-4EE8-B59E-9BC24794D33B}" destId="{A5FA039E-B5A1-41D2-8633-32CBFE09F2B5}" srcOrd="1" destOrd="0" presId="urn:microsoft.com/office/officeart/2008/layout/LinedList"/>
    <dgm:cxn modelId="{335276F0-D830-48C5-9B4B-B1031C1425EE}" type="presParOf" srcId="{A5FA039E-B5A1-41D2-8633-32CBFE09F2B5}" destId="{8C5F1764-6F85-4D78-A3C4-66EE7325AC88}" srcOrd="0" destOrd="0" presId="urn:microsoft.com/office/officeart/2008/layout/LinedList"/>
    <dgm:cxn modelId="{6F4ED73E-7943-487C-A1C3-316B6608383E}" type="presParOf" srcId="{A5FA039E-B5A1-41D2-8633-32CBFE09F2B5}" destId="{8F8B6AF1-ABF7-490E-91F4-D9BF1971E612}" srcOrd="1" destOrd="0" presId="urn:microsoft.com/office/officeart/2008/layout/LinedList"/>
    <dgm:cxn modelId="{E931BE4E-A861-42C7-8529-9A31B34DAEF5}" type="presParOf" srcId="{A5FA039E-B5A1-41D2-8633-32CBFE09F2B5}" destId="{58C08AD8-0A53-4FA4-A089-A58442D0DF2C}" srcOrd="2" destOrd="0" presId="urn:microsoft.com/office/officeart/2008/layout/LinedList"/>
    <dgm:cxn modelId="{E0D90694-6586-4109-84EF-BD3B88FBDBD6}" type="presParOf" srcId="{C56D60A2-1EF5-4EE8-B59E-9BC24794D33B}" destId="{ED686FDA-E1A9-411A-922C-3304600C1C77}" srcOrd="2" destOrd="0" presId="urn:microsoft.com/office/officeart/2008/layout/LinedList"/>
    <dgm:cxn modelId="{F7D13C2D-7708-4D00-A0A1-94876294F074}" type="presParOf" srcId="{C56D60A2-1EF5-4EE8-B59E-9BC24794D33B}" destId="{1AF213DD-22E5-427E-A57B-51F9FCFF35FC}" srcOrd="3" destOrd="0" presId="urn:microsoft.com/office/officeart/2008/layout/LinedList"/>
    <dgm:cxn modelId="{0E95FE36-CBB5-4059-8398-BA999D61F84D}" type="presParOf" srcId="{D342E22F-EB29-4FAD-9B28-4C34502171B9}" destId="{B28246E4-7BC5-45AF-BA42-DDBC1C2C2E2A}" srcOrd="4" destOrd="0" presId="urn:microsoft.com/office/officeart/2008/layout/LinedList"/>
    <dgm:cxn modelId="{A454C2EB-C133-48F5-A844-8274A837113A}" type="presParOf" srcId="{D342E22F-EB29-4FAD-9B28-4C34502171B9}" destId="{238C59FC-EE92-495D-8535-280132FE3CC8}" srcOrd="5" destOrd="0" presId="urn:microsoft.com/office/officeart/2008/layout/LinedList"/>
    <dgm:cxn modelId="{07DCA3D0-BDAB-4C37-9988-5E50EEC8AC28}" type="presParOf" srcId="{238C59FC-EE92-495D-8535-280132FE3CC8}" destId="{94243B8C-4525-4765-A713-E2F4D7D955D2}" srcOrd="0" destOrd="0" presId="urn:microsoft.com/office/officeart/2008/layout/LinedList"/>
    <dgm:cxn modelId="{2CD295E3-7BE0-4A0D-B0D0-9942E82D019F}" type="presParOf" srcId="{238C59FC-EE92-495D-8535-280132FE3CC8}" destId="{C5CBCA6D-774E-4CF6-843F-95660CCF6404}" srcOrd="1" destOrd="0" presId="urn:microsoft.com/office/officeart/2008/layout/LinedList"/>
    <dgm:cxn modelId="{10815701-B628-4182-960B-BAE79527C8FC}" type="presParOf" srcId="{C5CBCA6D-774E-4CF6-843F-95660CCF6404}" destId="{1C7384DC-2BAD-45CD-A31F-9A38EC5B601E}" srcOrd="0" destOrd="0" presId="urn:microsoft.com/office/officeart/2008/layout/LinedList"/>
    <dgm:cxn modelId="{63DD5706-C05B-4218-89B5-AB5F914702DC}" type="presParOf" srcId="{C5CBCA6D-774E-4CF6-843F-95660CCF6404}" destId="{E3873E4A-935D-4571-90E1-50623F2F0CED}" srcOrd="1" destOrd="0" presId="urn:microsoft.com/office/officeart/2008/layout/LinedList"/>
    <dgm:cxn modelId="{E6AB1689-9CDE-4DAD-B1F1-595040E1739C}" type="presParOf" srcId="{E3873E4A-935D-4571-90E1-50623F2F0CED}" destId="{950C5154-3C5B-4CB7-838A-18C7E9FD5E76}" srcOrd="0" destOrd="0" presId="urn:microsoft.com/office/officeart/2008/layout/LinedList"/>
    <dgm:cxn modelId="{B8E04278-8C5B-4426-A360-5345DDE2320D}" type="presParOf" srcId="{E3873E4A-935D-4571-90E1-50623F2F0CED}" destId="{9A0947CA-0828-427D-806E-BCC9C040AB48}" srcOrd="1" destOrd="0" presId="urn:microsoft.com/office/officeart/2008/layout/LinedList"/>
    <dgm:cxn modelId="{4C21A011-0D73-4F9C-8C5B-A1E1D280952A}" type="presParOf" srcId="{E3873E4A-935D-4571-90E1-50623F2F0CED}" destId="{6A24333E-5826-47ED-8DEB-F4CB79DB5CF5}" srcOrd="2" destOrd="0" presId="urn:microsoft.com/office/officeart/2008/layout/LinedList"/>
    <dgm:cxn modelId="{BDA38931-F4C6-40CC-98C4-964F50A66E19}" type="presParOf" srcId="{C5CBCA6D-774E-4CF6-843F-95660CCF6404}" destId="{58AEF715-538E-4FCF-B500-3EDFACBD68A6}" srcOrd="2" destOrd="0" presId="urn:microsoft.com/office/officeart/2008/layout/LinedList"/>
    <dgm:cxn modelId="{18271D40-3AEE-446C-8CCE-37535173FB28}" type="presParOf" srcId="{C5CBCA6D-774E-4CF6-843F-95660CCF6404}" destId="{44F457FD-5A06-4D21-A44F-72B7CDEE607A}" srcOrd="3" destOrd="0" presId="urn:microsoft.com/office/officeart/2008/layout/LinedList"/>
    <dgm:cxn modelId="{A6E0064E-B7BB-4795-BEE0-4CF371A6E600}" type="presParOf" srcId="{D342E22F-EB29-4FAD-9B28-4C34502171B9}" destId="{27ACEE2A-FEF4-404F-AB64-BBA8B44105A3}" srcOrd="6" destOrd="0" presId="urn:microsoft.com/office/officeart/2008/layout/LinedList"/>
    <dgm:cxn modelId="{758133C0-8E43-4D3F-A1B5-1E8B06FB17E8}" type="presParOf" srcId="{D342E22F-EB29-4FAD-9B28-4C34502171B9}" destId="{D0FE4CC2-9F53-49FE-B3CF-66C4D8D2EB0E}" srcOrd="7" destOrd="0" presId="urn:microsoft.com/office/officeart/2008/layout/LinedList"/>
    <dgm:cxn modelId="{9640FF45-CBCF-421B-87FB-6FF156B1F578}" type="presParOf" srcId="{D0FE4CC2-9F53-49FE-B3CF-66C4D8D2EB0E}" destId="{74391C42-C7D3-4D68-8573-85CF435773EE}" srcOrd="0" destOrd="0" presId="urn:microsoft.com/office/officeart/2008/layout/LinedList"/>
    <dgm:cxn modelId="{B4FBFA51-0322-466B-85DF-EA6593B0D4D9}" type="presParOf" srcId="{D0FE4CC2-9F53-49FE-B3CF-66C4D8D2EB0E}" destId="{A9505772-616C-4932-8F25-52B30FD291C5}" srcOrd="1" destOrd="0" presId="urn:microsoft.com/office/officeart/2008/layout/LinedList"/>
    <dgm:cxn modelId="{6ADA837C-B861-4B1D-84C2-2BB2A92C22C9}" type="presParOf" srcId="{A9505772-616C-4932-8F25-52B30FD291C5}" destId="{1BC3518C-6ABB-4DA5-AB2A-A498096179D7}" srcOrd="0" destOrd="0" presId="urn:microsoft.com/office/officeart/2008/layout/LinedList"/>
    <dgm:cxn modelId="{FF7906A4-E1E6-45FB-B233-0D757F6D18A5}" type="presParOf" srcId="{A9505772-616C-4932-8F25-52B30FD291C5}" destId="{B327246B-238F-4DC6-9B20-A719838831B8}" srcOrd="1" destOrd="0" presId="urn:microsoft.com/office/officeart/2008/layout/LinedList"/>
    <dgm:cxn modelId="{3F9A7A03-629E-4B01-98D6-E24985B259F5}" type="presParOf" srcId="{B327246B-238F-4DC6-9B20-A719838831B8}" destId="{55F3241E-988A-40FF-ACFC-10D76AA339D6}" srcOrd="0" destOrd="0" presId="urn:microsoft.com/office/officeart/2008/layout/LinedList"/>
    <dgm:cxn modelId="{5D9793A9-9095-4B78-AD5D-83E5C98D3855}" type="presParOf" srcId="{B327246B-238F-4DC6-9B20-A719838831B8}" destId="{2FEB345E-D9F3-4461-A6C6-B047D3390664}" srcOrd="1" destOrd="0" presId="urn:microsoft.com/office/officeart/2008/layout/LinedList"/>
    <dgm:cxn modelId="{41013D6E-A5DB-4966-BB8A-B4AB345F585B}" type="presParOf" srcId="{B327246B-238F-4DC6-9B20-A719838831B8}" destId="{C4F2F344-8F2E-4066-917B-1EB3BA067465}" srcOrd="2" destOrd="0" presId="urn:microsoft.com/office/officeart/2008/layout/LinedList"/>
    <dgm:cxn modelId="{E3BC8C30-51F6-4AAA-BDA7-B9A152519346}" type="presParOf" srcId="{A9505772-616C-4932-8F25-52B30FD291C5}" destId="{E6365EE9-1704-48EE-8A92-5D8EA459D769}" srcOrd="2" destOrd="0" presId="urn:microsoft.com/office/officeart/2008/layout/LinedList"/>
    <dgm:cxn modelId="{5864D3F0-70C1-474B-B190-BCB9A45F53DC}" type="presParOf" srcId="{A9505772-616C-4932-8F25-52B30FD291C5}" destId="{475DBFE9-E379-4960-96ED-5454B878821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13E4A-8B87-4AAD-AEEE-9B1435558CB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7C33A0-D4CE-48C2-812A-2152C182D6D8}">
      <dgm:prSet phldrT="[Text]" custT="1"/>
      <dgm:spPr>
        <a:ln>
          <a:noFill/>
        </a:ln>
      </dgm:spPr>
      <dgm:t>
        <a:bodyPr anchor="ctr"/>
        <a:lstStyle/>
        <a:p>
          <a:r>
            <a:rPr lang="en-US" sz="1600" b="0" i="0" kern="1200" dirty="0"/>
            <a:t>How much money (after expenses) does the taxi driver make per year without partnering with Uber?</a:t>
          </a:r>
          <a:endParaRPr lang="en-US" sz="1600" b="0" i="0" kern="1200" cap="all" spc="300" baseline="0" dirty="0">
            <a:solidFill>
              <a:schemeClr val="tx1"/>
            </a:solidFill>
            <a:latin typeface="+mn-lt"/>
            <a:ea typeface="+mn-ea"/>
            <a:cs typeface="+mn-cs"/>
          </a:endParaRPr>
        </a:p>
      </dgm:t>
    </dgm:pt>
    <dgm:pt modelId="{051EA6F1-57D0-42F2-BD63-8D741E1935F1}" type="parTrans" cxnId="{67CDFC22-3852-49AA-846F-62CFC47D4773}">
      <dgm:prSet/>
      <dgm:spPr/>
      <dgm:t>
        <a:bodyPr/>
        <a:lstStyle/>
        <a:p>
          <a:endParaRPr lang="en-US" sz="1400">
            <a:solidFill>
              <a:schemeClr val="accent3"/>
            </a:solidFill>
          </a:endParaRPr>
        </a:p>
      </dgm:t>
    </dgm:pt>
    <dgm:pt modelId="{E3167961-4CF2-4300-9C4A-A70246E015B1}" type="sibTrans" cxnId="{67CDFC22-3852-49AA-846F-62CFC47D4773}">
      <dgm:prSet/>
      <dgm:spPr/>
      <dgm:t>
        <a:bodyPr/>
        <a:lstStyle/>
        <a:p>
          <a:endParaRPr lang="en-US" sz="1400">
            <a:solidFill>
              <a:schemeClr val="accent3"/>
            </a:solidFill>
          </a:endParaRPr>
        </a:p>
      </dgm:t>
    </dgm:pt>
    <dgm:pt modelId="{19F861D7-06D0-4475-8396-2F5BA32F3667}">
      <dgm:prSet phldrT="[Text]" custT="1"/>
      <dgm:spPr/>
      <dgm:t>
        <a:bodyPr anchor="ctr"/>
        <a:lstStyle/>
        <a:p>
          <a:r>
            <a:rPr lang="en-US" sz="1600" b="0" i="0" kern="1200" dirty="0"/>
            <a:t>You are convincing the same driver above to buy a Town Car and partner with Uber. Assuming the new car is 40,000 USD, how much would the driver's gross fares need to increase per week to fully pay for the car in year 1 and maintain the same yearly profit margin as before?</a:t>
          </a:r>
          <a:endParaRPr lang="en-US" sz="1600" b="0" i="0" kern="1200" cap="all" spc="300" baseline="0" dirty="0">
            <a:solidFill>
              <a:prstClr val="black"/>
            </a:solidFill>
            <a:latin typeface="+mn-lt"/>
            <a:ea typeface="+mn-ea"/>
            <a:cs typeface="+mn-cs"/>
          </a:endParaRPr>
        </a:p>
      </dgm:t>
    </dgm:pt>
    <dgm:pt modelId="{688591F3-C9FA-4E02-ACDA-6F3849A6023D}" type="parTrans" cxnId="{1BBF4133-48CE-4EF2-B1A9-2D15BDAD32DA}">
      <dgm:prSet/>
      <dgm:spPr/>
      <dgm:t>
        <a:bodyPr/>
        <a:lstStyle/>
        <a:p>
          <a:endParaRPr lang="en-US" sz="1400">
            <a:solidFill>
              <a:schemeClr val="accent3"/>
            </a:solidFill>
          </a:endParaRPr>
        </a:p>
      </dgm:t>
    </dgm:pt>
    <dgm:pt modelId="{E600A78F-D810-48FA-BA62-69BAA380AFC0}" type="sibTrans" cxnId="{1BBF4133-48CE-4EF2-B1A9-2D15BDAD32DA}">
      <dgm:prSet/>
      <dgm:spPr/>
      <dgm:t>
        <a:bodyPr/>
        <a:lstStyle/>
        <a:p>
          <a:endParaRPr lang="en-US" sz="1400">
            <a:solidFill>
              <a:schemeClr val="accent3"/>
            </a:solidFill>
          </a:endParaRPr>
        </a:p>
      </dgm:t>
    </dgm:pt>
    <dgm:pt modelId="{D005F7E6-D3D7-4736-A565-5597C92EEA6E}">
      <dgm:prSet phldrT="[Text]" custT="1"/>
      <dgm:spPr/>
      <dgm:t>
        <a:bodyPr anchor="ctr"/>
        <a:lstStyle/>
        <a:p>
          <a:r>
            <a:rPr lang="en-US" sz="3600" dirty="0">
              <a:solidFill>
                <a:schemeClr val="accent3"/>
              </a:solidFill>
              <a:latin typeface="+mj-lt"/>
            </a:rPr>
            <a:t>Q5</a:t>
          </a:r>
        </a:p>
      </dgm:t>
    </dgm:pt>
    <dgm:pt modelId="{5488EE6F-940A-406A-80A3-42C5A10B4269}" type="parTrans" cxnId="{EB93DE1A-F1C2-46BB-91EC-F2BFD558BDCD}">
      <dgm:prSet/>
      <dgm:spPr/>
      <dgm:t>
        <a:bodyPr/>
        <a:lstStyle/>
        <a:p>
          <a:endParaRPr lang="en-US" sz="1400">
            <a:solidFill>
              <a:schemeClr val="accent3"/>
            </a:solidFill>
          </a:endParaRPr>
        </a:p>
      </dgm:t>
    </dgm:pt>
    <dgm:pt modelId="{52810DCF-3FEF-47BA-9560-DDA76F05622B}" type="sibTrans" cxnId="{EB93DE1A-F1C2-46BB-91EC-F2BFD558BDCD}">
      <dgm:prSet/>
      <dgm:spPr/>
      <dgm:t>
        <a:bodyPr/>
        <a:lstStyle/>
        <a:p>
          <a:endParaRPr lang="en-US" sz="1400">
            <a:solidFill>
              <a:schemeClr val="accent3"/>
            </a:solidFill>
          </a:endParaRPr>
        </a:p>
      </dgm:t>
    </dgm:pt>
    <dgm:pt modelId="{6F977B38-B94F-4762-9FA8-43006E979831}">
      <dgm:prSet phldrT="[Text]" custT="1"/>
      <dgm:spPr/>
      <dgm:t>
        <a:bodyPr anchor="ctr"/>
        <a:lstStyle/>
        <a:p>
          <a:r>
            <a:rPr lang="en-US" sz="3600" dirty="0">
              <a:solidFill>
                <a:schemeClr val="accent3"/>
              </a:solidFill>
              <a:latin typeface="+mj-lt"/>
            </a:rPr>
            <a:t>Q6</a:t>
          </a:r>
        </a:p>
      </dgm:t>
    </dgm:pt>
    <dgm:pt modelId="{D645353D-A275-487B-92A0-06F88FEAB990}" type="parTrans" cxnId="{F2E15CDB-CF08-4E99-9BB4-FE8B9862B0BE}">
      <dgm:prSet/>
      <dgm:spPr/>
      <dgm:t>
        <a:bodyPr/>
        <a:lstStyle/>
        <a:p>
          <a:endParaRPr lang="en-US" sz="1400">
            <a:solidFill>
              <a:schemeClr val="accent3"/>
            </a:solidFill>
          </a:endParaRPr>
        </a:p>
      </dgm:t>
    </dgm:pt>
    <dgm:pt modelId="{C116B6CE-0E45-468A-8FCD-98B3260F6E2B}" type="sibTrans" cxnId="{F2E15CDB-CF08-4E99-9BB4-FE8B9862B0BE}">
      <dgm:prSet/>
      <dgm:spPr/>
      <dgm:t>
        <a:bodyPr/>
        <a:lstStyle/>
        <a:p>
          <a:endParaRPr lang="en-US" sz="1400">
            <a:solidFill>
              <a:schemeClr val="accent3"/>
            </a:solidFill>
          </a:endParaRPr>
        </a:p>
      </dgm:t>
    </dgm:pt>
    <dgm:pt modelId="{D342E22F-EB29-4FAD-9B28-4C34502171B9}" type="pres">
      <dgm:prSet presAssocID="{BB313E4A-8B87-4AAD-AEEE-9B1435558CB9}" presName="vert0" presStyleCnt="0">
        <dgm:presLayoutVars>
          <dgm:dir/>
          <dgm:animOne val="branch"/>
          <dgm:animLvl val="lvl"/>
        </dgm:presLayoutVars>
      </dgm:prSet>
      <dgm:spPr/>
    </dgm:pt>
    <dgm:pt modelId="{4E247E96-070B-4744-96B3-E1F97A845C9F}" type="pres">
      <dgm:prSet presAssocID="{D005F7E6-D3D7-4736-A565-5597C92EEA6E}" presName="thickLine" presStyleLbl="alignNode1" presStyleIdx="0" presStyleCnt="2"/>
      <dgm:spPr/>
    </dgm:pt>
    <dgm:pt modelId="{27343992-1E43-4DD5-A34F-B5C1356DFE59}" type="pres">
      <dgm:prSet presAssocID="{D005F7E6-D3D7-4736-A565-5597C92EEA6E}" presName="horz1" presStyleCnt="0"/>
      <dgm:spPr/>
    </dgm:pt>
    <dgm:pt modelId="{794A25E5-C31E-4F51-977B-29908E4DED60}" type="pres">
      <dgm:prSet presAssocID="{D005F7E6-D3D7-4736-A565-5597C92EEA6E}" presName="tx1" presStyleLbl="revTx" presStyleIdx="0" presStyleCnt="4"/>
      <dgm:spPr/>
    </dgm:pt>
    <dgm:pt modelId="{D7852091-6875-4A46-BEE1-63E8C2BCD888}" type="pres">
      <dgm:prSet presAssocID="{D005F7E6-D3D7-4736-A565-5597C92EEA6E}" presName="vert1" presStyleCnt="0"/>
      <dgm:spPr/>
    </dgm:pt>
    <dgm:pt modelId="{CA417A59-A3FF-4C11-905B-2547DCEE95E1}" type="pres">
      <dgm:prSet presAssocID="{527C33A0-D4CE-48C2-812A-2152C182D6D8}" presName="vertSpace2a" presStyleCnt="0"/>
      <dgm:spPr/>
    </dgm:pt>
    <dgm:pt modelId="{A1C33D26-B435-488C-8EC8-B15795800AB8}" type="pres">
      <dgm:prSet presAssocID="{527C33A0-D4CE-48C2-812A-2152C182D6D8}" presName="horz2" presStyleCnt="0"/>
      <dgm:spPr/>
    </dgm:pt>
    <dgm:pt modelId="{19CA6B4E-4FAF-4EBF-B6AC-6C65343D6240}" type="pres">
      <dgm:prSet presAssocID="{527C33A0-D4CE-48C2-812A-2152C182D6D8}" presName="horzSpace2" presStyleCnt="0"/>
      <dgm:spPr/>
    </dgm:pt>
    <dgm:pt modelId="{E375414F-0076-4C00-857D-10F60768B5A1}" type="pres">
      <dgm:prSet presAssocID="{527C33A0-D4CE-48C2-812A-2152C182D6D8}" presName="tx2" presStyleLbl="revTx" presStyleIdx="1" presStyleCnt="4"/>
      <dgm:spPr/>
    </dgm:pt>
    <dgm:pt modelId="{BC0F0F45-6B28-47F0-8900-09203954EE61}" type="pres">
      <dgm:prSet presAssocID="{527C33A0-D4CE-48C2-812A-2152C182D6D8}" presName="vert2" presStyleCnt="0"/>
      <dgm:spPr/>
    </dgm:pt>
    <dgm:pt modelId="{A71BDFB5-6117-4C8B-8D80-B6049D42BB45}" type="pres">
      <dgm:prSet presAssocID="{527C33A0-D4CE-48C2-812A-2152C182D6D8}" presName="thinLine2b" presStyleLbl="callout" presStyleIdx="0" presStyleCnt="2"/>
      <dgm:spPr>
        <a:ln>
          <a:noFill/>
        </a:ln>
      </dgm:spPr>
    </dgm:pt>
    <dgm:pt modelId="{36DFEE74-46AE-42CD-985F-3A8B5BF4A7E1}" type="pres">
      <dgm:prSet presAssocID="{527C33A0-D4CE-48C2-812A-2152C182D6D8}" presName="vertSpace2b" presStyleCnt="0"/>
      <dgm:spPr/>
    </dgm:pt>
    <dgm:pt modelId="{0466FBD4-672A-478D-B685-49046823EBFF}" type="pres">
      <dgm:prSet presAssocID="{6F977B38-B94F-4762-9FA8-43006E979831}" presName="thickLine" presStyleLbl="alignNode1" presStyleIdx="1" presStyleCnt="2"/>
      <dgm:spPr/>
    </dgm:pt>
    <dgm:pt modelId="{CD94F179-39E0-448F-85E4-129118A1510A}" type="pres">
      <dgm:prSet presAssocID="{6F977B38-B94F-4762-9FA8-43006E979831}" presName="horz1" presStyleCnt="0"/>
      <dgm:spPr/>
    </dgm:pt>
    <dgm:pt modelId="{27AE1F8E-D743-4045-8E99-EDACF531D229}" type="pres">
      <dgm:prSet presAssocID="{6F977B38-B94F-4762-9FA8-43006E979831}" presName="tx1" presStyleLbl="revTx" presStyleIdx="2" presStyleCnt="4"/>
      <dgm:spPr/>
    </dgm:pt>
    <dgm:pt modelId="{C56D60A2-1EF5-4EE8-B59E-9BC24794D33B}" type="pres">
      <dgm:prSet presAssocID="{6F977B38-B94F-4762-9FA8-43006E979831}" presName="vert1" presStyleCnt="0"/>
      <dgm:spPr/>
    </dgm:pt>
    <dgm:pt modelId="{15EE5929-195E-4B10-8CF0-5DC291C7CAFB}" type="pres">
      <dgm:prSet presAssocID="{19F861D7-06D0-4475-8396-2F5BA32F3667}" presName="vertSpace2a" presStyleCnt="0"/>
      <dgm:spPr/>
    </dgm:pt>
    <dgm:pt modelId="{A5FA039E-B5A1-41D2-8633-32CBFE09F2B5}" type="pres">
      <dgm:prSet presAssocID="{19F861D7-06D0-4475-8396-2F5BA32F3667}" presName="horz2" presStyleCnt="0"/>
      <dgm:spPr/>
    </dgm:pt>
    <dgm:pt modelId="{8C5F1764-6F85-4D78-A3C4-66EE7325AC88}" type="pres">
      <dgm:prSet presAssocID="{19F861D7-06D0-4475-8396-2F5BA32F3667}" presName="horzSpace2" presStyleCnt="0"/>
      <dgm:spPr/>
    </dgm:pt>
    <dgm:pt modelId="{8F8B6AF1-ABF7-490E-91F4-D9BF1971E612}" type="pres">
      <dgm:prSet presAssocID="{19F861D7-06D0-4475-8396-2F5BA32F3667}" presName="tx2" presStyleLbl="revTx" presStyleIdx="3" presStyleCnt="4" custLinFactNeighborX="-215" custLinFactNeighborY="11311"/>
      <dgm:spPr/>
    </dgm:pt>
    <dgm:pt modelId="{58C08AD8-0A53-4FA4-A089-A58442D0DF2C}" type="pres">
      <dgm:prSet presAssocID="{19F861D7-06D0-4475-8396-2F5BA32F3667}" presName="vert2" presStyleCnt="0"/>
      <dgm:spPr/>
    </dgm:pt>
    <dgm:pt modelId="{ED686FDA-E1A9-411A-922C-3304600C1C77}" type="pres">
      <dgm:prSet presAssocID="{19F861D7-06D0-4475-8396-2F5BA32F3667}" presName="thinLine2b" presStyleLbl="callout" presStyleIdx="1" presStyleCnt="2"/>
      <dgm:spPr>
        <a:ln>
          <a:noFill/>
        </a:ln>
      </dgm:spPr>
    </dgm:pt>
    <dgm:pt modelId="{1AF213DD-22E5-427E-A57B-51F9FCFF35FC}" type="pres">
      <dgm:prSet presAssocID="{19F861D7-06D0-4475-8396-2F5BA32F3667}" presName="vertSpace2b" presStyleCnt="0"/>
      <dgm:spPr/>
    </dgm:pt>
  </dgm:ptLst>
  <dgm:cxnLst>
    <dgm:cxn modelId="{EB93DE1A-F1C2-46BB-91EC-F2BFD558BDCD}" srcId="{BB313E4A-8B87-4AAD-AEEE-9B1435558CB9}" destId="{D005F7E6-D3D7-4736-A565-5597C92EEA6E}" srcOrd="0" destOrd="0" parTransId="{5488EE6F-940A-406A-80A3-42C5A10B4269}" sibTransId="{52810DCF-3FEF-47BA-9560-DDA76F05622B}"/>
    <dgm:cxn modelId="{67CDFC22-3852-49AA-846F-62CFC47D4773}" srcId="{D005F7E6-D3D7-4736-A565-5597C92EEA6E}" destId="{527C33A0-D4CE-48C2-812A-2152C182D6D8}" srcOrd="0" destOrd="0" parTransId="{051EA6F1-57D0-42F2-BD63-8D741E1935F1}" sibTransId="{E3167961-4CF2-4300-9C4A-A70246E015B1}"/>
    <dgm:cxn modelId="{1BBF4133-48CE-4EF2-B1A9-2D15BDAD32DA}" srcId="{6F977B38-B94F-4762-9FA8-43006E979831}" destId="{19F861D7-06D0-4475-8396-2F5BA32F3667}" srcOrd="0" destOrd="0" parTransId="{688591F3-C9FA-4E02-ACDA-6F3849A6023D}" sibTransId="{E600A78F-D810-48FA-BA62-69BAA380AFC0}"/>
    <dgm:cxn modelId="{61DFE55D-38EF-4731-902C-3E6F606D8B40}" type="presOf" srcId="{6F977B38-B94F-4762-9FA8-43006E979831}" destId="{27AE1F8E-D743-4045-8E99-EDACF531D229}" srcOrd="0" destOrd="0" presId="urn:microsoft.com/office/officeart/2008/layout/LinedList"/>
    <dgm:cxn modelId="{AA8FBB77-5FA8-493F-94A2-8786EB5B3083}" type="presOf" srcId="{BB313E4A-8B87-4AAD-AEEE-9B1435558CB9}" destId="{D342E22F-EB29-4FAD-9B28-4C34502171B9}" srcOrd="0" destOrd="0" presId="urn:microsoft.com/office/officeart/2008/layout/LinedList"/>
    <dgm:cxn modelId="{88FF1C7F-80D6-42CE-B602-E852DA6E791B}" type="presOf" srcId="{D005F7E6-D3D7-4736-A565-5597C92EEA6E}" destId="{794A25E5-C31E-4F51-977B-29908E4DED60}" srcOrd="0" destOrd="0" presId="urn:microsoft.com/office/officeart/2008/layout/LinedList"/>
    <dgm:cxn modelId="{FA89F48A-741D-43D6-AF9F-272E94B50C1D}" type="presOf" srcId="{19F861D7-06D0-4475-8396-2F5BA32F3667}" destId="{8F8B6AF1-ABF7-490E-91F4-D9BF1971E612}" srcOrd="0" destOrd="0" presId="urn:microsoft.com/office/officeart/2008/layout/LinedList"/>
    <dgm:cxn modelId="{21A593B1-0C91-4039-82CE-6A28EA2C42D4}" type="presOf" srcId="{527C33A0-D4CE-48C2-812A-2152C182D6D8}" destId="{E375414F-0076-4C00-857D-10F60768B5A1}" srcOrd="0" destOrd="0" presId="urn:microsoft.com/office/officeart/2008/layout/LinedList"/>
    <dgm:cxn modelId="{F2E15CDB-CF08-4E99-9BB4-FE8B9862B0BE}" srcId="{BB313E4A-8B87-4AAD-AEEE-9B1435558CB9}" destId="{6F977B38-B94F-4762-9FA8-43006E979831}" srcOrd="1" destOrd="0" parTransId="{D645353D-A275-487B-92A0-06F88FEAB990}" sibTransId="{C116B6CE-0E45-468A-8FCD-98B3260F6E2B}"/>
    <dgm:cxn modelId="{74A84CA4-958F-4DE3-BBE1-527F547E86D9}" type="presParOf" srcId="{D342E22F-EB29-4FAD-9B28-4C34502171B9}" destId="{4E247E96-070B-4744-96B3-E1F97A845C9F}" srcOrd="0" destOrd="0" presId="urn:microsoft.com/office/officeart/2008/layout/LinedList"/>
    <dgm:cxn modelId="{0AE7CEA7-07D9-4238-86A0-740F040A4A31}" type="presParOf" srcId="{D342E22F-EB29-4FAD-9B28-4C34502171B9}" destId="{27343992-1E43-4DD5-A34F-B5C1356DFE59}" srcOrd="1" destOrd="0" presId="urn:microsoft.com/office/officeart/2008/layout/LinedList"/>
    <dgm:cxn modelId="{EC6210FC-B12A-4095-A206-A0B3CFA54A84}" type="presParOf" srcId="{27343992-1E43-4DD5-A34F-B5C1356DFE59}" destId="{794A25E5-C31E-4F51-977B-29908E4DED60}" srcOrd="0" destOrd="0" presId="urn:microsoft.com/office/officeart/2008/layout/LinedList"/>
    <dgm:cxn modelId="{D2067632-2A22-46EB-91F0-6D28AA53AE00}" type="presParOf" srcId="{27343992-1E43-4DD5-A34F-B5C1356DFE59}" destId="{D7852091-6875-4A46-BEE1-63E8C2BCD888}" srcOrd="1" destOrd="0" presId="urn:microsoft.com/office/officeart/2008/layout/LinedList"/>
    <dgm:cxn modelId="{CDA776F5-D9D7-41D9-81FC-5CC63AF9203D}" type="presParOf" srcId="{D7852091-6875-4A46-BEE1-63E8C2BCD888}" destId="{CA417A59-A3FF-4C11-905B-2547DCEE95E1}" srcOrd="0" destOrd="0" presId="urn:microsoft.com/office/officeart/2008/layout/LinedList"/>
    <dgm:cxn modelId="{7910B4F4-F882-45D9-9788-12D7FD59A904}" type="presParOf" srcId="{D7852091-6875-4A46-BEE1-63E8C2BCD888}" destId="{A1C33D26-B435-488C-8EC8-B15795800AB8}" srcOrd="1" destOrd="0" presId="urn:microsoft.com/office/officeart/2008/layout/LinedList"/>
    <dgm:cxn modelId="{410BDD2C-0EE6-4A2D-82EF-D032360740E8}" type="presParOf" srcId="{A1C33D26-B435-488C-8EC8-B15795800AB8}" destId="{19CA6B4E-4FAF-4EBF-B6AC-6C65343D6240}" srcOrd="0" destOrd="0" presId="urn:microsoft.com/office/officeart/2008/layout/LinedList"/>
    <dgm:cxn modelId="{FD651275-D6ED-40AF-AFF4-36309396031D}" type="presParOf" srcId="{A1C33D26-B435-488C-8EC8-B15795800AB8}" destId="{E375414F-0076-4C00-857D-10F60768B5A1}" srcOrd="1" destOrd="0" presId="urn:microsoft.com/office/officeart/2008/layout/LinedList"/>
    <dgm:cxn modelId="{E5DFF5C6-7488-439F-BB39-4FF98C9C85E4}" type="presParOf" srcId="{A1C33D26-B435-488C-8EC8-B15795800AB8}" destId="{BC0F0F45-6B28-47F0-8900-09203954EE61}" srcOrd="2" destOrd="0" presId="urn:microsoft.com/office/officeart/2008/layout/LinedList"/>
    <dgm:cxn modelId="{B6997354-3A39-4598-8EC7-9C9BAE2F7FB8}" type="presParOf" srcId="{D7852091-6875-4A46-BEE1-63E8C2BCD888}" destId="{A71BDFB5-6117-4C8B-8D80-B6049D42BB45}" srcOrd="2" destOrd="0" presId="urn:microsoft.com/office/officeart/2008/layout/LinedList"/>
    <dgm:cxn modelId="{D80C7FB6-1B1E-4243-8458-72DC3CA7309D}" type="presParOf" srcId="{D7852091-6875-4A46-BEE1-63E8C2BCD888}" destId="{36DFEE74-46AE-42CD-985F-3A8B5BF4A7E1}" srcOrd="3" destOrd="0" presId="urn:microsoft.com/office/officeart/2008/layout/LinedList"/>
    <dgm:cxn modelId="{D2E634E4-408D-4601-880B-2E78845F9E07}" type="presParOf" srcId="{D342E22F-EB29-4FAD-9B28-4C34502171B9}" destId="{0466FBD4-672A-478D-B685-49046823EBFF}" srcOrd="2" destOrd="0" presId="urn:microsoft.com/office/officeart/2008/layout/LinedList"/>
    <dgm:cxn modelId="{C1451749-48A5-4165-838A-A700F439413C}" type="presParOf" srcId="{D342E22F-EB29-4FAD-9B28-4C34502171B9}" destId="{CD94F179-39E0-448F-85E4-129118A1510A}" srcOrd="3" destOrd="0" presId="urn:microsoft.com/office/officeart/2008/layout/LinedList"/>
    <dgm:cxn modelId="{168FABD3-7C0B-4122-B47E-6CCA459836E1}" type="presParOf" srcId="{CD94F179-39E0-448F-85E4-129118A1510A}" destId="{27AE1F8E-D743-4045-8E99-EDACF531D229}" srcOrd="0" destOrd="0" presId="urn:microsoft.com/office/officeart/2008/layout/LinedList"/>
    <dgm:cxn modelId="{BEF7CCA0-9236-4168-9DF5-614B58AE61F3}" type="presParOf" srcId="{CD94F179-39E0-448F-85E4-129118A1510A}" destId="{C56D60A2-1EF5-4EE8-B59E-9BC24794D33B}" srcOrd="1" destOrd="0" presId="urn:microsoft.com/office/officeart/2008/layout/LinedList"/>
    <dgm:cxn modelId="{FE37D9A8-3030-4B0E-AB6A-6F69650FCE4C}" type="presParOf" srcId="{C56D60A2-1EF5-4EE8-B59E-9BC24794D33B}" destId="{15EE5929-195E-4B10-8CF0-5DC291C7CAFB}" srcOrd="0" destOrd="0" presId="urn:microsoft.com/office/officeart/2008/layout/LinedList"/>
    <dgm:cxn modelId="{AAD37329-1F77-455A-8556-88D3116DFBC3}" type="presParOf" srcId="{C56D60A2-1EF5-4EE8-B59E-9BC24794D33B}" destId="{A5FA039E-B5A1-41D2-8633-32CBFE09F2B5}" srcOrd="1" destOrd="0" presId="urn:microsoft.com/office/officeart/2008/layout/LinedList"/>
    <dgm:cxn modelId="{335276F0-D830-48C5-9B4B-B1031C1425EE}" type="presParOf" srcId="{A5FA039E-B5A1-41D2-8633-32CBFE09F2B5}" destId="{8C5F1764-6F85-4D78-A3C4-66EE7325AC88}" srcOrd="0" destOrd="0" presId="urn:microsoft.com/office/officeart/2008/layout/LinedList"/>
    <dgm:cxn modelId="{6F4ED73E-7943-487C-A1C3-316B6608383E}" type="presParOf" srcId="{A5FA039E-B5A1-41D2-8633-32CBFE09F2B5}" destId="{8F8B6AF1-ABF7-490E-91F4-D9BF1971E612}" srcOrd="1" destOrd="0" presId="urn:microsoft.com/office/officeart/2008/layout/LinedList"/>
    <dgm:cxn modelId="{E931BE4E-A861-42C7-8529-9A31B34DAEF5}" type="presParOf" srcId="{A5FA039E-B5A1-41D2-8633-32CBFE09F2B5}" destId="{58C08AD8-0A53-4FA4-A089-A58442D0DF2C}" srcOrd="2" destOrd="0" presId="urn:microsoft.com/office/officeart/2008/layout/LinedList"/>
    <dgm:cxn modelId="{E0D90694-6586-4109-84EF-BD3B88FBDBD6}" type="presParOf" srcId="{C56D60A2-1EF5-4EE8-B59E-9BC24794D33B}" destId="{ED686FDA-E1A9-411A-922C-3304600C1C77}" srcOrd="2" destOrd="0" presId="urn:microsoft.com/office/officeart/2008/layout/LinedList"/>
    <dgm:cxn modelId="{F7D13C2D-7708-4D00-A0A1-94876294F074}" type="presParOf" srcId="{C56D60A2-1EF5-4EE8-B59E-9BC24794D33B}" destId="{1AF213DD-22E5-427E-A57B-51F9FCFF35F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47E96-070B-4744-96B3-E1F97A845C9F}">
      <dsp:nvSpPr>
        <dsp:cNvPr id="0" name=""/>
        <dsp:cNvSpPr/>
      </dsp:nvSpPr>
      <dsp:spPr>
        <a:xfrm>
          <a:off x="0" y="0"/>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A25E5-C31E-4F51-977B-29908E4DED60}">
      <dsp:nvSpPr>
        <dsp:cNvPr id="0" name=""/>
        <dsp:cNvSpPr/>
      </dsp:nvSpPr>
      <dsp:spPr>
        <a:xfrm>
          <a:off x="0" y="0"/>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Q1</a:t>
          </a:r>
        </a:p>
      </dsp:txBody>
      <dsp:txXfrm>
        <a:off x="0" y="0"/>
        <a:ext cx="968692" cy="1350962"/>
      </dsp:txXfrm>
    </dsp:sp>
    <dsp:sp modelId="{E375414F-0076-4C00-857D-10F60768B5A1}">
      <dsp:nvSpPr>
        <dsp:cNvPr id="0" name=""/>
        <dsp:cNvSpPr/>
      </dsp:nvSpPr>
      <dsp:spPr>
        <a:xfrm>
          <a:off x="1041344" y="61347"/>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would the total bonus payout be with Option 1?</a:t>
          </a:r>
          <a:endParaRPr lang="en-US" sz="1600" b="0" i="0" kern="1200" cap="all" spc="300" baseline="0" dirty="0">
            <a:solidFill>
              <a:schemeClr val="tx1"/>
            </a:solidFill>
            <a:latin typeface="+mn-lt"/>
            <a:ea typeface="+mn-ea"/>
            <a:cs typeface="+mn-cs"/>
          </a:endParaRPr>
        </a:p>
      </dsp:txBody>
      <dsp:txXfrm>
        <a:off x="1041344" y="61347"/>
        <a:ext cx="3802117" cy="1226948"/>
      </dsp:txXfrm>
    </dsp:sp>
    <dsp:sp modelId="{A71BDFB5-6117-4C8B-8D80-B6049D42BB45}">
      <dsp:nvSpPr>
        <dsp:cNvPr id="0" name=""/>
        <dsp:cNvSpPr/>
      </dsp:nvSpPr>
      <dsp:spPr>
        <a:xfrm>
          <a:off x="968692" y="1288295"/>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66FBD4-672A-478D-B685-49046823EBFF}">
      <dsp:nvSpPr>
        <dsp:cNvPr id="0" name=""/>
        <dsp:cNvSpPr/>
      </dsp:nvSpPr>
      <dsp:spPr>
        <a:xfrm>
          <a:off x="0" y="1350962"/>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E1F8E-D743-4045-8E99-EDACF531D229}">
      <dsp:nvSpPr>
        <dsp:cNvPr id="0" name=""/>
        <dsp:cNvSpPr/>
      </dsp:nvSpPr>
      <dsp:spPr>
        <a:xfrm>
          <a:off x="0" y="1350962"/>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Q2</a:t>
          </a:r>
        </a:p>
      </dsp:txBody>
      <dsp:txXfrm>
        <a:off x="0" y="1350962"/>
        <a:ext cx="968692" cy="1350962"/>
      </dsp:txXfrm>
    </dsp:sp>
    <dsp:sp modelId="{8F8B6AF1-ABF7-490E-91F4-D9BF1971E612}">
      <dsp:nvSpPr>
        <dsp:cNvPr id="0" name=""/>
        <dsp:cNvSpPr/>
      </dsp:nvSpPr>
      <dsp:spPr>
        <a:xfrm>
          <a:off x="1041344" y="1412309"/>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would the total bonus payout be with Option 2?</a:t>
          </a:r>
          <a:endParaRPr lang="en-US" sz="1600" b="0" i="0" kern="1200" cap="all" spc="300" baseline="0" dirty="0">
            <a:solidFill>
              <a:prstClr val="black"/>
            </a:solidFill>
            <a:latin typeface="+mn-lt"/>
            <a:ea typeface="+mn-ea"/>
            <a:cs typeface="+mn-cs"/>
          </a:endParaRPr>
        </a:p>
      </dsp:txBody>
      <dsp:txXfrm>
        <a:off x="1041344" y="1412309"/>
        <a:ext cx="3802117" cy="1226948"/>
      </dsp:txXfrm>
    </dsp:sp>
    <dsp:sp modelId="{ED686FDA-E1A9-411A-922C-3304600C1C77}">
      <dsp:nvSpPr>
        <dsp:cNvPr id="0" name=""/>
        <dsp:cNvSpPr/>
      </dsp:nvSpPr>
      <dsp:spPr>
        <a:xfrm>
          <a:off x="968692" y="2639258"/>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28246E4-7BC5-45AF-BA42-DDBC1C2C2E2A}">
      <dsp:nvSpPr>
        <dsp:cNvPr id="0" name=""/>
        <dsp:cNvSpPr/>
      </dsp:nvSpPr>
      <dsp:spPr>
        <a:xfrm>
          <a:off x="0" y="2701925"/>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43B8C-4525-4765-A713-E2F4D7D955D2}">
      <dsp:nvSpPr>
        <dsp:cNvPr id="0" name=""/>
        <dsp:cNvSpPr/>
      </dsp:nvSpPr>
      <dsp:spPr>
        <a:xfrm>
          <a:off x="0" y="2701925"/>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Q3</a:t>
          </a:r>
        </a:p>
      </dsp:txBody>
      <dsp:txXfrm>
        <a:off x="0" y="2701925"/>
        <a:ext cx="968692" cy="1350962"/>
      </dsp:txXfrm>
    </dsp:sp>
    <dsp:sp modelId="{9A0947CA-0828-427D-806E-BCC9C040AB48}">
      <dsp:nvSpPr>
        <dsp:cNvPr id="0" name=""/>
        <dsp:cNvSpPr/>
      </dsp:nvSpPr>
      <dsp:spPr>
        <a:xfrm>
          <a:off x="1041344" y="2763272"/>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many drivers would qualify for a bonus under Option 1 but not under Option 2?</a:t>
          </a:r>
          <a:endParaRPr lang="en-US" sz="1600" b="0" i="0" kern="1200" cap="all" spc="300" baseline="0" dirty="0">
            <a:solidFill>
              <a:prstClr val="black"/>
            </a:solidFill>
            <a:latin typeface="+mn-lt"/>
            <a:ea typeface="+mn-ea"/>
            <a:cs typeface="+mn-cs"/>
          </a:endParaRPr>
        </a:p>
      </dsp:txBody>
      <dsp:txXfrm>
        <a:off x="1041344" y="2763272"/>
        <a:ext cx="3802117" cy="1226948"/>
      </dsp:txXfrm>
    </dsp:sp>
    <dsp:sp modelId="{58AEF715-538E-4FCF-B500-3EDFACBD68A6}">
      <dsp:nvSpPr>
        <dsp:cNvPr id="0" name=""/>
        <dsp:cNvSpPr/>
      </dsp:nvSpPr>
      <dsp:spPr>
        <a:xfrm>
          <a:off x="968692" y="3990220"/>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7ACEE2A-FEF4-404F-AB64-BBA8B44105A3}">
      <dsp:nvSpPr>
        <dsp:cNvPr id="0" name=""/>
        <dsp:cNvSpPr/>
      </dsp:nvSpPr>
      <dsp:spPr>
        <a:xfrm>
          <a:off x="0" y="4052887"/>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91C42-C7D3-4D68-8573-85CF435773EE}">
      <dsp:nvSpPr>
        <dsp:cNvPr id="0" name=""/>
        <dsp:cNvSpPr/>
      </dsp:nvSpPr>
      <dsp:spPr>
        <a:xfrm>
          <a:off x="0" y="4052887"/>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Q4</a:t>
          </a:r>
        </a:p>
      </dsp:txBody>
      <dsp:txXfrm>
        <a:off x="0" y="4052887"/>
        <a:ext cx="968692" cy="1350962"/>
      </dsp:txXfrm>
    </dsp:sp>
    <dsp:sp modelId="{2FEB345E-D9F3-4461-A6C6-B047D3390664}">
      <dsp:nvSpPr>
        <dsp:cNvPr id="0" name=""/>
        <dsp:cNvSpPr/>
      </dsp:nvSpPr>
      <dsp:spPr>
        <a:xfrm>
          <a:off x="1041344" y="4114234"/>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What percentages of drivers online completed less than 10 trips, had an acceptance rate of less than 90%, and had a rating of 4.7 or higher?</a:t>
          </a:r>
          <a:endParaRPr lang="en-US" sz="1600" b="0" i="0" kern="1200" cap="all" spc="300" baseline="0" dirty="0">
            <a:solidFill>
              <a:prstClr val="black"/>
            </a:solidFill>
            <a:latin typeface="+mn-lt"/>
            <a:ea typeface="+mn-ea"/>
            <a:cs typeface="+mn-cs"/>
          </a:endParaRPr>
        </a:p>
      </dsp:txBody>
      <dsp:txXfrm>
        <a:off x="1041344" y="4114234"/>
        <a:ext cx="3802117" cy="1226948"/>
      </dsp:txXfrm>
    </dsp:sp>
    <dsp:sp modelId="{E6365EE9-1704-48EE-8A92-5D8EA459D769}">
      <dsp:nvSpPr>
        <dsp:cNvPr id="0" name=""/>
        <dsp:cNvSpPr/>
      </dsp:nvSpPr>
      <dsp:spPr>
        <a:xfrm>
          <a:off x="968692" y="5341183"/>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47E96-070B-4744-96B3-E1F97A845C9F}">
      <dsp:nvSpPr>
        <dsp:cNvPr id="0" name=""/>
        <dsp:cNvSpPr/>
      </dsp:nvSpPr>
      <dsp:spPr>
        <a:xfrm>
          <a:off x="0" y="0"/>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A25E5-C31E-4F51-977B-29908E4DED60}">
      <dsp:nvSpPr>
        <dsp:cNvPr id="0" name=""/>
        <dsp:cNvSpPr/>
      </dsp:nvSpPr>
      <dsp:spPr>
        <a:xfrm>
          <a:off x="0" y="0"/>
          <a:ext cx="968692" cy="270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Q5</a:t>
          </a:r>
        </a:p>
      </dsp:txBody>
      <dsp:txXfrm>
        <a:off x="0" y="0"/>
        <a:ext cx="968692" cy="2701925"/>
      </dsp:txXfrm>
    </dsp:sp>
    <dsp:sp modelId="{E375414F-0076-4C00-857D-10F60768B5A1}">
      <dsp:nvSpPr>
        <dsp:cNvPr id="0" name=""/>
        <dsp:cNvSpPr/>
      </dsp:nvSpPr>
      <dsp:spPr>
        <a:xfrm>
          <a:off x="1041344" y="122694"/>
          <a:ext cx="3802117" cy="245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money (after expenses) does the taxi driver make per year without partnering with Uber?</a:t>
          </a:r>
          <a:endParaRPr lang="en-US" sz="1600" b="0" i="0" kern="1200" cap="all" spc="300" baseline="0" dirty="0">
            <a:solidFill>
              <a:schemeClr val="tx1"/>
            </a:solidFill>
            <a:latin typeface="+mn-lt"/>
            <a:ea typeface="+mn-ea"/>
            <a:cs typeface="+mn-cs"/>
          </a:endParaRPr>
        </a:p>
      </dsp:txBody>
      <dsp:txXfrm>
        <a:off x="1041344" y="122694"/>
        <a:ext cx="3802117" cy="2453896"/>
      </dsp:txXfrm>
    </dsp:sp>
    <dsp:sp modelId="{A71BDFB5-6117-4C8B-8D80-B6049D42BB45}">
      <dsp:nvSpPr>
        <dsp:cNvPr id="0" name=""/>
        <dsp:cNvSpPr/>
      </dsp:nvSpPr>
      <dsp:spPr>
        <a:xfrm>
          <a:off x="968692" y="2576591"/>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66FBD4-672A-478D-B685-49046823EBFF}">
      <dsp:nvSpPr>
        <dsp:cNvPr id="0" name=""/>
        <dsp:cNvSpPr/>
      </dsp:nvSpPr>
      <dsp:spPr>
        <a:xfrm>
          <a:off x="0" y="2701925"/>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E1F8E-D743-4045-8E99-EDACF531D229}">
      <dsp:nvSpPr>
        <dsp:cNvPr id="0" name=""/>
        <dsp:cNvSpPr/>
      </dsp:nvSpPr>
      <dsp:spPr>
        <a:xfrm>
          <a:off x="0" y="2701925"/>
          <a:ext cx="968692" cy="270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Q6</a:t>
          </a:r>
        </a:p>
      </dsp:txBody>
      <dsp:txXfrm>
        <a:off x="0" y="2701925"/>
        <a:ext cx="968692" cy="2701925"/>
      </dsp:txXfrm>
    </dsp:sp>
    <dsp:sp modelId="{8F8B6AF1-ABF7-490E-91F4-D9BF1971E612}">
      <dsp:nvSpPr>
        <dsp:cNvPr id="0" name=""/>
        <dsp:cNvSpPr/>
      </dsp:nvSpPr>
      <dsp:spPr>
        <a:xfrm>
          <a:off x="1033169" y="2949953"/>
          <a:ext cx="3802117" cy="245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You are convincing the same driver above to buy a Town Car and partner with Uber. Assuming the new car is 40,000 USD, how much would the driver's gross fares need to increase per week to fully pay for the car in year 1 and maintain the same yearly profit margin as before?</a:t>
          </a:r>
          <a:endParaRPr lang="en-US" sz="1600" b="0" i="0" kern="1200" cap="all" spc="300" baseline="0" dirty="0">
            <a:solidFill>
              <a:prstClr val="black"/>
            </a:solidFill>
            <a:latin typeface="+mn-lt"/>
            <a:ea typeface="+mn-ea"/>
            <a:cs typeface="+mn-cs"/>
          </a:endParaRPr>
        </a:p>
      </dsp:txBody>
      <dsp:txXfrm>
        <a:off x="1033169" y="2949953"/>
        <a:ext cx="3802117" cy="2453896"/>
      </dsp:txXfrm>
    </dsp:sp>
    <dsp:sp modelId="{ED686FDA-E1A9-411A-922C-3304600C1C77}">
      <dsp:nvSpPr>
        <dsp:cNvPr id="0" name=""/>
        <dsp:cNvSpPr/>
      </dsp:nvSpPr>
      <dsp:spPr>
        <a:xfrm>
          <a:off x="968692" y="5278516"/>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1/23/2025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1/23/2025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10</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11</a:t>
            </a:fld>
            <a:endParaRPr lang="en-US" noProof="0"/>
          </a:p>
        </p:txBody>
      </p:sp>
    </p:spTree>
    <p:extLst>
      <p:ext uri="{BB962C8B-B14F-4D97-AF65-F5344CB8AC3E}">
        <p14:creationId xmlns:p14="http://schemas.microsoft.com/office/powerpoint/2010/main" val="161438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15</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1/23/2025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1/23/2025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1/23/2025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1/23/2025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1/23/2025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1/23/2025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1/23/2025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1/23/2025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ZOthTms86Bw&amp;t=0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Lzi4Qoy2v4&amp;t=0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xlppLbv7nb0&amp;t=0s"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mailto:hahma1@uci.edu" TargetMode="External"/><Relationship Id="rId7" Type="http://schemas.openxmlformats.org/officeDocument/2006/relationships/hyperlink" Target="mailto:rdchin@uci.edu"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mailto:cvphan@uci.edu" TargetMode="External"/><Relationship Id="rId5" Type="http://schemas.openxmlformats.org/officeDocument/2006/relationships/hyperlink" Target="mailto:zengg4@uci.edu" TargetMode="External"/><Relationship Id="rId4" Type="http://schemas.openxmlformats.org/officeDocument/2006/relationships/hyperlink" Target="mailto:yuej18@uci.edu"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(Partner Business Modeling: Uber)</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p:txBody>
          <a:bodyPr/>
          <a:lstStyle/>
          <a:p>
            <a:r>
              <a:rPr lang="en-US" dirty="0"/>
              <a:t>Expectations </a:t>
            </a:r>
          </a:p>
        </p:txBody>
      </p:sp>
      <p:pic>
        <p:nvPicPr>
          <p:cNvPr id="7" name="Picture Placeholder 6" descr="A logo of an anteater&#10;&#10;Description automatically generated">
            <a:extLst>
              <a:ext uri="{FF2B5EF4-FFF2-40B4-BE49-F238E27FC236}">
                <a16:creationId xmlns:a16="http://schemas.microsoft.com/office/drawing/2014/main" id="{4BA70C4A-29A3-40FE-534D-03BCBA522788}"/>
              </a:ext>
            </a:extLst>
          </p:cNvPr>
          <p:cNvPicPr>
            <a:picLocks noGrp="1" noChangeAspect="1"/>
          </p:cNvPicPr>
          <p:nvPr>
            <p:ph type="pic" sz="quarter" idx="11"/>
          </p:nvPr>
        </p:nvPicPr>
        <p:blipFill>
          <a:blip r:embed="rId3"/>
          <a:srcRect l="3791" r="3791"/>
          <a:stretch>
            <a:fillRect/>
          </a:stretch>
        </p:blipFill>
        <p:spPr/>
      </p:pic>
    </p:spTree>
    <p:extLst>
      <p:ext uri="{BB962C8B-B14F-4D97-AF65-F5344CB8AC3E}">
        <p14:creationId xmlns:p14="http://schemas.microsoft.com/office/powerpoint/2010/main" val="40721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Expectations for Mentors</a:t>
            </a:r>
          </a:p>
        </p:txBody>
      </p:sp>
      <p:sp>
        <p:nvSpPr>
          <p:cNvPr id="5" name="Content Placeholder 4">
            <a:extLst>
              <a:ext uri="{FF2B5EF4-FFF2-40B4-BE49-F238E27FC236}">
                <a16:creationId xmlns:a16="http://schemas.microsoft.com/office/drawing/2014/main" id="{10EE961D-5EFE-5248-D351-861C741D6F2B}"/>
              </a:ext>
            </a:extLst>
          </p:cNvPr>
          <p:cNvSpPr>
            <a:spLocks noGrp="1"/>
          </p:cNvSpPr>
          <p:nvPr>
            <p:ph sz="quarter" idx="14"/>
          </p:nvPr>
        </p:nvSpPr>
        <p:spPr/>
        <p:txBody>
          <a:bodyPr>
            <a:normAutofit/>
          </a:bodyPr>
          <a:lstStyle/>
          <a:p>
            <a:r>
              <a:rPr lang="en-US" sz="2000" dirty="0"/>
              <a:t>~1 hour per week</a:t>
            </a:r>
          </a:p>
          <a:p>
            <a:r>
              <a:rPr lang="en-US" sz="2000" dirty="0"/>
              <a:t>Meet with team (Zoom)</a:t>
            </a:r>
          </a:p>
          <a:p>
            <a:r>
              <a:rPr lang="en-US" sz="2000" dirty="0"/>
              <a:t>Provide guidance on project organization (</a:t>
            </a:r>
            <a:r>
              <a:rPr lang="en-US" sz="2000" dirty="0" err="1"/>
              <a:t>ie</a:t>
            </a:r>
            <a:r>
              <a:rPr lang="en-US" sz="2000" dirty="0"/>
              <a:t>. first steps, suggested tools) as well as the technical aspects (</a:t>
            </a:r>
            <a:r>
              <a:rPr lang="en-US" sz="2000" dirty="0" err="1"/>
              <a:t>ie</a:t>
            </a:r>
            <a:r>
              <a:rPr lang="en-US" sz="2000" dirty="0"/>
              <a:t>. what specific libraries are available, which machine learning algorithms mentees could use) </a:t>
            </a:r>
          </a:p>
        </p:txBody>
      </p:sp>
    </p:spTree>
    <p:extLst>
      <p:ext uri="{BB962C8B-B14F-4D97-AF65-F5344CB8AC3E}">
        <p14:creationId xmlns:p14="http://schemas.microsoft.com/office/powerpoint/2010/main" val="414481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21244-F742-AA70-0CC2-605A0C8A8860}"/>
              </a:ext>
            </a:extLst>
          </p:cNvPr>
          <p:cNvSpPr>
            <a:spLocks noGrp="1"/>
          </p:cNvSpPr>
          <p:nvPr>
            <p:ph type="title"/>
          </p:nvPr>
        </p:nvSpPr>
        <p:spPr/>
        <p:txBody>
          <a:bodyPr/>
          <a:lstStyle/>
          <a:p>
            <a:r>
              <a:rPr lang="en-US" dirty="0"/>
              <a:t>Expectations for Mentees</a:t>
            </a:r>
          </a:p>
        </p:txBody>
      </p:sp>
      <p:sp>
        <p:nvSpPr>
          <p:cNvPr id="4" name="Content Placeholder 3">
            <a:extLst>
              <a:ext uri="{FF2B5EF4-FFF2-40B4-BE49-F238E27FC236}">
                <a16:creationId xmlns:a16="http://schemas.microsoft.com/office/drawing/2014/main" id="{CE0965BE-0D8B-53F8-59AE-43E7083918E6}"/>
              </a:ext>
            </a:extLst>
          </p:cNvPr>
          <p:cNvSpPr>
            <a:spLocks noGrp="1"/>
          </p:cNvSpPr>
          <p:nvPr>
            <p:ph sz="quarter" idx="14"/>
          </p:nvPr>
        </p:nvSpPr>
        <p:spPr/>
        <p:txBody>
          <a:bodyPr>
            <a:normAutofit/>
          </a:bodyPr>
          <a:lstStyle/>
          <a:p>
            <a:r>
              <a:rPr lang="en-US" sz="2000" dirty="0"/>
              <a:t>4+ hours per week dedicated to the project/workshop attendance</a:t>
            </a:r>
          </a:p>
          <a:p>
            <a:r>
              <a:rPr lang="en-US" sz="2000" dirty="0"/>
              <a:t>Take the initiative to learn new tools and research new methods</a:t>
            </a:r>
          </a:p>
          <a:p>
            <a:r>
              <a:rPr lang="en-US" sz="2000" dirty="0"/>
              <a:t>Organize team structure and manage project’s progress (</a:t>
            </a:r>
            <a:r>
              <a:rPr lang="en-US" sz="2000" dirty="0" err="1"/>
              <a:t>ie</a:t>
            </a:r>
            <a:r>
              <a:rPr lang="en-US" sz="2000" dirty="0"/>
              <a:t>. decide on meeting times to work on the project and meet with mentor)</a:t>
            </a:r>
          </a:p>
          <a:p>
            <a:r>
              <a:rPr lang="en-US" sz="2000" dirty="0"/>
              <a:t>Work with team members to overcome challenges (</a:t>
            </a:r>
            <a:r>
              <a:rPr lang="en-US" sz="2000" dirty="0" err="1"/>
              <a:t>ie</a:t>
            </a:r>
            <a:r>
              <a:rPr lang="en-US" sz="2000" dirty="0"/>
              <a:t>. debugging)</a:t>
            </a:r>
          </a:p>
          <a:p>
            <a:r>
              <a:rPr lang="en-US" sz="2000" dirty="0"/>
              <a:t>Collaborate with team members effectively</a:t>
            </a:r>
          </a:p>
        </p:txBody>
      </p:sp>
    </p:spTree>
    <p:extLst>
      <p:ext uri="{BB962C8B-B14F-4D97-AF65-F5344CB8AC3E}">
        <p14:creationId xmlns:p14="http://schemas.microsoft.com/office/powerpoint/2010/main" val="37652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2" y="997350"/>
            <a:ext cx="5214258"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be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 </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 </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1990883989"/>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1022507451"/>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a:solidFill>
                            <a:schemeClr val="tx1"/>
                          </a:solidFill>
                          <a:latin typeface="+mn-lt"/>
                        </a:rPr>
                        <a:t>Commitment</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838200" y="853334"/>
            <a:ext cx="4844142" cy="3939646"/>
          </a:xfrm>
        </p:spPr>
        <p:txBody>
          <a:bodyPr anchor="t">
            <a:normAutofit/>
          </a:bodyPr>
          <a:lstStyle/>
          <a:p>
            <a:r>
              <a:rPr lang="en-US" dirty="0"/>
              <a:t>Solution</a:t>
            </a:r>
          </a:p>
        </p:txBody>
      </p:sp>
      <p:sp>
        <p:nvSpPr>
          <p:cNvPr id="8" name="Text Placeholder 2">
            <a:extLst>
              <a:ext uri="{FF2B5EF4-FFF2-40B4-BE49-F238E27FC236}">
                <a16:creationId xmlns:a16="http://schemas.microsoft.com/office/drawing/2014/main" id="{004D1ECB-FD82-E63F-B5EC-6FE512E669D2}"/>
              </a:ext>
            </a:extLst>
          </p:cNvPr>
          <p:cNvSpPr>
            <a:spLocks noGrp="1"/>
          </p:cNvSpPr>
          <p:nvPr>
            <p:ph type="body" sz="quarter" idx="13"/>
          </p:nvPr>
        </p:nvSpPr>
        <p:spPr>
          <a:xfrm>
            <a:off x="838199" y="5029200"/>
            <a:ext cx="4844143" cy="1169761"/>
          </a:xfrm>
        </p:spPr>
        <p:txBody>
          <a:bodyPr/>
          <a:lstStyle/>
          <a:p>
            <a:r>
              <a:rPr lang="en-US" dirty="0"/>
              <a:t>Stratascratch solution</a:t>
            </a:r>
          </a:p>
        </p:txBody>
      </p:sp>
      <p:pic>
        <p:nvPicPr>
          <p:cNvPr id="4" name="Picture Placeholder 3" descr="A logo with a grey and blue color&#10;&#10;Description automatically generated with medium confidence">
            <a:extLst>
              <a:ext uri="{FF2B5EF4-FFF2-40B4-BE49-F238E27FC236}">
                <a16:creationId xmlns:a16="http://schemas.microsoft.com/office/drawing/2014/main" id="{B7A30F45-8890-E917-02A6-21EA4219A691}"/>
              </a:ext>
            </a:extLst>
          </p:cNvPr>
          <p:cNvPicPr>
            <a:picLocks noGrp="1" noChangeAspect="1"/>
          </p:cNvPicPr>
          <p:nvPr>
            <p:ph type="pic" sz="quarter" idx="11"/>
          </p:nvPr>
        </p:nvPicPr>
        <p:blipFill>
          <a:blip r:embed="rId2"/>
          <a:srcRect l="11661" r="11661"/>
          <a:stretch>
            <a:fillRect/>
          </a:stretch>
        </p:blipFill>
        <p:spPr>
          <a:xfrm>
            <a:off x="6427788" y="685800"/>
            <a:ext cx="5070475" cy="5486400"/>
          </a:xfrm>
        </p:spPr>
      </p:pic>
    </p:spTree>
    <p:extLst>
      <p:ext uri="{BB962C8B-B14F-4D97-AF65-F5344CB8AC3E}">
        <p14:creationId xmlns:p14="http://schemas.microsoft.com/office/powerpoint/2010/main" val="305808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853333"/>
            <a:ext cx="4844143" cy="2792412"/>
          </a:xfrm>
          <a:noFill/>
        </p:spPr>
        <p:txBody>
          <a:bodyPr>
            <a:noAutofit/>
          </a:bodyPr>
          <a:lstStyle/>
          <a:p>
            <a:pPr algn="l"/>
            <a:r>
              <a:rPr lang="en-US" i="0" dirty="0">
                <a:effectLst/>
              </a:rPr>
              <a:t>Exploratory Data Analysis For An Uber Python Data Science Project [Part 1]</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800" b="0" i="0" dirty="0">
                <a:effectLst/>
              </a:rPr>
              <a:t>In this video, we'll take you through a data project from Uber called "Partner Business Modeling". We'll delve into the details of exploring and cleaning up the dataset. We'll use popular Python libraries such as Pandas, NumPy, and Matplotlib to manipulate, analyze and visualize the data. And showcase how custom functions can be used to create bar graphs and how to clean and change rows using the apply method.</a:t>
            </a:r>
            <a:endParaRPr lang="en-US" sz="1800"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https://www.youtube.com/watch?v=ZOthTms86Bw&amp;t=0s</a:t>
            </a:r>
            <a:r>
              <a:rPr lang="en-US" sz="2000" b="0" dirty="0">
                <a:solidFill>
                  <a:schemeClr val="accent4">
                    <a:lumMod val="75000"/>
                  </a:schemeClr>
                </a:solidFill>
              </a:rPr>
              <a:t> </a:t>
            </a:r>
          </a:p>
        </p:txBody>
      </p:sp>
    </p:spTree>
    <p:extLst>
      <p:ext uri="{BB962C8B-B14F-4D97-AF65-F5344CB8AC3E}">
        <p14:creationId xmlns:p14="http://schemas.microsoft.com/office/powerpoint/2010/main" val="64377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introductions</a:t>
            </a:r>
          </a:p>
          <a:p>
            <a:r>
              <a:rPr lang="en-US" dirty="0"/>
              <a:t>Project</a:t>
            </a:r>
          </a:p>
          <a:p>
            <a:r>
              <a:rPr lang="en-US" dirty="0"/>
              <a:t>expectations</a:t>
            </a:r>
          </a:p>
          <a:p>
            <a:r>
              <a:rPr lang="en-US" dirty="0"/>
              <a:t>timeline</a:t>
            </a:r>
          </a:p>
          <a:p>
            <a:r>
              <a:rPr lang="en-US" dirty="0"/>
              <a:t>Deliverables</a:t>
            </a:r>
          </a:p>
          <a:p>
            <a:r>
              <a:rPr lang="en-US" dirty="0"/>
              <a:t>solution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BB18523B-15AF-F02A-2650-B18A9E9D3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E0F7A-F8A9-77E9-C052-33EA689F7D93}"/>
              </a:ext>
            </a:extLst>
          </p:cNvPr>
          <p:cNvSpPr>
            <a:spLocks noGrp="1"/>
          </p:cNvSpPr>
          <p:nvPr>
            <p:ph type="title"/>
          </p:nvPr>
        </p:nvSpPr>
        <p:spPr>
          <a:xfrm>
            <a:off x="838200" y="853333"/>
            <a:ext cx="4844143" cy="2792412"/>
          </a:xfrm>
          <a:noFill/>
        </p:spPr>
        <p:txBody>
          <a:bodyPr>
            <a:noAutofit/>
          </a:bodyPr>
          <a:lstStyle/>
          <a:p>
            <a:pPr algn="l"/>
            <a:r>
              <a:rPr lang="en-US" i="0" dirty="0">
                <a:effectLst/>
              </a:rPr>
              <a:t>Using Python Pandas To Answer Business Questions For An Uber Data Science Project [Part 2]</a:t>
            </a:r>
          </a:p>
        </p:txBody>
      </p:sp>
      <p:sp>
        <p:nvSpPr>
          <p:cNvPr id="3" name="Content Placeholder 2">
            <a:extLst>
              <a:ext uri="{FF2B5EF4-FFF2-40B4-BE49-F238E27FC236}">
                <a16:creationId xmlns:a16="http://schemas.microsoft.com/office/drawing/2014/main" id="{E3507CA4-2986-C5B7-D9D9-AC6642F3E19A}"/>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800" b="0" i="0" dirty="0">
                <a:effectLst/>
              </a:rPr>
              <a:t>Welcome to our latest video in the Data Project Series! In this episode, we'll dive into solving questions of Uber's "Partner Business Modeling" data project by using Python code to filter data and find the answers. Join us to discover the process and the final results of this exciting data project! Don't forget to subscribe and hit the notification bell to stay updated on our latest content.</a:t>
            </a:r>
            <a:endParaRPr lang="en-US" sz="1800" dirty="0"/>
          </a:p>
        </p:txBody>
      </p:sp>
      <p:sp>
        <p:nvSpPr>
          <p:cNvPr id="4" name="Content Placeholder 3">
            <a:extLst>
              <a:ext uri="{FF2B5EF4-FFF2-40B4-BE49-F238E27FC236}">
                <a16:creationId xmlns:a16="http://schemas.microsoft.com/office/drawing/2014/main" id="{6BB96614-3742-5D4D-B8AD-0CB509683B5E}"/>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https://www.youtube.com/watch?v=-Lzi4Qoy2v4&amp;t=0s</a:t>
            </a:r>
            <a:r>
              <a:rPr lang="en-US" sz="2000" b="0" dirty="0">
                <a:solidFill>
                  <a:schemeClr val="accent4">
                    <a:lumMod val="75000"/>
                  </a:schemeClr>
                </a:solidFill>
              </a:rPr>
              <a:t> </a:t>
            </a:r>
          </a:p>
        </p:txBody>
      </p:sp>
    </p:spTree>
    <p:extLst>
      <p:ext uri="{BB962C8B-B14F-4D97-AF65-F5344CB8AC3E}">
        <p14:creationId xmlns:p14="http://schemas.microsoft.com/office/powerpoint/2010/main" val="374478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8969A2EA-C138-6F1D-FE95-E2DF98B24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D18AF-B406-67DA-CB78-166D640F7545}"/>
              </a:ext>
            </a:extLst>
          </p:cNvPr>
          <p:cNvSpPr>
            <a:spLocks noGrp="1"/>
          </p:cNvSpPr>
          <p:nvPr>
            <p:ph type="title"/>
          </p:nvPr>
        </p:nvSpPr>
        <p:spPr>
          <a:xfrm>
            <a:off x="838200" y="853333"/>
            <a:ext cx="4844143" cy="2792412"/>
          </a:xfrm>
          <a:noFill/>
        </p:spPr>
        <p:txBody>
          <a:bodyPr>
            <a:noAutofit/>
          </a:bodyPr>
          <a:lstStyle/>
          <a:p>
            <a:pPr algn="l"/>
            <a:r>
              <a:rPr lang="en-US" i="0" dirty="0">
                <a:effectLst/>
              </a:rPr>
              <a:t>Using Python Pandas for Building Uber's Business Models [Part 3]</a:t>
            </a:r>
          </a:p>
        </p:txBody>
      </p:sp>
      <p:sp>
        <p:nvSpPr>
          <p:cNvPr id="3" name="Content Placeholder 2">
            <a:extLst>
              <a:ext uri="{FF2B5EF4-FFF2-40B4-BE49-F238E27FC236}">
                <a16:creationId xmlns:a16="http://schemas.microsoft.com/office/drawing/2014/main" id="{30FFDDA7-90DC-858C-0962-2DC116931D28}"/>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600" b="0" i="0" dirty="0">
                <a:effectLst/>
              </a:rPr>
              <a:t>Welcome to the final episode in our Uber Data Science Project Series! In this video, we dive into solving Uber's "Partner Business Modeling" data project using Python to filter data and find the answers. Specifically, we tackle scenario two, where we calculate the net earnings per year of a taxi driver who generates $200 per day before expenses. We also calculate how much the driver's gross fares need to increase per week to fully pay for a $40,000 car and maintain the same yearly profit as before, assuming the driver partners with Uber. Join us as we walk you through the process and share the exciting final results of this data project. Don't forget to subscribe and hit the notification bell to stay updated on our latest content.</a:t>
            </a:r>
            <a:endParaRPr lang="en-US" sz="1800" dirty="0"/>
          </a:p>
        </p:txBody>
      </p:sp>
      <p:sp>
        <p:nvSpPr>
          <p:cNvPr id="4" name="Content Placeholder 3">
            <a:extLst>
              <a:ext uri="{FF2B5EF4-FFF2-40B4-BE49-F238E27FC236}">
                <a16:creationId xmlns:a16="http://schemas.microsoft.com/office/drawing/2014/main" id="{1B1AD3D8-C6F2-9298-BE12-D63403FA0041}"/>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https://www.youtube.com/watch?v=xlppLbv7nb0&amp;t=0s</a:t>
            </a:r>
            <a:r>
              <a:rPr lang="en-US" sz="2000" b="0" dirty="0">
                <a:solidFill>
                  <a:schemeClr val="accent4">
                    <a:lumMod val="75000"/>
                  </a:schemeClr>
                </a:solidFill>
              </a:rPr>
              <a:t> </a:t>
            </a:r>
          </a:p>
        </p:txBody>
      </p:sp>
    </p:spTree>
    <p:extLst>
      <p:ext uri="{BB962C8B-B14F-4D97-AF65-F5344CB8AC3E}">
        <p14:creationId xmlns:p14="http://schemas.microsoft.com/office/powerpoint/2010/main" val="98870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704181" y="2167821"/>
            <a:ext cx="8783638" cy="2522359"/>
          </a:xfrm>
        </p:spPr>
        <p:txBody>
          <a:bodyPr anchor="ctr">
            <a:normAutofit/>
          </a:bodyPr>
          <a:lstStyle/>
          <a:p>
            <a:br>
              <a:rPr lang="en-US" dirty="0"/>
            </a:br>
            <a:r>
              <a:rPr lang="en-US" dirty="0"/>
              <a:t>Introductions</a:t>
            </a:r>
          </a:p>
        </p:txBody>
      </p:sp>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57039-922B-DE09-5B0C-71BC7A2263ED}"/>
              </a:ext>
            </a:extLst>
          </p:cNvPr>
          <p:cNvSpPr>
            <a:spLocks noGrp="1"/>
          </p:cNvSpPr>
          <p:nvPr>
            <p:ph type="title"/>
          </p:nvPr>
        </p:nvSpPr>
        <p:spPr/>
        <p:txBody>
          <a:bodyPr/>
          <a:lstStyle/>
          <a:p>
            <a:r>
              <a:rPr lang="en-US" dirty="0"/>
              <a:t>Shawna Tuli</a:t>
            </a:r>
          </a:p>
        </p:txBody>
      </p:sp>
      <p:sp>
        <p:nvSpPr>
          <p:cNvPr id="5" name="Content Placeholder 4">
            <a:extLst>
              <a:ext uri="{FF2B5EF4-FFF2-40B4-BE49-F238E27FC236}">
                <a16:creationId xmlns:a16="http://schemas.microsoft.com/office/drawing/2014/main" id="{93A5772D-DBBE-641B-F2E9-E061199CE812}"/>
              </a:ext>
            </a:extLst>
          </p:cNvPr>
          <p:cNvSpPr>
            <a:spLocks noGrp="1"/>
          </p:cNvSpPr>
          <p:nvPr>
            <p:ph sz="half" idx="13"/>
          </p:nvPr>
        </p:nvSpPr>
        <p:spPr>
          <a:xfrm>
            <a:off x="6392637" y="2825802"/>
            <a:ext cx="5034642" cy="2188317"/>
          </a:xfrm>
        </p:spPr>
        <p:txBody>
          <a:bodyPr/>
          <a:lstStyle/>
          <a:p>
            <a:pPr marL="342900" indent="-342900">
              <a:buFont typeface="Arial" panose="020B0604020202020204" pitchFamily="34" charset="0"/>
              <a:buChar char="•"/>
            </a:pPr>
            <a:r>
              <a:rPr lang="en-US" dirty="0"/>
              <a:t>AI &amp; Advanced Analytics Associate Manager at Avanade (Accenture &amp; Microsoft) San Francisco &amp; Mountain View</a:t>
            </a:r>
          </a:p>
          <a:p>
            <a:pPr marL="342900" indent="-342900">
              <a:buFont typeface="Arial" panose="020B0604020202020204" pitchFamily="34" charset="0"/>
              <a:buChar char="•"/>
            </a:pPr>
            <a:r>
              <a:rPr lang="en-US" dirty="0"/>
              <a:t>UCI ICS Data Science Alumna</a:t>
            </a:r>
          </a:p>
          <a:p>
            <a:endParaRPr lang="en-US" dirty="0"/>
          </a:p>
          <a:p>
            <a:endParaRPr lang="en-US" dirty="0"/>
          </a:p>
        </p:txBody>
      </p:sp>
      <p:pic>
        <p:nvPicPr>
          <p:cNvPr id="7" name="Content Placeholder 6" descr="Different types of logos&#10;&#10;Description automatically generated">
            <a:extLst>
              <a:ext uri="{FF2B5EF4-FFF2-40B4-BE49-F238E27FC236}">
                <a16:creationId xmlns:a16="http://schemas.microsoft.com/office/drawing/2014/main" id="{3C66FFB6-881E-8795-3083-D0443084B7EB}"/>
              </a:ext>
            </a:extLst>
          </p:cNvPr>
          <p:cNvPicPr>
            <a:picLocks noGrp="1" noChangeAspect="1"/>
          </p:cNvPicPr>
          <p:nvPr>
            <p:ph sz="half" idx="2"/>
          </p:nvPr>
        </p:nvPicPr>
        <p:blipFill>
          <a:blip r:embed="rId2"/>
          <a:stretch>
            <a:fillRect/>
          </a:stretch>
        </p:blipFill>
        <p:spPr>
          <a:xfrm>
            <a:off x="811667" y="1980263"/>
            <a:ext cx="4843462" cy="3602324"/>
          </a:xfrm>
        </p:spPr>
      </p:pic>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853333"/>
            <a:ext cx="4844143" cy="2792412"/>
          </a:xfrm>
        </p:spPr>
        <p:txBody>
          <a:bodyPr anchor="t">
            <a:normAutofit/>
          </a:bodyPr>
          <a:lstStyle/>
          <a:p>
            <a:r>
              <a:rPr lang="en-US" dirty="0"/>
              <a:t>UCI Team</a:t>
            </a:r>
          </a:p>
        </p:txBody>
      </p:sp>
      <p:pic>
        <p:nvPicPr>
          <p:cNvPr id="4" name="Picture 3" descr="A blue text on a black background&#10;&#10;Description automatically generated">
            <a:extLst>
              <a:ext uri="{FF2B5EF4-FFF2-40B4-BE49-F238E27FC236}">
                <a16:creationId xmlns:a16="http://schemas.microsoft.com/office/drawing/2014/main" id="{45BD758D-E7E9-48D0-C6D1-26AC40185DAF}"/>
              </a:ext>
            </a:extLst>
          </p:cNvPr>
          <p:cNvPicPr>
            <a:picLocks noChangeAspect="1"/>
          </p:cNvPicPr>
          <p:nvPr/>
        </p:nvPicPr>
        <p:blipFill>
          <a:blip r:embed="rId2"/>
          <a:stretch>
            <a:fillRect/>
          </a:stretch>
        </p:blipFill>
        <p:spPr>
          <a:xfrm>
            <a:off x="838200" y="4601681"/>
            <a:ext cx="4898571" cy="612316"/>
          </a:xfrm>
          <a:prstGeom prst="rect">
            <a:avLst/>
          </a:pr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509656" y="850392"/>
            <a:ext cx="4844144" cy="5404104"/>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Andrew </a:t>
            </a:r>
            <a:r>
              <a:rPr lang="en-US" sz="2000" dirty="0" err="1"/>
              <a:t>Hahm</a:t>
            </a:r>
            <a:r>
              <a:rPr lang="en-US" sz="2000" dirty="0"/>
              <a:t> (</a:t>
            </a:r>
            <a:r>
              <a:rPr lang="en-US" sz="2000" dirty="0">
                <a:solidFill>
                  <a:schemeClr val="accent4"/>
                </a:solidFill>
                <a:hlinkClick r:id="rId3">
                  <a:extLst>
                    <a:ext uri="{A12FA001-AC4F-418D-AE19-62706E023703}">
                      <ahyp:hlinkClr xmlns:ahyp="http://schemas.microsoft.com/office/drawing/2018/hyperlinkcolor" val="tx"/>
                    </a:ext>
                  </a:extLst>
                </a:hlinkClick>
              </a:rPr>
              <a:t>hahma1@uci.edu</a:t>
            </a:r>
            <a:r>
              <a:rPr lang="en-US" sz="2000" dirty="0"/>
              <a:t>)</a:t>
            </a:r>
          </a:p>
          <a:p>
            <a:pPr marL="342900" indent="-342900">
              <a:buFont typeface="Arial" panose="020B0604020202020204" pitchFamily="34" charset="0"/>
              <a:buChar char="•"/>
            </a:pPr>
            <a:r>
              <a:rPr lang="en-US" sz="2000" dirty="0"/>
              <a:t>Amber Jiang (</a:t>
            </a:r>
            <a:r>
              <a:rPr lang="en-US" sz="2000" dirty="0">
                <a:solidFill>
                  <a:schemeClr val="accent4"/>
                </a:solidFill>
                <a:hlinkClick r:id="rId4">
                  <a:extLst>
                    <a:ext uri="{A12FA001-AC4F-418D-AE19-62706E023703}">
                      <ahyp:hlinkClr xmlns:ahyp="http://schemas.microsoft.com/office/drawing/2018/hyperlinkcolor" val="tx"/>
                    </a:ext>
                  </a:extLst>
                </a:hlinkClick>
              </a:rPr>
              <a:t>yuej18@uci.edu</a:t>
            </a:r>
            <a:r>
              <a:rPr lang="en-US" sz="2000" dirty="0"/>
              <a:t>)</a:t>
            </a:r>
          </a:p>
          <a:p>
            <a:pPr marL="342900" indent="-342900">
              <a:buFont typeface="Arial" panose="020B0604020202020204" pitchFamily="34" charset="0"/>
              <a:buChar char="•"/>
            </a:pPr>
            <a:r>
              <a:rPr lang="en-US" sz="2000" dirty="0"/>
              <a:t>Gary Zeng (</a:t>
            </a:r>
            <a:r>
              <a:rPr lang="en-US" sz="2000" dirty="0">
                <a:solidFill>
                  <a:schemeClr val="accent4"/>
                </a:solidFill>
                <a:hlinkClick r:id="rId5">
                  <a:extLst>
                    <a:ext uri="{A12FA001-AC4F-418D-AE19-62706E023703}">
                      <ahyp:hlinkClr xmlns:ahyp="http://schemas.microsoft.com/office/drawing/2018/hyperlinkcolor" val="tx"/>
                    </a:ext>
                  </a:extLst>
                </a:hlinkClick>
              </a:rPr>
              <a:t>zengg4@uci.edu</a:t>
            </a:r>
            <a:r>
              <a:rPr lang="en-US" sz="2000" dirty="0"/>
              <a:t>) </a:t>
            </a:r>
          </a:p>
          <a:p>
            <a:pPr marL="342900" indent="-342900">
              <a:buFont typeface="Arial" panose="020B0604020202020204" pitchFamily="34" charset="0"/>
              <a:buChar char="•"/>
            </a:pPr>
            <a:r>
              <a:rPr lang="en-US" sz="2000" dirty="0"/>
              <a:t>Christian Vu Phan (</a:t>
            </a:r>
            <a:r>
              <a:rPr lang="en-US" sz="2000" dirty="0">
                <a:solidFill>
                  <a:schemeClr val="accent4"/>
                </a:solidFill>
                <a:hlinkClick r:id="rId6">
                  <a:extLst>
                    <a:ext uri="{A12FA001-AC4F-418D-AE19-62706E023703}">
                      <ahyp:hlinkClr xmlns:ahyp="http://schemas.microsoft.com/office/drawing/2018/hyperlinkcolor" val="tx"/>
                    </a:ext>
                  </a:extLst>
                </a:hlinkClick>
              </a:rPr>
              <a:t>cvphan@uci.edu</a:t>
            </a:r>
            <a:r>
              <a:rPr lang="en-US" sz="2000" dirty="0"/>
              <a:t>) </a:t>
            </a:r>
          </a:p>
          <a:p>
            <a:pPr marL="342900" indent="-342900">
              <a:buFont typeface="Arial" panose="020B0604020202020204" pitchFamily="34" charset="0"/>
              <a:buChar char="•"/>
            </a:pPr>
            <a:r>
              <a:rPr lang="en-US" sz="2000" dirty="0"/>
              <a:t>Ryan Dylan Chin (</a:t>
            </a:r>
            <a:r>
              <a:rPr lang="en-US" sz="2000" dirty="0" err="1">
                <a:hlinkClick r:id="rId7"/>
              </a:rPr>
              <a:t>rdchin@</a:t>
            </a:r>
            <a:r>
              <a:rPr lang="en-US" sz="2000" err="1">
                <a:hlinkClick r:id="rId7"/>
              </a:rPr>
              <a:t>uci</a:t>
            </a:r>
            <a:r>
              <a:rPr lang="en-US" sz="2000">
                <a:hlinkClick r:id="rId7"/>
              </a:rPr>
              <a:t>.edu</a:t>
            </a:r>
            <a:r>
              <a:rPr lang="en-US" sz="2000"/>
              <a:t>) </a:t>
            </a:r>
            <a:endParaRPr lang="en-US" sz="2000"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Project</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838199" y="5029200"/>
            <a:ext cx="4844143" cy="1169761"/>
          </a:xfrm>
        </p:spPr>
        <p:txBody>
          <a:bodyPr anchor="b">
            <a:normAutofit/>
          </a:bodyPr>
          <a:lstStyle/>
          <a:p>
            <a:r>
              <a:rPr lang="en-US" dirty="0"/>
              <a:t>Uber Data science recruitment</a:t>
            </a:r>
          </a:p>
        </p:txBody>
      </p:sp>
      <p:pic>
        <p:nvPicPr>
          <p:cNvPr id="7" name="Picture Placeholder 6" descr="A black background with a black square&#10;&#10;Description automatically generated with medium confidence">
            <a:extLst>
              <a:ext uri="{FF2B5EF4-FFF2-40B4-BE49-F238E27FC236}">
                <a16:creationId xmlns:a16="http://schemas.microsoft.com/office/drawing/2014/main" id="{D0D99600-2A8C-EE58-4212-44447B10109A}"/>
              </a:ext>
            </a:extLst>
          </p:cNvPr>
          <p:cNvPicPr>
            <a:picLocks noGrp="1" noChangeAspect="1"/>
          </p:cNvPicPr>
          <p:nvPr>
            <p:ph type="pic" sz="quarter" idx="11"/>
          </p:nvPr>
        </p:nvPicPr>
        <p:blipFill>
          <a:blip r:embed="rId2"/>
          <a:srcRect l="3791" r="3791"/>
          <a:stretch/>
        </p:blipFill>
        <p:spPr>
          <a:xfrm>
            <a:off x="6428012" y="686017"/>
            <a:ext cx="5070020" cy="5485966"/>
          </a:xfrm>
          <a:noFill/>
        </p:spPr>
      </p:pic>
    </p:spTree>
    <p:extLst>
      <p:ext uri="{BB962C8B-B14F-4D97-AF65-F5344CB8AC3E}">
        <p14:creationId xmlns:p14="http://schemas.microsoft.com/office/powerpoint/2010/main" val="10080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853333"/>
            <a:ext cx="4844143" cy="5188238"/>
          </a:xfrm>
          <a:noFill/>
        </p:spPr>
        <p:txBody>
          <a:bodyPr>
            <a:noAutofit/>
          </a:bodyPr>
          <a:lstStyle/>
          <a:p>
            <a:pPr algn="l"/>
            <a:r>
              <a:rPr lang="en-US" dirty="0"/>
              <a:t>Scenario 1:</a:t>
            </a:r>
            <a:br>
              <a:rPr lang="en-US" dirty="0"/>
            </a:br>
            <a:br>
              <a:rPr lang="en-US" dirty="0"/>
            </a:br>
            <a:r>
              <a:rPr lang="en-US" sz="2000" b="0" i="1" dirty="0">
                <a:effectLst/>
                <a:latin typeface="+mn-lt"/>
              </a:rPr>
              <a:t>It is going to be a huge Saturday and there will need to be many more cars on the road than last week. In order to get drivers to go online, we're assessing the following two bonus options in terms of cost:</a:t>
            </a:r>
            <a:br>
              <a:rPr lang="en-US" sz="2000" b="0" i="1" dirty="0">
                <a:effectLst/>
                <a:latin typeface="+mn-lt"/>
              </a:rPr>
            </a:br>
            <a:br>
              <a:rPr lang="en-US" sz="2000" b="0" i="0" dirty="0">
                <a:effectLst/>
                <a:latin typeface="+mn-lt"/>
              </a:rPr>
            </a:br>
            <a:r>
              <a:rPr lang="en-US" sz="2000" b="0" i="1" dirty="0">
                <a:solidFill>
                  <a:schemeClr val="tx1"/>
                </a:solidFill>
                <a:effectLst/>
                <a:latin typeface="+mn-lt"/>
              </a:rPr>
              <a:t>Option 1: $50 for each driver that is online at least 8 hours, accepts 90% of requests, completes 10 trips, and has a rating of 4.7 or better during the time frame;</a:t>
            </a:r>
            <a:br>
              <a:rPr lang="en-US" sz="2000" b="0" i="1" dirty="0">
                <a:solidFill>
                  <a:schemeClr val="tx1"/>
                </a:solidFill>
                <a:effectLst/>
                <a:latin typeface="+mn-lt"/>
              </a:rPr>
            </a:br>
            <a:br>
              <a:rPr lang="en-US" sz="2000" b="0" i="0" dirty="0">
                <a:solidFill>
                  <a:schemeClr val="tx1"/>
                </a:solidFill>
                <a:effectLst/>
                <a:latin typeface="+mn-lt"/>
              </a:rPr>
            </a:br>
            <a:r>
              <a:rPr lang="en-US" sz="2000" b="0" i="1" dirty="0">
                <a:solidFill>
                  <a:schemeClr val="tx1"/>
                </a:solidFill>
                <a:effectLst/>
                <a:latin typeface="+mn-lt"/>
              </a:rPr>
              <a:t>Option 2: $4/trip for all drivers who complete 12 trips, and have a 4.7 or better rating.</a:t>
            </a:r>
            <a:br>
              <a:rPr lang="en-US" sz="2000" b="0" i="0" dirty="0">
                <a:solidFill>
                  <a:srgbClr val="374151"/>
                </a:solidFill>
                <a:effectLst/>
                <a:latin typeface="__Roboto_372368"/>
              </a:rPr>
            </a:br>
            <a:endParaRPr lang="en-US" dirty="0"/>
          </a:p>
        </p:txBody>
      </p:sp>
      <p:graphicFrame>
        <p:nvGraphicFramePr>
          <p:cNvPr id="11" name="Content Placeholder 10" descr="Lined list SmartArt graphic">
            <a:extLst>
              <a:ext uri="{FF2B5EF4-FFF2-40B4-BE49-F238E27FC236}">
                <a16:creationId xmlns:a16="http://schemas.microsoft.com/office/drawing/2014/main" id="{C619B1BA-71C2-42B2-CE82-5EBA957CEB36}"/>
              </a:ext>
            </a:extLst>
          </p:cNvPr>
          <p:cNvGraphicFramePr>
            <a:graphicFrameLocks noGrp="1"/>
          </p:cNvGraphicFramePr>
          <p:nvPr>
            <p:ph sz="half" idx="2"/>
            <p:extLst>
              <p:ext uri="{D42A27DB-BD31-4B8C-83A1-F6EECF244321}">
                <p14:modId xmlns:p14="http://schemas.microsoft.com/office/powerpoint/2010/main" val="1845422638"/>
              </p:ext>
            </p:extLst>
          </p:nvPr>
        </p:nvGraphicFramePr>
        <p:xfrm>
          <a:off x="6510338" y="850900"/>
          <a:ext cx="4843462"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6A2E989E-1C9F-CA8A-8204-FD6CBF53D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9E3B5-FD35-AB36-704F-6860B91878AE}"/>
              </a:ext>
            </a:extLst>
          </p:cNvPr>
          <p:cNvSpPr>
            <a:spLocks noGrp="1"/>
          </p:cNvSpPr>
          <p:nvPr>
            <p:ph type="title"/>
          </p:nvPr>
        </p:nvSpPr>
        <p:spPr>
          <a:xfrm>
            <a:off x="838200" y="853333"/>
            <a:ext cx="5007429" cy="5188238"/>
          </a:xfrm>
          <a:noFill/>
        </p:spPr>
        <p:txBody>
          <a:bodyPr>
            <a:noAutofit/>
          </a:bodyPr>
          <a:lstStyle/>
          <a:p>
            <a:pPr algn="l"/>
            <a:r>
              <a:rPr lang="en-US" dirty="0"/>
              <a:t>Scenario 2:</a:t>
            </a:r>
            <a:br>
              <a:rPr lang="en-US" dirty="0"/>
            </a:br>
            <a:r>
              <a:rPr lang="en-US" sz="2000" b="0" i="1" dirty="0">
                <a:effectLst/>
                <a:latin typeface="+mn-lt"/>
              </a:rPr>
              <a:t>A taxi driver currently generates $200 per day in fares (before expenses), works six days a week, takes three weeks off, and has the following expenses:</a:t>
            </a:r>
            <a:br>
              <a:rPr lang="en-US" sz="2000" b="0" i="1" dirty="0">
                <a:effectLst/>
                <a:latin typeface="+mn-lt"/>
              </a:rPr>
            </a:br>
            <a:br>
              <a:rPr lang="en-US" sz="2000" b="0" i="0" dirty="0">
                <a:solidFill>
                  <a:schemeClr val="tx1"/>
                </a:solidFill>
                <a:effectLst/>
                <a:latin typeface="+mn-lt"/>
              </a:rPr>
            </a:br>
            <a:r>
              <a:rPr lang="en-US" sz="2000" b="0" i="1" dirty="0">
                <a:solidFill>
                  <a:schemeClr val="tx1"/>
                </a:solidFill>
                <a:effectLst/>
                <a:latin typeface="+mn-lt"/>
              </a:rPr>
              <a:t>Gas - $200 per week</a:t>
            </a:r>
            <a:br>
              <a:rPr lang="en-US" sz="2000" b="0" i="0" dirty="0">
                <a:solidFill>
                  <a:schemeClr val="tx1"/>
                </a:solidFill>
                <a:effectLst/>
                <a:latin typeface="+mn-lt"/>
              </a:rPr>
            </a:br>
            <a:r>
              <a:rPr lang="en-US" sz="2000" b="0" i="1" dirty="0">
                <a:solidFill>
                  <a:schemeClr val="tx1"/>
                </a:solidFill>
                <a:effectLst/>
                <a:latin typeface="+mn-lt"/>
              </a:rPr>
              <a:t>Insurance - $400 per month</a:t>
            </a:r>
            <a:br>
              <a:rPr lang="en-US" sz="2000" b="0" i="0" dirty="0">
                <a:solidFill>
                  <a:schemeClr val="tx1"/>
                </a:solidFill>
                <a:effectLst/>
                <a:latin typeface="+mn-lt"/>
              </a:rPr>
            </a:br>
            <a:r>
              <a:rPr lang="en-US" sz="2000" b="0" i="1" dirty="0">
                <a:solidFill>
                  <a:schemeClr val="tx1"/>
                </a:solidFill>
                <a:effectLst/>
                <a:latin typeface="+mn-lt"/>
              </a:rPr>
              <a:t>Vehicle rent (by the week) - $500</a:t>
            </a:r>
            <a:br>
              <a:rPr lang="en-US" sz="2000" b="0" i="1" dirty="0">
                <a:solidFill>
                  <a:srgbClr val="374151"/>
                </a:solidFill>
                <a:effectLst/>
                <a:latin typeface="+mn-lt"/>
              </a:rPr>
            </a:br>
            <a:br>
              <a:rPr lang="en-US" sz="2000" b="0" i="0" dirty="0">
                <a:solidFill>
                  <a:srgbClr val="374151"/>
                </a:solidFill>
                <a:effectLst/>
                <a:latin typeface="+mn-lt"/>
              </a:rPr>
            </a:br>
            <a:r>
              <a:rPr lang="en-US" sz="2000" b="0" i="1" dirty="0">
                <a:effectLst/>
                <a:latin typeface="+mn-lt"/>
              </a:rPr>
              <a:t>The driver doesn't pay gas and rent expenses on off weeks.</a:t>
            </a:r>
            <a:br>
              <a:rPr lang="en-US" sz="2000" b="0" i="0" dirty="0">
                <a:effectLst/>
                <a:latin typeface="+mn-lt"/>
              </a:rPr>
            </a:br>
            <a:r>
              <a:rPr lang="en-US" sz="2000" b="0" i="1" dirty="0">
                <a:effectLst/>
                <a:latin typeface="+mn-lt"/>
              </a:rPr>
              <a:t>Now, let's assume that the same driver would buy a Town Car and partner with Uber. If he does, his gas expenses would go up by 5%, his insurance expense would decrease by 20%, and he would no longer be renting a vehicle. However, he would need to buy a car. The driver would still take three weeks off per year.</a:t>
            </a:r>
            <a:br>
              <a:rPr lang="en-US" sz="2000" b="0" i="0" dirty="0">
                <a:effectLst/>
                <a:latin typeface="+mn-lt"/>
              </a:rPr>
            </a:br>
            <a:endParaRPr lang="en-US" sz="2000" dirty="0">
              <a:latin typeface="+mn-lt"/>
            </a:endParaRPr>
          </a:p>
        </p:txBody>
      </p:sp>
      <p:graphicFrame>
        <p:nvGraphicFramePr>
          <p:cNvPr id="11" name="Content Placeholder 10" descr="Lined list SmartArt graphic">
            <a:extLst>
              <a:ext uri="{FF2B5EF4-FFF2-40B4-BE49-F238E27FC236}">
                <a16:creationId xmlns:a16="http://schemas.microsoft.com/office/drawing/2014/main" id="{5C35EDA9-08E5-4F1B-7173-9D7254466B35}"/>
              </a:ext>
            </a:extLst>
          </p:cNvPr>
          <p:cNvGraphicFramePr>
            <a:graphicFrameLocks noGrp="1"/>
          </p:cNvGraphicFramePr>
          <p:nvPr>
            <p:ph sz="half" idx="2"/>
            <p:extLst>
              <p:ext uri="{D42A27DB-BD31-4B8C-83A1-F6EECF244321}">
                <p14:modId xmlns:p14="http://schemas.microsoft.com/office/powerpoint/2010/main" val="2885864150"/>
              </p:ext>
            </p:extLst>
          </p:nvPr>
        </p:nvGraphicFramePr>
        <p:xfrm>
          <a:off x="6510338" y="850900"/>
          <a:ext cx="4843462"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9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F3B4AEC-36A9-C706-CFCE-37035C6F77DF}"/>
              </a:ext>
            </a:extLst>
          </p:cNvPr>
          <p:cNvSpPr>
            <a:spLocks noGrp="1"/>
          </p:cNvSpPr>
          <p:nvPr>
            <p:ph type="title"/>
          </p:nvPr>
        </p:nvSpPr>
        <p:spPr>
          <a:xfrm>
            <a:off x="838200" y="853333"/>
            <a:ext cx="4844143" cy="2792412"/>
          </a:xfrm>
        </p:spPr>
        <p:txBody>
          <a:bodyPr anchor="t">
            <a:normAutofit/>
          </a:bodyPr>
          <a:lstStyle/>
          <a:p>
            <a:r>
              <a:rPr lang="en-US" dirty="0"/>
              <a:t>Data Description</a:t>
            </a:r>
          </a:p>
        </p:txBody>
      </p:sp>
      <p:sp>
        <p:nvSpPr>
          <p:cNvPr id="6" name="Content Placeholder 5">
            <a:extLst>
              <a:ext uri="{FF2B5EF4-FFF2-40B4-BE49-F238E27FC236}">
                <a16:creationId xmlns:a16="http://schemas.microsoft.com/office/drawing/2014/main" id="{7209EC3C-3C23-D761-9081-14FB2D261AA8}"/>
              </a:ext>
            </a:extLst>
          </p:cNvPr>
          <p:cNvSpPr>
            <a:spLocks noGrp="1"/>
          </p:cNvSpPr>
          <p:nvPr>
            <p:ph sz="half" idx="2"/>
          </p:nvPr>
        </p:nvSpPr>
        <p:spPr>
          <a:xfrm>
            <a:off x="838200" y="2971800"/>
            <a:ext cx="4898571" cy="3030199"/>
          </a:xfrm>
        </p:spPr>
        <p:txBody>
          <a:bodyPr>
            <a:normAutofit/>
          </a:bodyPr>
          <a:lstStyle/>
          <a:p>
            <a:pPr>
              <a:lnSpc>
                <a:spcPct val="90000"/>
              </a:lnSpc>
            </a:pPr>
            <a:r>
              <a:rPr lang="en-US" dirty="0">
                <a:solidFill>
                  <a:schemeClr val="tx1">
                    <a:lumMod val="75000"/>
                    <a:lumOff val="25000"/>
                  </a:schemeClr>
                </a:solidFill>
              </a:rPr>
              <a:t>Dataset is only used to answer Q1-Q4.</a:t>
            </a:r>
          </a:p>
          <a:p>
            <a:pPr>
              <a:lnSpc>
                <a:spcPct val="90000"/>
              </a:lnSpc>
            </a:pPr>
            <a:endParaRPr lang="en-US" dirty="0">
              <a:solidFill>
                <a:schemeClr val="tx1">
                  <a:lumMod val="75000"/>
                  <a:lumOff val="25000"/>
                </a:schemeClr>
              </a:solidFill>
            </a:endParaRPr>
          </a:p>
          <a:p>
            <a:pPr>
              <a:lnSpc>
                <a:spcPct val="90000"/>
              </a:lnSpc>
            </a:pPr>
            <a:r>
              <a:rPr lang="en-US" dirty="0">
                <a:solidFill>
                  <a:schemeClr val="tx1">
                    <a:lumMod val="75000"/>
                    <a:lumOff val="25000"/>
                  </a:schemeClr>
                </a:solidFill>
              </a:rPr>
              <a:t>The dataset is given in the file dataset_2.csv. The data come from rides on a busy Saturday and are aggregated on a driver level. The dataset provides information on the total number of completed trips, the driver's acceptance rate, the total number of hours on duty, and the average rating.</a:t>
            </a:r>
          </a:p>
        </p:txBody>
      </p:sp>
      <p:pic>
        <p:nvPicPr>
          <p:cNvPr id="17" name="Picture Placeholder 16" descr="A close-up of a logo&#10;&#10;Description automatically generated">
            <a:extLst>
              <a:ext uri="{FF2B5EF4-FFF2-40B4-BE49-F238E27FC236}">
                <a16:creationId xmlns:a16="http://schemas.microsoft.com/office/drawing/2014/main" id="{D6C44C7D-1366-7A77-28D2-CAB130F38D6C}"/>
              </a:ext>
            </a:extLst>
          </p:cNvPr>
          <p:cNvPicPr>
            <a:picLocks noGrp="1" noChangeAspect="1"/>
          </p:cNvPicPr>
          <p:nvPr>
            <p:ph sz="half" idx="13"/>
          </p:nvPr>
        </p:nvPicPr>
        <p:blipFill>
          <a:blip r:embed="rId2"/>
          <a:stretch/>
        </p:blipFill>
        <p:spPr>
          <a:xfrm>
            <a:off x="6507780" y="2061788"/>
            <a:ext cx="4898571" cy="2755446"/>
          </a:xfrm>
          <a:noFill/>
        </p:spPr>
      </p:pic>
    </p:spTree>
    <p:extLst>
      <p:ext uri="{BB962C8B-B14F-4D97-AF65-F5344CB8AC3E}">
        <p14:creationId xmlns:p14="http://schemas.microsoft.com/office/powerpoint/2010/main" val="1326770643"/>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323</TotalTime>
  <Words>1407</Words>
  <Application>Microsoft Office PowerPoint</Application>
  <PresentationFormat>Widescreen</PresentationFormat>
  <Paragraphs>120</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__Roboto_372368</vt:lpstr>
      <vt:lpstr>Arial</vt:lpstr>
      <vt:lpstr>Calibri</vt:lpstr>
      <vt:lpstr>Courier New</vt:lpstr>
      <vt:lpstr>DM Serif Display</vt:lpstr>
      <vt:lpstr>Source Sans Pro</vt:lpstr>
      <vt:lpstr>Custom</vt:lpstr>
      <vt:lpstr>BI Analysis (Partner Business Modeling: Uber)</vt:lpstr>
      <vt:lpstr>Agenda</vt:lpstr>
      <vt:lpstr> Introductions</vt:lpstr>
      <vt:lpstr>Shawna Tuli</vt:lpstr>
      <vt:lpstr>UCI Team</vt:lpstr>
      <vt:lpstr>Project</vt:lpstr>
      <vt:lpstr>Scenario 1:  It is going to be a huge Saturday and there will need to be many more cars on the road than last week. In order to get drivers to go online, we're assessing the following two bonus options in terms of cost:  Option 1: $50 for each driver that is online at least 8 hours, accepts 90% of requests, completes 10 trips, and has a rating of 4.7 or better during the time frame;  Option 2: $4/trip for all drivers who complete 12 trips, and have a 4.7 or better rating. </vt:lpstr>
      <vt:lpstr>Scenario 2: A taxi driver currently generates $200 per day in fares (before expenses), works six days a week, takes three weeks off, and has the following expenses:  Gas - $200 per week Insurance - $400 per month Vehicle rent (by the week) - $500  The driver doesn't pay gas and rent expenses on off weeks. Now, let's assume that the same driver would buy a Town Car and partner with Uber. If he does, his gas expenses would go up by 5%, his insurance expense would decrease by 20%, and he would no longer be renting a vehicle. However, he would need to buy a car. The driver would still take three weeks off per year. </vt:lpstr>
      <vt:lpstr>Data Description</vt:lpstr>
      <vt:lpstr>Expectations </vt:lpstr>
      <vt:lpstr>Expectations for Mentors</vt:lpstr>
      <vt:lpstr>Expectations for Mentees</vt:lpstr>
      <vt:lpstr> Timeline</vt:lpstr>
      <vt:lpstr>Program</vt:lpstr>
      <vt:lpstr>PowerPoint Presentation</vt:lpstr>
      <vt:lpstr> Deliverables</vt:lpstr>
      <vt:lpstr>PowerPoint Presentation</vt:lpstr>
      <vt:lpstr>Solution</vt:lpstr>
      <vt:lpstr>Exploratory Data Analysis For An Uber Python Data Science Project [Part 1]</vt:lpstr>
      <vt:lpstr>Using Python Pandas To Answer Business Questions For An Uber Data Science Project [Part 2]</vt:lpstr>
      <vt:lpstr>Using Python Pandas for Building Uber's Business Models [Part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4</cp:revision>
  <dcterms:created xsi:type="dcterms:W3CDTF">2025-01-14T21:22:39Z</dcterms:created>
  <dcterms:modified xsi:type="dcterms:W3CDTF">2025-01-23T22:21:25Z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