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298" r:id="rId7"/>
    <p:sldId id="286" r:id="rId8"/>
    <p:sldId id="271" r:id="rId9"/>
    <p:sldId id="272" r:id="rId10"/>
    <p:sldId id="296" r:id="rId11"/>
    <p:sldId id="297" r:id="rId12"/>
    <p:sldId id="299" r:id="rId13"/>
    <p:sldId id="300" r:id="rId14"/>
    <p:sldId id="304" r:id="rId15"/>
    <p:sldId id="305" r:id="rId16"/>
    <p:sldId id="281" r:id="rId17"/>
    <p:sldId id="303" r:id="rId18"/>
    <p:sldId id="302" r:id="rId19"/>
    <p:sldId id="295" r:id="rId20"/>
    <p:sldId id="301" r:id="rId21"/>
    <p:sldId id="306" r:id="rId22"/>
    <p:sldId id="285" r:id="rId23"/>
    <p:sldId id="288" r:id="rId24"/>
    <p:sldId id="287" r:id="rId25"/>
    <p:sldId id="289" r:id="rId26"/>
    <p:sldId id="290" r:id="rId27"/>
    <p:sldId id="27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ata Exploration" id="{F601AD85-153C-435F-8297-92C260585538}">
          <p14:sldIdLst>
            <p14:sldId id="298"/>
            <p14:sldId id="286"/>
            <p14:sldId id="271"/>
          </p14:sldIdLst>
        </p14:section>
        <p14:section name="Pandas" id="{7D188934-F75B-4295-8ACF-3C07B368FF40}">
          <p14:sldIdLst>
            <p14:sldId id="272"/>
            <p14:sldId id="296"/>
            <p14:sldId id="297"/>
            <p14:sldId id="299"/>
            <p14:sldId id="300"/>
            <p14:sldId id="304"/>
            <p14:sldId id="305"/>
          </p14:sldIdLst>
        </p14:section>
        <p14:section name="Feature Selection" id="{095DF7BE-2BE4-4EEF-9F1A-67A8CC73B0BA}">
          <p14:sldIdLst>
            <p14:sldId id="281"/>
            <p14:sldId id="303"/>
            <p14:sldId id="302"/>
            <p14:sldId id="295"/>
            <p14:sldId id="301"/>
            <p14:sldId id="306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 varScale="1">
        <p:scale>
          <a:sx n="75" d="100"/>
          <a:sy n="75" d="100"/>
        </p:scale>
        <p:origin x="172" y="56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1/31/2025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809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88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https://docs.python.org/3/library/venv.html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048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16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94824-35FC-47AE-8B9F-04A676514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345688"/>
            <a:ext cx="10964126" cy="61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6F99B-9E78-4BB5-AAD3-E04D9D54519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006600" y="350148"/>
            <a:ext cx="7960360" cy="6151660"/>
          </a:xfrm>
        </p:spPr>
      </p:pic>
    </p:spTree>
    <p:extLst>
      <p:ext uri="{BB962C8B-B14F-4D97-AF65-F5344CB8AC3E}">
        <p14:creationId xmlns:p14="http://schemas.microsoft.com/office/powerpoint/2010/main" val="305171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2F151E7-D049-4D66-8161-64DDFECB9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374" y="343118"/>
            <a:ext cx="7980434" cy="617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76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1541D-083B-BDCE-F569-008E2F15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906641"/>
            <a:ext cx="8783638" cy="252235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7214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eature selection tutorial | Types of Feature Selection Methods">
            <a:extLst>
              <a:ext uri="{FF2B5EF4-FFF2-40B4-BE49-F238E27FC236}">
                <a16:creationId xmlns:a16="http://schemas.microsoft.com/office/drawing/2014/main" id="{2342ED06-B540-47A4-98D4-221E7782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9" y="1887725"/>
            <a:ext cx="11428211" cy="32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8C43F8B-4A63-4AF1-9936-E139F9EB4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96"/>
          <a:stretch/>
        </p:blipFill>
        <p:spPr>
          <a:xfrm>
            <a:off x="917655" y="345688"/>
            <a:ext cx="10367379" cy="61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leashing the Power of Feature Selection in Machine Learning">
            <a:extLst>
              <a:ext uri="{FF2B5EF4-FFF2-40B4-BE49-F238E27FC236}">
                <a16:creationId xmlns:a16="http://schemas.microsoft.com/office/drawing/2014/main" id="{1ECC6502-E657-41DE-A194-6A7C11F13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1" y="434898"/>
            <a:ext cx="9141266" cy="609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Advanced Feature Selection Techniques for Machine Learning Models -  KDnuggets">
            <a:extLst>
              <a:ext uri="{FF2B5EF4-FFF2-40B4-BE49-F238E27FC236}">
                <a16:creationId xmlns:a16="http://schemas.microsoft.com/office/drawing/2014/main" id="{B22D7D3C-4D4B-4EE1-99D8-9908A05F5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9"/>
          <a:stretch/>
        </p:blipFill>
        <p:spPr bwMode="auto">
          <a:xfrm>
            <a:off x="2330224" y="355228"/>
            <a:ext cx="7516510" cy="6159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1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ble showing the feature selection methods supported by the three main Python libraries, Scikit-learn, MLXtend and Feature-engine">
            <a:extLst>
              <a:ext uri="{FF2B5EF4-FFF2-40B4-BE49-F238E27FC236}">
                <a16:creationId xmlns:a16="http://schemas.microsoft.com/office/drawing/2014/main" id="{01EA5A71-029D-4EBF-9AB7-17434BCE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80" y="340822"/>
            <a:ext cx="11117440" cy="617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1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be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7300565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169918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7F7DE35-D139-47F0-AB85-9A58EC29150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979" r="24979"/>
          <a:stretch>
            <a:fillRect/>
          </a:stretch>
        </p:blipFill>
        <p:spPr>
          <a:xfrm>
            <a:off x="6427788" y="685800"/>
            <a:ext cx="5070475" cy="5486400"/>
          </a:xfrm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F57039-922B-DE09-5B0C-71BC7A22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Data Exploration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6C15607-75E8-42A3-9571-EE5AD1FB8A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009185"/>
            <a:ext cx="10515601" cy="5126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001D35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1D35"/>
                </a:solidFill>
                <a:effectLst/>
              </a:rPr>
              <a:t>The initial review of a data set to identify patterns, characteristics, and relationships. It's the first step in data analysis and is used to prepare the data for more in-depth analysis. 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1D35"/>
                </a:solidFill>
              </a:rPr>
              <a:t>What is data exploration used for?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Understanding data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understand the quality, range, and scale of your data.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Identifying outliers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outliers, missing values, and other anomalies.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Finding patterns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identify patterns and correlations in your data.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Forming hypotheses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form hypotheses and select the right analysis methods.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</a:rPr>
              <a:t>Making decisions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1D35"/>
                </a:solidFill>
              </a:rPr>
              <a:t>Data exploration helps you make informed decisions and drive strategic initiatives.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4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6059905" cy="2792412"/>
          </a:xfrm>
        </p:spPr>
        <p:txBody>
          <a:bodyPr anchor="t">
            <a:normAutofit/>
          </a:bodyPr>
          <a:lstStyle/>
          <a:p>
            <a:r>
              <a:rPr lang="en-US" dirty="0"/>
              <a:t>Data Exploration Continued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05805-9E09-46F9-988B-D7BEA6862434}"/>
              </a:ext>
            </a:extLst>
          </p:cNvPr>
          <p:cNvSpPr txBox="1"/>
          <p:nvPr/>
        </p:nvSpPr>
        <p:spPr>
          <a:xfrm>
            <a:off x="974361" y="1424066"/>
            <a:ext cx="103794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is data exploration done?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uses statistical techniques and data visualization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involves sifting through, cleaning, and organizing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exploration can be done manually or with automated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Why is data exploration important?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understand your data and make informed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exploration is important because it helps you identify potential fraud patterns or predict health risks.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Gemini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rmAutofit/>
          </a:bodyPr>
          <a:lstStyle/>
          <a:p>
            <a:r>
              <a:rPr lang="en-US" dirty="0"/>
              <a:t>Pandas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D72BA-F609-413B-B056-18BD224E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73497"/>
            <a:ext cx="5711005" cy="571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0F12D8-DDC6-40B2-A607-1A6048F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9" y="1137183"/>
            <a:ext cx="11321021" cy="45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FB0842-4B58-41F6-8454-F7AF6254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2" y="1113857"/>
            <a:ext cx="11397015" cy="46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0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BAC06E-25E3-4DEA-81C7-BB6EA28D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4" y="1076704"/>
            <a:ext cx="11418845" cy="47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324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2247</TotalTime>
  <Words>559</Words>
  <Application>Microsoft Office PowerPoint</Application>
  <PresentationFormat>Widescreen</PresentationFormat>
  <Paragraphs>97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4</vt:lpstr>
      <vt:lpstr>Agenda</vt:lpstr>
      <vt:lpstr>Data Exploration</vt:lpstr>
      <vt:lpstr>Data Exploration  </vt:lpstr>
      <vt:lpstr>Data Exploration Continued</vt:lpstr>
      <vt:lpstr>Pandas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Feature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41</cp:revision>
  <dcterms:created xsi:type="dcterms:W3CDTF">2025-01-14T21:22:39Z</dcterms:created>
  <dcterms:modified xsi:type="dcterms:W3CDTF">2025-01-31T22:19:36Z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