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4"/>
  </p:notesMasterIdLst>
  <p:handoutMasterIdLst>
    <p:handoutMasterId r:id="rId35"/>
  </p:handoutMasterIdLst>
  <p:sldIdLst>
    <p:sldId id="256" r:id="rId5"/>
    <p:sldId id="269" r:id="rId6"/>
    <p:sldId id="298" r:id="rId7"/>
    <p:sldId id="299" r:id="rId8"/>
    <p:sldId id="333" r:id="rId9"/>
    <p:sldId id="313" r:id="rId10"/>
    <p:sldId id="334" r:id="rId11"/>
    <p:sldId id="335" r:id="rId12"/>
    <p:sldId id="336" r:id="rId13"/>
    <p:sldId id="337" r:id="rId14"/>
    <p:sldId id="338" r:id="rId15"/>
    <p:sldId id="339" r:id="rId16"/>
    <p:sldId id="340" r:id="rId17"/>
    <p:sldId id="341" r:id="rId18"/>
    <p:sldId id="342" r:id="rId19"/>
    <p:sldId id="343" r:id="rId20"/>
    <p:sldId id="344" r:id="rId21"/>
    <p:sldId id="345" r:id="rId22"/>
    <p:sldId id="346" r:id="rId23"/>
    <p:sldId id="347" r:id="rId24"/>
    <p:sldId id="348" r:id="rId25"/>
    <p:sldId id="349" r:id="rId26"/>
    <p:sldId id="350" r:id="rId27"/>
    <p:sldId id="285" r:id="rId28"/>
    <p:sldId id="288" r:id="rId29"/>
    <p:sldId id="287" r:id="rId30"/>
    <p:sldId id="289" r:id="rId31"/>
    <p:sldId id="290" r:id="rId32"/>
    <p:sldId id="278" r:id="rId3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I Analysis" id="{4C56F7DB-0F8E-4E67-952C-B0CCCACB4CAB}">
          <p14:sldIdLst>
            <p14:sldId id="256"/>
            <p14:sldId id="269"/>
          </p14:sldIdLst>
        </p14:section>
        <p14:section name="Final Presentation" id="{F601AD85-153C-435F-8297-92C260585538}">
          <p14:sldIdLst>
            <p14:sldId id="298"/>
            <p14:sldId id="299"/>
            <p14:sldId id="333"/>
            <p14:sldId id="313"/>
            <p14:sldId id="334"/>
            <p14:sldId id="335"/>
            <p14:sldId id="336"/>
            <p14:sldId id="337"/>
            <p14:sldId id="338"/>
            <p14:sldId id="339"/>
            <p14:sldId id="340"/>
            <p14:sldId id="341"/>
            <p14:sldId id="342"/>
            <p14:sldId id="343"/>
            <p14:sldId id="344"/>
            <p14:sldId id="345"/>
            <p14:sldId id="346"/>
            <p14:sldId id="347"/>
            <p14:sldId id="348"/>
            <p14:sldId id="349"/>
            <p14:sldId id="350"/>
          </p14:sldIdLst>
        </p14:section>
        <p14:section name="Timeline" id="{D84BA844-2521-4215-AB17-E24BCE62C2E7}">
          <p14:sldIdLst>
            <p14:sldId id="285"/>
            <p14:sldId id="288"/>
            <p14:sldId id="287"/>
          </p14:sldIdLst>
        </p14:section>
        <p14:section name="Deliverables" id="{80E4076F-04C7-416B-8343-E3B62ABDA257}">
          <p14:sldIdLst>
            <p14:sldId id="289"/>
            <p14:sldId id="290"/>
            <p14:sldId id="278"/>
          </p14:sldIdLst>
        </p14:section>
      </p14:sectionLst>
    </p:ext>
    <p:ext uri="{EFAFB233-063F-42B5-8137-9DF3F51BA10A}">
      <p15:sldGuideLst xmlns:p15="http://schemas.microsoft.com/office/powerpoint/2012/main">
        <p15:guide id="2" pos="3840" userDrawn="1">
          <p15:clr>
            <a:srgbClr val="A4A3A4"/>
          </p15:clr>
        </p15:guide>
        <p15:guide id="7" orient="horz" pos="2500" userDrawn="1">
          <p15:clr>
            <a:srgbClr val="A4A3A4"/>
          </p15:clr>
        </p15:guide>
        <p15:guide id="8" pos="495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D9D7"/>
    <a:srgbClr val="B32752"/>
    <a:srgbClr val="E3A097"/>
    <a:srgbClr val="263025"/>
    <a:srgbClr val="334031"/>
    <a:srgbClr val="8A9161"/>
    <a:srgbClr val="81875A"/>
    <a:srgbClr val="000000"/>
    <a:srgbClr val="EFE0BE"/>
    <a:srgbClr val="F7F1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82" autoAdjust="0"/>
    <p:restoredTop sz="93758" autoAdjust="0"/>
  </p:normalViewPr>
  <p:slideViewPr>
    <p:cSldViewPr snapToGrid="0">
      <p:cViewPr varScale="1">
        <p:scale>
          <a:sx n="66" d="100"/>
          <a:sy n="66" d="100"/>
        </p:scale>
        <p:origin x="272" y="48"/>
      </p:cViewPr>
      <p:guideLst>
        <p:guide pos="3840"/>
        <p:guide orient="horz" pos="2500"/>
        <p:guide pos="4951"/>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2621" y="6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8B8B31-1CFE-4A78-A796-40061C1B29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1F5D168-A009-4B34-B08F-277E0D6ABD9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D47A4C-1800-412B-9042-C93F1924AECC}" type="datetimeFigureOut">
              <a:rPr lang="en-US" smtClean="0"/>
              <a:t>2/4/2025</a:t>
            </a:fld>
            <a:endParaRPr lang="en-US"/>
          </a:p>
        </p:txBody>
      </p:sp>
      <p:sp>
        <p:nvSpPr>
          <p:cNvPr id="4" name="Footer Placeholder 3">
            <a:extLst>
              <a:ext uri="{FF2B5EF4-FFF2-40B4-BE49-F238E27FC236}">
                <a16:creationId xmlns:a16="http://schemas.microsoft.com/office/drawing/2014/main" id="{810C826E-30C5-4DD2-97CD-F700F8EBB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A1BE32A-EDDE-428D-8FA7-84F681D978C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81FD62-43B6-432F-96E1-BCDE3916E10C}" type="slidenum">
              <a:rPr lang="en-US" smtClean="0"/>
              <a:t>‹#›</a:t>
            </a:fld>
            <a:endParaRPr lang="en-US"/>
          </a:p>
        </p:txBody>
      </p:sp>
    </p:spTree>
    <p:extLst>
      <p:ext uri="{BB962C8B-B14F-4D97-AF65-F5344CB8AC3E}">
        <p14:creationId xmlns:p14="http://schemas.microsoft.com/office/powerpoint/2010/main" val="1499383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en-US" noProof="0" smtClean="0"/>
              <a:t>2/4/2025</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en-US" noProof="0" smtClean="0"/>
              <a:t>‹#›</a:t>
            </a:fld>
            <a:endParaRPr lang="en-US" noProof="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https://www.cbs.de/en/blog/15-effective-presentation-tips-to-improve-presentation-skills/</a:t>
            </a:r>
          </a:p>
        </p:txBody>
      </p:sp>
      <p:sp>
        <p:nvSpPr>
          <p:cNvPr id="4" name="Slide Number Placeholder 3"/>
          <p:cNvSpPr>
            <a:spLocks noGrp="1"/>
          </p:cNvSpPr>
          <p:nvPr>
            <p:ph type="sldNum" sz="quarter" idx="5"/>
          </p:nvPr>
        </p:nvSpPr>
        <p:spPr/>
        <p:txBody>
          <a:bodyPr/>
          <a:lstStyle/>
          <a:p>
            <a:fld id="{53D78A92-0141-4330-8F3E-FAADFAC23844}" type="slidenum">
              <a:rPr lang="en-US" noProof="0" smtClean="0"/>
              <a:t>3</a:t>
            </a:fld>
            <a:endParaRPr lang="en-US" noProof="0"/>
          </a:p>
        </p:txBody>
      </p:sp>
    </p:spTree>
    <p:extLst>
      <p:ext uri="{BB962C8B-B14F-4D97-AF65-F5344CB8AC3E}">
        <p14:creationId xmlns:p14="http://schemas.microsoft.com/office/powerpoint/2010/main" val="3314056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D78A92-0141-4330-8F3E-FAADFAC23844}" type="slidenum">
              <a:rPr lang="en-US" noProof="0" smtClean="0"/>
              <a:t>26</a:t>
            </a:fld>
            <a:endParaRPr lang="en-US" noProof="0"/>
          </a:p>
        </p:txBody>
      </p:sp>
    </p:spTree>
    <p:extLst>
      <p:ext uri="{BB962C8B-B14F-4D97-AF65-F5344CB8AC3E}">
        <p14:creationId xmlns:p14="http://schemas.microsoft.com/office/powerpoint/2010/main" val="3047073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p:nvPr>
        </p:nvSpPr>
        <p:spPr>
          <a:xfrm>
            <a:off x="868680" y="804672"/>
            <a:ext cx="10460736" cy="3255264"/>
          </a:xfrm>
        </p:spPr>
        <p:txBody>
          <a:bodyPr anchor="b">
            <a:noAutofit/>
          </a:bodyPr>
          <a:lstStyle>
            <a:lvl1pPr algn="ctr">
              <a:defRPr sz="7200" b="0">
                <a:solidFill>
                  <a:schemeClr val="accent1">
                    <a:lumMod val="20000"/>
                    <a:lumOff val="80000"/>
                  </a:schemeClr>
                </a:solidFill>
              </a:defRPr>
            </a:lvl1pPr>
          </a:lstStyle>
          <a:p>
            <a:r>
              <a:rPr lang="en-US" noProof="0"/>
              <a:t>Click to edit Master title style</a:t>
            </a:r>
            <a:endParaRPr lang="en-US" noProof="0"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p:nvPr>
        </p:nvSpPr>
        <p:spPr>
          <a:xfrm>
            <a:off x="3081573" y="4526280"/>
            <a:ext cx="6028854" cy="914400"/>
          </a:xfrm>
        </p:spPr>
        <p:txBody>
          <a:bodyPr anchor="t">
            <a:normAutofit/>
          </a:bodyPr>
          <a:lstStyle>
            <a:lvl1pPr marL="0" indent="0" algn="ctr">
              <a:buNone/>
              <a:defRPr sz="1600" b="0" i="0" cap="all" spc="300" baseline="0">
                <a:solidFill>
                  <a:schemeClr val="accent1">
                    <a:lumMod val="20000"/>
                    <a:lumOff val="80000"/>
                  </a:schemeClr>
                </a:solidFill>
              </a:defRPr>
            </a:lvl1pPr>
          </a:lstStyle>
          <a:p>
            <a:pPr lvl="0"/>
            <a:r>
              <a:rPr lang="en-US" noProof="0"/>
              <a:t>Click to edit Master text styles</a:t>
            </a:r>
          </a:p>
        </p:txBody>
      </p:sp>
      <p:sp>
        <p:nvSpPr>
          <p:cNvPr id="21" name="Rectangle 20">
            <a:extLst>
              <a:ext uri="{FF2B5EF4-FFF2-40B4-BE49-F238E27FC236}">
                <a16:creationId xmlns:a16="http://schemas.microsoft.com/office/drawing/2014/main" id="{2123959E-C8AF-2C32-A4AC-D79C711CACEF}"/>
              </a:ext>
            </a:extLst>
          </p:cNvPr>
          <p:cNvSpPr/>
          <p:nvPr userDrawn="1"/>
        </p:nvSpPr>
        <p:spPr>
          <a:xfrm>
            <a:off x="361950" y="327025"/>
            <a:ext cx="11468100" cy="6203950"/>
          </a:xfrm>
          <a:prstGeom prst="rect">
            <a:avLst/>
          </a:prstGeom>
          <a:noFill/>
          <a:ln w="28575" cap="flat">
            <a:solidFill>
              <a:schemeClr val="accent3">
                <a:lumMod val="40000"/>
                <a:lumOff val="60000"/>
              </a:schemeClr>
            </a:solidFill>
            <a:prstDash val="solid"/>
            <a:miter/>
          </a:ln>
        </p:spPr>
        <p:txBody>
          <a:bodyPr rtlCol="0" anchor="ctr"/>
          <a:lstStyle/>
          <a:p>
            <a:pPr algn="l"/>
            <a:endParaRPr lang="en-US" dirty="0"/>
          </a:p>
        </p:txBody>
      </p:sp>
      <p:grpSp>
        <p:nvGrpSpPr>
          <p:cNvPr id="48" name="Group 47">
            <a:extLst>
              <a:ext uri="{FF2B5EF4-FFF2-40B4-BE49-F238E27FC236}">
                <a16:creationId xmlns:a16="http://schemas.microsoft.com/office/drawing/2014/main" id="{1991AA11-ABBF-BFA0-AACD-5E0262702116}"/>
              </a:ext>
            </a:extLst>
          </p:cNvPr>
          <p:cNvGrpSpPr/>
          <p:nvPr userDrawn="1"/>
        </p:nvGrpSpPr>
        <p:grpSpPr>
          <a:xfrm>
            <a:off x="6096000" y="327025"/>
            <a:ext cx="0" cy="6203950"/>
            <a:chOff x="6096000" y="327025"/>
            <a:chExt cx="0" cy="6203950"/>
          </a:xfrm>
        </p:grpSpPr>
        <p:cxnSp>
          <p:nvCxnSpPr>
            <p:cNvPr id="49" name="Straight Connector 48">
              <a:extLst>
                <a:ext uri="{FF2B5EF4-FFF2-40B4-BE49-F238E27FC236}">
                  <a16:creationId xmlns:a16="http://schemas.microsoft.com/office/drawing/2014/main" id="{8CB6BE39-5971-4916-1DD7-91D7C3F31234}"/>
                </a:ext>
              </a:extLst>
            </p:cNvPr>
            <p:cNvCxnSpPr>
              <a:cxnSpLocks/>
            </p:cNvCxnSpPr>
            <p:nvPr/>
          </p:nvCxnSpPr>
          <p:spPr>
            <a:xfrm flipV="1">
              <a:off x="6096000" y="6281057"/>
              <a:ext cx="0" cy="249918"/>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CD84773-7D11-C9D4-A19C-4265A176EBAA}"/>
                </a:ext>
              </a:extLst>
            </p:cNvPr>
            <p:cNvCxnSpPr>
              <a:cxnSpLocks/>
            </p:cNvCxnSpPr>
            <p:nvPr/>
          </p:nvCxnSpPr>
          <p:spPr>
            <a:xfrm flipV="1">
              <a:off x="6096000" y="327025"/>
              <a:ext cx="0" cy="249918"/>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02">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E0AD4BE-B150-7C27-72CC-9AAE5D788775}"/>
              </a:ext>
            </a:extLst>
          </p:cNvPr>
          <p:cNvSpPr>
            <a:spLocks noGrp="1"/>
          </p:cNvSpPr>
          <p:nvPr>
            <p:ph type="title"/>
          </p:nvPr>
        </p:nvSpPr>
        <p:spPr>
          <a:xfrm>
            <a:off x="838198" y="853335"/>
            <a:ext cx="10515602" cy="1377184"/>
          </a:xfrm>
        </p:spPr>
        <p:txBody>
          <a:bodyPr anchor="t" anchorCtr="0">
            <a:normAutofit/>
          </a:bodyPr>
          <a:lstStyle>
            <a:lvl1pPr>
              <a:defRPr lang="en-US" sz="3600" b="0" kern="1200" dirty="0">
                <a:solidFill>
                  <a:schemeClr val="accent3"/>
                </a:solidFill>
                <a:latin typeface="+mj-lt"/>
                <a:ea typeface="+mj-ea"/>
                <a:cs typeface="+mj-cs"/>
              </a:defRPr>
            </a:lvl1pPr>
          </a:lstStyle>
          <a:p>
            <a:r>
              <a:rPr lang="en-US"/>
              <a:t>Click to edit Master title style</a:t>
            </a:r>
            <a:endParaRPr lang="en-US" dirty="0"/>
          </a:p>
        </p:txBody>
      </p:sp>
      <p:sp>
        <p:nvSpPr>
          <p:cNvPr id="6" name="Content Placeholder 7">
            <a:extLst>
              <a:ext uri="{FF2B5EF4-FFF2-40B4-BE49-F238E27FC236}">
                <a16:creationId xmlns:a16="http://schemas.microsoft.com/office/drawing/2014/main" id="{0AFDFBEE-19C9-1F3E-D9C5-CE7C9A3CDE11}"/>
              </a:ext>
            </a:extLst>
          </p:cNvPr>
          <p:cNvSpPr>
            <a:spLocks noGrp="1"/>
          </p:cNvSpPr>
          <p:nvPr>
            <p:ph sz="quarter" idx="14"/>
          </p:nvPr>
        </p:nvSpPr>
        <p:spPr>
          <a:xfrm>
            <a:off x="837520" y="2651758"/>
            <a:ext cx="10515601" cy="3466725"/>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a:extLst>
              <a:ext uri="{FF2B5EF4-FFF2-40B4-BE49-F238E27FC236}">
                <a16:creationId xmlns:a16="http://schemas.microsoft.com/office/drawing/2014/main" id="{0694F3BC-3534-81A8-CF89-6C667BDFE3BA}"/>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2" name="Date Placeholder 3">
            <a:extLst>
              <a:ext uri="{FF2B5EF4-FFF2-40B4-BE49-F238E27FC236}">
                <a16:creationId xmlns:a16="http://schemas.microsoft.com/office/drawing/2014/main" id="{DAD02BD2-09CD-274D-9F5F-AD0DCD9B1580}"/>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25C0C67E-B257-49FB-AFB7-390FF0CAC9EE}" type="datetime1">
              <a:rPr lang="en-US" smtClean="0"/>
              <a:t>2/4/2025</a:t>
            </a:fld>
            <a:endParaRPr lang="en-US" dirty="0"/>
          </a:p>
        </p:txBody>
      </p:sp>
    </p:spTree>
    <p:extLst>
      <p:ext uri="{BB962C8B-B14F-4D97-AF65-F5344CB8AC3E}">
        <p14:creationId xmlns:p14="http://schemas.microsoft.com/office/powerpoint/2010/main" val="2860902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03">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p:nvPr>
        </p:nvSpPr>
        <p:spPr>
          <a:xfrm>
            <a:off x="1704181" y="2167821"/>
            <a:ext cx="8783638" cy="2522359"/>
          </a:xfrm>
        </p:spPr>
        <p:txBody>
          <a:bodyPr anchor="ctr">
            <a:noAutofit/>
          </a:bodyPr>
          <a:lstStyle>
            <a:lvl1pPr algn="ctr">
              <a:defRPr sz="5400" b="0">
                <a:solidFill>
                  <a:schemeClr val="accent1">
                    <a:lumMod val="20000"/>
                    <a:lumOff val="80000"/>
                  </a:schemeClr>
                </a:solidFill>
              </a:defRPr>
            </a:lvl1pPr>
          </a:lstStyle>
          <a:p>
            <a:r>
              <a:rPr lang="en-US" noProof="0"/>
              <a:t>Click to edit Master title style</a:t>
            </a:r>
            <a:endParaRPr lang="en-US" noProof="0" dirty="0"/>
          </a:p>
        </p:txBody>
      </p:sp>
      <p:sp>
        <p:nvSpPr>
          <p:cNvPr id="3" name="Rectangle 2">
            <a:extLst>
              <a:ext uri="{FF2B5EF4-FFF2-40B4-BE49-F238E27FC236}">
                <a16:creationId xmlns:a16="http://schemas.microsoft.com/office/drawing/2014/main" id="{96DACFE4-8E78-B00D-57EB-B4DF9B274276}"/>
              </a:ext>
            </a:extLst>
          </p:cNvPr>
          <p:cNvSpPr/>
          <p:nvPr userDrawn="1"/>
        </p:nvSpPr>
        <p:spPr>
          <a:xfrm>
            <a:off x="361950" y="327025"/>
            <a:ext cx="11468100" cy="6203950"/>
          </a:xfrm>
          <a:prstGeom prst="rect">
            <a:avLst/>
          </a:prstGeom>
          <a:noFill/>
          <a:ln w="28575" cap="flat">
            <a:solidFill>
              <a:schemeClr val="accent3">
                <a:lumMod val="40000"/>
                <a:lumOff val="60000"/>
              </a:schemeClr>
            </a:solidFill>
            <a:prstDash val="solid"/>
            <a:miter/>
          </a:ln>
        </p:spPr>
        <p:txBody>
          <a:bodyPr rtlCol="0" anchor="ctr"/>
          <a:lstStyle/>
          <a:p>
            <a:pPr algn="l"/>
            <a:endParaRPr lang="en-US" dirty="0"/>
          </a:p>
        </p:txBody>
      </p:sp>
      <p:grpSp>
        <p:nvGrpSpPr>
          <p:cNvPr id="4" name="Group 3">
            <a:extLst>
              <a:ext uri="{FF2B5EF4-FFF2-40B4-BE49-F238E27FC236}">
                <a16:creationId xmlns:a16="http://schemas.microsoft.com/office/drawing/2014/main" id="{EF81E591-3873-6FE4-95EB-DA604EDF9EBC}"/>
              </a:ext>
            </a:extLst>
          </p:cNvPr>
          <p:cNvGrpSpPr/>
          <p:nvPr userDrawn="1"/>
        </p:nvGrpSpPr>
        <p:grpSpPr>
          <a:xfrm>
            <a:off x="6096000" y="327025"/>
            <a:ext cx="0" cy="6203950"/>
            <a:chOff x="6096000" y="327025"/>
            <a:chExt cx="0" cy="6203950"/>
          </a:xfrm>
        </p:grpSpPr>
        <p:cxnSp>
          <p:nvCxnSpPr>
            <p:cNvPr id="5" name="Straight Connector 4">
              <a:extLst>
                <a:ext uri="{FF2B5EF4-FFF2-40B4-BE49-F238E27FC236}">
                  <a16:creationId xmlns:a16="http://schemas.microsoft.com/office/drawing/2014/main" id="{0A7C9956-6C25-EB39-6997-F949957C62D7}"/>
                </a:ext>
              </a:extLst>
            </p:cNvPr>
            <p:cNvCxnSpPr>
              <a:cxnSpLocks/>
            </p:cNvCxnSpPr>
            <p:nvPr/>
          </p:nvCxnSpPr>
          <p:spPr>
            <a:xfrm flipV="1">
              <a:off x="6096000" y="6281057"/>
              <a:ext cx="0" cy="249918"/>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88B0979-92D8-B3DF-EEC8-6ACC5604FAFF}"/>
                </a:ext>
              </a:extLst>
            </p:cNvPr>
            <p:cNvCxnSpPr>
              <a:cxnSpLocks/>
            </p:cNvCxnSpPr>
            <p:nvPr/>
          </p:nvCxnSpPr>
          <p:spPr>
            <a:xfrm flipV="1">
              <a:off x="6096000" y="327025"/>
              <a:ext cx="0" cy="249918"/>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22610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04">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8BA9668-A78D-632D-FE8F-C62FE04F29A6}"/>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a:t>Click to edit Master title style</a:t>
            </a:r>
            <a:endParaRPr lang="en-US" dirty="0"/>
          </a:p>
        </p:txBody>
      </p:sp>
      <p:sp>
        <p:nvSpPr>
          <p:cNvPr id="5" name="Content Placeholder 7">
            <a:extLst>
              <a:ext uri="{FF2B5EF4-FFF2-40B4-BE49-F238E27FC236}">
                <a16:creationId xmlns:a16="http://schemas.microsoft.com/office/drawing/2014/main" id="{0DA40DDB-ECC4-BF05-805D-56550EB8CB9B}"/>
              </a:ext>
            </a:extLst>
          </p:cNvPr>
          <p:cNvSpPr>
            <a:spLocks noGrp="1"/>
          </p:cNvSpPr>
          <p:nvPr>
            <p:ph sz="quarter" idx="15"/>
          </p:nvPr>
        </p:nvSpPr>
        <p:spPr>
          <a:xfrm>
            <a:off x="837521" y="3813681"/>
            <a:ext cx="4844142" cy="2188317"/>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a:extLst>
              <a:ext uri="{FF2B5EF4-FFF2-40B4-BE49-F238E27FC236}">
                <a16:creationId xmlns:a16="http://schemas.microsoft.com/office/drawing/2014/main" id="{37C70689-88FA-027C-9354-13057024FA9F}"/>
              </a:ext>
            </a:extLst>
          </p:cNvPr>
          <p:cNvSpPr>
            <a:spLocks noGrp="1"/>
          </p:cNvSpPr>
          <p:nvPr>
            <p:ph sz="half" idx="13"/>
          </p:nvPr>
        </p:nvSpPr>
        <p:spPr>
          <a:xfrm>
            <a:off x="6455228" y="853334"/>
            <a:ext cx="4898571" cy="5151334"/>
          </a:xfrm>
        </p:spPr>
        <p:txBody>
          <a:bodyPr>
            <a:normAutofit/>
          </a:bodyPr>
          <a:lstStyle>
            <a:lvl1pPr marL="342900" indent="-342900">
              <a:lnSpc>
                <a:spcPct val="100000"/>
              </a:lnSpc>
              <a:buFont typeface="Arial" panose="020B0604020202020204" pitchFamily="34" charset="0"/>
              <a:buChar char="•"/>
              <a:defRPr lang="en-US" sz="2400" b="1" kern="1200" dirty="0">
                <a:solidFill>
                  <a:schemeClr val="accent3"/>
                </a:solidFill>
                <a:latin typeface="+mn-lt"/>
                <a:ea typeface="+mn-ea"/>
                <a:cs typeface="+mn-cs"/>
              </a:defRPr>
            </a:lvl1pPr>
            <a:lvl2pPr marL="347472" indent="0">
              <a:lnSpc>
                <a:spcPct val="100000"/>
              </a:lnSpc>
              <a:spcBef>
                <a:spcPts val="0"/>
              </a:spcBef>
              <a:buFont typeface="Arial" panose="020B0604020202020204" pitchFamily="34" charset="0"/>
              <a:buNone/>
              <a:defRPr lang="en-US" sz="2400" b="0" kern="1200" dirty="0">
                <a:solidFill>
                  <a:schemeClr val="accent3"/>
                </a:solidFill>
                <a:latin typeface="+mn-lt"/>
                <a:ea typeface="+mn-ea"/>
                <a:cs typeface="+mn-cs"/>
              </a:defRPr>
            </a:lvl2pPr>
            <a:lvl3pPr marL="731520" indent="-342900">
              <a:lnSpc>
                <a:spcPct val="100000"/>
              </a:lnSpc>
              <a:spcBef>
                <a:spcPts val="1000"/>
              </a:spcBef>
              <a:buFont typeface="Arial" panose="020B0604020202020204" pitchFamily="34" charset="0"/>
              <a:buChar char="•"/>
              <a:defRPr lang="en-US" sz="2400" b="1" kern="1200" dirty="0">
                <a:solidFill>
                  <a:schemeClr val="accent3"/>
                </a:solidFill>
                <a:latin typeface="+mn-lt"/>
                <a:ea typeface="+mn-ea"/>
                <a:cs typeface="+mn-cs"/>
              </a:defRPr>
            </a:lvl3pPr>
            <a:lvl4pPr marL="731520" indent="0">
              <a:lnSpc>
                <a:spcPct val="100000"/>
              </a:lnSpc>
              <a:spcBef>
                <a:spcPts val="0"/>
              </a:spcBef>
              <a:buFont typeface="Arial" panose="020B0604020202020204" pitchFamily="34" charset="0"/>
              <a:buNone/>
              <a:defRPr lang="en-US" sz="2400" b="0" kern="1200" dirty="0">
                <a:solidFill>
                  <a:schemeClr val="accent3"/>
                </a:solidFill>
                <a:latin typeface="+mn-lt"/>
                <a:ea typeface="+mn-ea"/>
                <a:cs typeface="+mn-cs"/>
              </a:defRPr>
            </a:lvl4pPr>
            <a:lvl5pPr marL="1097280" indent="-342900">
              <a:lnSpc>
                <a:spcPct val="100000"/>
              </a:lnSpc>
              <a:spcBef>
                <a:spcPts val="1000"/>
              </a:spcBef>
              <a:buFont typeface="Arial" panose="020B0604020202020204" pitchFamily="34" charset="0"/>
              <a:buChar char="•"/>
              <a:defRPr lang="en-US" sz="2400" b="0" kern="1200" dirty="0">
                <a:solidFill>
                  <a:schemeClr val="accent3"/>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87C0568B-88EF-9F5A-D39D-8C9C4C573B4B}"/>
              </a:ext>
            </a:extLst>
          </p:cNvPr>
          <p:cNvCxnSpPr>
            <a:cxnSpLocks/>
          </p:cNvCxnSpPr>
          <p:nvPr userDrawn="1"/>
        </p:nvCxnSpPr>
        <p:spPr>
          <a:xfrm flipV="1">
            <a:off x="6096000" y="327025"/>
            <a:ext cx="0" cy="616086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 name="Footer Placeholder 4">
            <a:extLst>
              <a:ext uri="{FF2B5EF4-FFF2-40B4-BE49-F238E27FC236}">
                <a16:creationId xmlns:a16="http://schemas.microsoft.com/office/drawing/2014/main" id="{14585FEF-898A-BE20-0E49-7060E3A08DBE}"/>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2" name="Date Placeholder 3">
            <a:extLst>
              <a:ext uri="{FF2B5EF4-FFF2-40B4-BE49-F238E27FC236}">
                <a16:creationId xmlns:a16="http://schemas.microsoft.com/office/drawing/2014/main" id="{0CAC8CAA-7BE1-C6AD-8CAA-7EF23C3F3856}"/>
              </a:ext>
            </a:extLst>
          </p:cNvPr>
          <p:cNvSpPr>
            <a:spLocks noGrp="1"/>
          </p:cNvSpPr>
          <p:nvPr>
            <p:ph type="dt" sz="half" idx="14"/>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03BBD6F9-FF78-4379-B47B-B6CCD4905C21}" type="datetime1">
              <a:rPr lang="en-US" smtClean="0"/>
              <a:t>2/4/2025</a:t>
            </a:fld>
            <a:endParaRPr lang="en-US" dirty="0"/>
          </a:p>
        </p:txBody>
      </p:sp>
    </p:spTree>
    <p:extLst>
      <p:ext uri="{BB962C8B-B14F-4D97-AF65-F5344CB8AC3E}">
        <p14:creationId xmlns:p14="http://schemas.microsoft.com/office/powerpoint/2010/main" val="3112972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1754505" y="1013460"/>
            <a:ext cx="8682990" cy="2230802"/>
          </a:xfrm>
        </p:spPr>
        <p:txBody>
          <a:bodyPr anchor="b">
            <a:normAutofit/>
          </a:bodyPr>
          <a:lstStyle>
            <a:lvl1pPr algn="ctr">
              <a:defRPr sz="4800">
                <a:solidFill>
                  <a:schemeClr val="accent3"/>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1754505" y="3429000"/>
            <a:ext cx="8682989" cy="2230802"/>
          </a:xfrm>
        </p:spPr>
        <p:txBody>
          <a:bodyPr anchor="t" anchorCtr="0">
            <a:normAutofit/>
          </a:bodyPr>
          <a:lstStyle>
            <a:lvl1pPr marL="0" indent="0" algn="ctr">
              <a:lnSpc>
                <a:spcPct val="200000"/>
              </a:lnSpc>
              <a:buNone/>
              <a:defRPr lang="en-US" sz="1600" kern="1200" cap="all" spc="300" dirty="0">
                <a:solidFill>
                  <a:prstClr val="black"/>
                </a:solidFill>
                <a:latin typeface="+mn-lt"/>
                <a:ea typeface="+mn-ea"/>
                <a:cs typeface="+mn-cs"/>
              </a:defRPr>
            </a:lvl1pPr>
            <a:lvl2pPr marL="742950" indent="-285750" algn="ctr">
              <a:lnSpc>
                <a:spcPct val="110000"/>
              </a:lnSpc>
              <a:buFont typeface="Arial" panose="020B0604020202020204" pitchFamily="34" charset="0"/>
              <a:buChar char="•"/>
              <a:defRPr lang="en-US" sz="1600" kern="1200" cap="none" spc="0" baseline="0" dirty="0">
                <a:solidFill>
                  <a:prstClr val="black"/>
                </a:solidFill>
                <a:latin typeface="+mn-lt"/>
                <a:ea typeface="+mn-ea"/>
                <a:cs typeface="+mn-cs"/>
              </a:defRPr>
            </a:lvl2pPr>
            <a:lvl3pPr marL="1200150" indent="-285750" algn="ctr">
              <a:lnSpc>
                <a:spcPct val="110000"/>
              </a:lnSpc>
              <a:buFont typeface="Arial" panose="020B0604020202020204" pitchFamily="34" charset="0"/>
              <a:buChar char="•"/>
              <a:defRPr lang="en-US" sz="1600" kern="1200" cap="none" spc="0" baseline="0" dirty="0">
                <a:solidFill>
                  <a:prstClr val="black"/>
                </a:solidFill>
                <a:latin typeface="+mn-lt"/>
                <a:ea typeface="+mn-ea"/>
                <a:cs typeface="+mn-cs"/>
              </a:defRPr>
            </a:lvl3pPr>
            <a:lvl4pPr marL="1657350" indent="-285750" algn="ctr">
              <a:lnSpc>
                <a:spcPct val="110000"/>
              </a:lnSpc>
              <a:buFont typeface="Arial" panose="020B0604020202020204" pitchFamily="34" charset="0"/>
              <a:buChar char="•"/>
              <a:defRPr lang="en-US" sz="1600" kern="1200" cap="none" spc="0" baseline="0" dirty="0">
                <a:solidFill>
                  <a:prstClr val="black"/>
                </a:solidFill>
                <a:latin typeface="+mn-lt"/>
                <a:ea typeface="+mn-ea"/>
                <a:cs typeface="+mn-cs"/>
              </a:defRPr>
            </a:lvl4pPr>
            <a:lvl5pPr marL="2114550" indent="-285750" algn="ctr">
              <a:lnSpc>
                <a:spcPct val="110000"/>
              </a:lnSpc>
              <a:buFont typeface="Arial" panose="020B0604020202020204" pitchFamily="34" charset="0"/>
              <a:buChar char="•"/>
              <a:defRPr lang="en-US" sz="1600" kern="1200" cap="none" spc="0" baseline="0" dirty="0">
                <a:solidFill>
                  <a:prstClr val="black"/>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20754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838200" y="853333"/>
            <a:ext cx="4844143" cy="5151334"/>
          </a:xfrm>
        </p:spPr>
        <p:txBody>
          <a:bodyPr anchor="ctr">
            <a:normAutofit/>
          </a:bodyPr>
          <a:lstStyle>
            <a:lvl1pPr algn="ctr">
              <a:defRPr sz="3600">
                <a:solidFill>
                  <a:schemeClr val="accent3"/>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6455229" y="853333"/>
            <a:ext cx="4920342" cy="5151334"/>
          </a:xfrm>
        </p:spPr>
        <p:txBody>
          <a:bodyPr anchor="ctr" anchorCtr="0">
            <a:normAutofit/>
          </a:bodyPr>
          <a:lstStyle>
            <a:lvl1pPr marL="0" indent="0" algn="ctr">
              <a:lnSpc>
                <a:spcPct val="200000"/>
              </a:lnSpc>
              <a:buNone/>
              <a:defRPr lang="en-US" sz="1600" kern="1200" cap="all" spc="300" dirty="0">
                <a:solidFill>
                  <a:prstClr val="black"/>
                </a:solidFill>
                <a:latin typeface="+mn-lt"/>
                <a:ea typeface="+mn-ea"/>
                <a:cs typeface="+mn-cs"/>
              </a:defRPr>
            </a:lvl1pPr>
            <a:lvl2pPr marL="742950" indent="-285750" algn="ctr">
              <a:lnSpc>
                <a:spcPct val="120000"/>
              </a:lnSpc>
              <a:buFont typeface="Arial" panose="020B0604020202020204" pitchFamily="34" charset="0"/>
              <a:buChar char="•"/>
              <a:defRPr lang="en-US" sz="1600" kern="1200" cap="none" spc="0" baseline="0" dirty="0">
                <a:solidFill>
                  <a:prstClr val="black"/>
                </a:solidFill>
                <a:latin typeface="+mn-lt"/>
                <a:ea typeface="+mn-ea"/>
                <a:cs typeface="+mn-cs"/>
              </a:defRPr>
            </a:lvl2pPr>
            <a:lvl3pPr marL="1200150" indent="-285750" algn="ctr">
              <a:lnSpc>
                <a:spcPct val="120000"/>
              </a:lnSpc>
              <a:buFont typeface="Arial" panose="020B0604020202020204" pitchFamily="34" charset="0"/>
              <a:buChar char="•"/>
              <a:defRPr lang="en-US" sz="1600" kern="1200" cap="none" spc="0" baseline="0" dirty="0">
                <a:solidFill>
                  <a:prstClr val="black"/>
                </a:solidFill>
                <a:latin typeface="+mn-lt"/>
                <a:ea typeface="+mn-ea"/>
                <a:cs typeface="+mn-cs"/>
              </a:defRPr>
            </a:lvl3pPr>
            <a:lvl4pPr marL="1657350" indent="-285750" algn="ctr">
              <a:lnSpc>
                <a:spcPct val="120000"/>
              </a:lnSpc>
              <a:buFont typeface="Arial" panose="020B0604020202020204" pitchFamily="34" charset="0"/>
              <a:buChar char="•"/>
              <a:defRPr lang="en-US" sz="1600" kern="1200" cap="none" spc="0" baseline="0" dirty="0">
                <a:solidFill>
                  <a:prstClr val="black"/>
                </a:solidFill>
                <a:latin typeface="+mn-lt"/>
                <a:ea typeface="+mn-ea"/>
                <a:cs typeface="+mn-cs"/>
              </a:defRPr>
            </a:lvl4pPr>
            <a:lvl5pPr marL="2114550" indent="-285750" algn="ctr">
              <a:lnSpc>
                <a:spcPct val="120000"/>
              </a:lnSpc>
              <a:buFont typeface="Arial" panose="020B0604020202020204" pitchFamily="34" charset="0"/>
              <a:buChar char="•"/>
              <a:defRPr lang="en-US" sz="1600" kern="1200" cap="none" spc="0" baseline="0" dirty="0">
                <a:solidFill>
                  <a:prstClr val="black"/>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a:extLst>
              <a:ext uri="{FF2B5EF4-FFF2-40B4-BE49-F238E27FC236}">
                <a16:creationId xmlns:a16="http://schemas.microsoft.com/office/drawing/2014/main" id="{EC2FAC39-06DA-FEF0-2302-B02B7C1CD3B1}"/>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9" name="Date Placeholder 3">
            <a:extLst>
              <a:ext uri="{FF2B5EF4-FFF2-40B4-BE49-F238E27FC236}">
                <a16:creationId xmlns:a16="http://schemas.microsoft.com/office/drawing/2014/main" id="{6244C766-4DBD-CE50-9374-1427F1FAE856}"/>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2AAF6C4C-B857-4C53-AEC7-D656D7ED2A76}" type="datetime1">
              <a:rPr lang="en-US" smtClean="0"/>
              <a:t>2/4/2025</a:t>
            </a:fld>
            <a:endParaRPr lang="en-US" dirty="0"/>
          </a:p>
        </p:txBody>
      </p:sp>
    </p:spTree>
    <p:extLst>
      <p:ext uri="{BB962C8B-B14F-4D97-AF65-F5344CB8AC3E}">
        <p14:creationId xmlns:p14="http://schemas.microsoft.com/office/powerpoint/2010/main" val="1000826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01">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p:nvPr>
        </p:nvSpPr>
        <p:spPr>
          <a:xfrm>
            <a:off x="838200" y="853334"/>
            <a:ext cx="4844142" cy="5151334"/>
          </a:xfrm>
        </p:spPr>
        <p:txBody>
          <a:bodyPr anchor="t">
            <a:noAutofit/>
          </a:bodyPr>
          <a:lstStyle>
            <a:lvl1pPr algn="l">
              <a:defRPr sz="5400" b="0">
                <a:solidFill>
                  <a:schemeClr val="accent1">
                    <a:lumMod val="20000"/>
                    <a:lumOff val="80000"/>
                  </a:schemeClr>
                </a:solidFill>
              </a:defRPr>
            </a:lvl1pPr>
          </a:lstStyle>
          <a:p>
            <a:r>
              <a:rPr lang="en-US" noProof="0"/>
              <a:t>Click to edit Master title style</a:t>
            </a:r>
            <a:endParaRPr lang="en-US" noProof="0" dirty="0"/>
          </a:p>
        </p:txBody>
      </p:sp>
      <p:sp>
        <p:nvSpPr>
          <p:cNvPr id="8" name="Picture Placeholder 7">
            <a:extLst>
              <a:ext uri="{FF2B5EF4-FFF2-40B4-BE49-F238E27FC236}">
                <a16:creationId xmlns:a16="http://schemas.microsoft.com/office/drawing/2014/main" id="{402CFA45-BBBD-162A-70AD-0B375405784D}"/>
              </a:ext>
            </a:extLst>
          </p:cNvPr>
          <p:cNvSpPr>
            <a:spLocks noGrp="1"/>
          </p:cNvSpPr>
          <p:nvPr>
            <p:ph type="pic" sz="quarter" idx="11"/>
          </p:nvPr>
        </p:nvSpPr>
        <p:spPr>
          <a:xfrm>
            <a:off x="6428012" y="685800"/>
            <a:ext cx="5070020" cy="5486400"/>
          </a:xfrm>
          <a:custGeom>
            <a:avLst/>
            <a:gdLst>
              <a:gd name="connsiteX0" fmla="*/ 5070020 w 5070020"/>
              <a:gd name="connsiteY0" fmla="*/ 0 h 5486400"/>
              <a:gd name="connsiteX1" fmla="*/ 5070020 w 5070020"/>
              <a:gd name="connsiteY1" fmla="*/ 5486400 h 5486400"/>
              <a:gd name="connsiteX2" fmla="*/ 0 w 5070020"/>
              <a:gd name="connsiteY2" fmla="*/ 5486399 h 5486400"/>
              <a:gd name="connsiteX3" fmla="*/ 0 w 5070020"/>
              <a:gd name="connsiteY3" fmla="*/ 579095 h 5486400"/>
              <a:gd name="connsiteX4" fmla="*/ 268 w 5070020"/>
              <a:gd name="connsiteY4" fmla="*/ 579362 h 5486400"/>
              <a:gd name="connsiteX5" fmla="*/ 582189 w 5070020"/>
              <a:gd name="connsiteY5" fmla="*/ 266 h 5486400"/>
              <a:gd name="connsiteX6" fmla="*/ 581922 w 5070020"/>
              <a:gd name="connsiteY6" fmla="*/ 1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0020" h="5486400">
                <a:moveTo>
                  <a:pt x="5070020" y="0"/>
                </a:moveTo>
                <a:lnTo>
                  <a:pt x="5070020" y="5486400"/>
                </a:lnTo>
                <a:lnTo>
                  <a:pt x="0" y="5486399"/>
                </a:lnTo>
                <a:lnTo>
                  <a:pt x="0" y="579095"/>
                </a:lnTo>
                <a:lnTo>
                  <a:pt x="268" y="579362"/>
                </a:lnTo>
                <a:lnTo>
                  <a:pt x="582189" y="266"/>
                </a:lnTo>
                <a:lnTo>
                  <a:pt x="581922" y="1"/>
                </a:lnTo>
                <a:close/>
              </a:path>
            </a:pathLst>
          </a:custGeom>
        </p:spPr>
        <p:txBody>
          <a:bodyPr wrap="square">
            <a:noAutofit/>
          </a:bodyPr>
          <a:lstStyle>
            <a:lvl1pPr marL="0" indent="0" algn="ctr">
              <a:buNone/>
              <a:defRPr sz="1600"/>
            </a:lvl1pPr>
          </a:lstStyle>
          <a:p>
            <a:r>
              <a:rPr lang="en-US"/>
              <a:t>Click icon to add picture</a:t>
            </a:r>
          </a:p>
        </p:txBody>
      </p:sp>
      <p:sp>
        <p:nvSpPr>
          <p:cNvPr id="4" name="Rectangle 3">
            <a:extLst>
              <a:ext uri="{FF2B5EF4-FFF2-40B4-BE49-F238E27FC236}">
                <a16:creationId xmlns:a16="http://schemas.microsoft.com/office/drawing/2014/main" id="{35CD2915-BBAC-A1F0-BC9D-D3EBE576B6CA}"/>
              </a:ext>
            </a:extLst>
          </p:cNvPr>
          <p:cNvSpPr/>
          <p:nvPr userDrawn="1"/>
        </p:nvSpPr>
        <p:spPr>
          <a:xfrm>
            <a:off x="361950" y="327025"/>
            <a:ext cx="11468100" cy="6203950"/>
          </a:xfrm>
          <a:prstGeom prst="rect">
            <a:avLst/>
          </a:prstGeom>
          <a:noFill/>
          <a:ln w="28575" cap="flat">
            <a:solidFill>
              <a:schemeClr val="accent3">
                <a:lumMod val="40000"/>
                <a:lumOff val="60000"/>
              </a:schemeClr>
            </a:solidFill>
            <a:prstDash val="solid"/>
            <a:miter/>
          </a:ln>
        </p:spPr>
        <p:txBody>
          <a:bodyPr rtlCol="0" anchor="ctr"/>
          <a:lstStyle/>
          <a:p>
            <a:pPr algn="l"/>
            <a:endParaRPr lang="en-US" dirty="0"/>
          </a:p>
        </p:txBody>
      </p:sp>
      <p:cxnSp>
        <p:nvCxnSpPr>
          <p:cNvPr id="6" name="Straight Connector 5">
            <a:extLst>
              <a:ext uri="{FF2B5EF4-FFF2-40B4-BE49-F238E27FC236}">
                <a16:creationId xmlns:a16="http://schemas.microsoft.com/office/drawing/2014/main" id="{731F310B-7369-4DED-0D01-CE0B2057D9A2}"/>
              </a:ext>
            </a:extLst>
          </p:cNvPr>
          <p:cNvCxnSpPr>
            <a:cxnSpLocks/>
          </p:cNvCxnSpPr>
          <p:nvPr/>
        </p:nvCxnSpPr>
        <p:spPr>
          <a:xfrm flipV="1">
            <a:off x="6096000" y="6281057"/>
            <a:ext cx="0" cy="249918"/>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7F80554-A5C0-4DF5-30C7-E8509F4304C5}"/>
              </a:ext>
            </a:extLst>
          </p:cNvPr>
          <p:cNvCxnSpPr>
            <a:cxnSpLocks/>
          </p:cNvCxnSpPr>
          <p:nvPr/>
        </p:nvCxnSpPr>
        <p:spPr>
          <a:xfrm flipV="1">
            <a:off x="6096000" y="327025"/>
            <a:ext cx="0" cy="6160861"/>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4722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01">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A9154-5D3B-2CDD-4D46-FD8867EFC004}"/>
              </a:ext>
            </a:extLst>
          </p:cNvPr>
          <p:cNvSpPr>
            <a:spLocks noGrp="1"/>
          </p:cNvSpPr>
          <p:nvPr>
            <p:ph type="title"/>
          </p:nvPr>
        </p:nvSpPr>
        <p:spPr>
          <a:xfrm>
            <a:off x="838200" y="853333"/>
            <a:ext cx="4844143" cy="5151334"/>
          </a:xfrm>
        </p:spPr>
        <p:txBody>
          <a:bodyPr anchor="ctr">
            <a:normAutofit/>
          </a:bodyPr>
          <a:lstStyle>
            <a:lvl1pPr algn="ctr">
              <a:defRPr sz="3600">
                <a:solidFill>
                  <a:schemeClr val="accent3"/>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6455228" y="853333"/>
            <a:ext cx="4997631" cy="5151334"/>
          </a:xfrm>
        </p:spPr>
        <p:txBody>
          <a:bodyPr anchor="ctr" anchorCtr="0">
            <a:normAutofit/>
          </a:bodyPr>
          <a:lstStyle>
            <a:lvl1pPr marL="0" indent="0">
              <a:lnSpc>
                <a:spcPct val="100000"/>
              </a:lnSpc>
              <a:buFont typeface="Arial" panose="020B0604020202020204" pitchFamily="34" charset="0"/>
              <a:buNone/>
              <a:defRPr lang="en-US" sz="2000" kern="1200" dirty="0">
                <a:solidFill>
                  <a:schemeClr val="tx1"/>
                </a:solidFill>
                <a:latin typeface="+mn-lt"/>
                <a:ea typeface="+mn-ea"/>
                <a:cs typeface="+mn-cs"/>
              </a:defRPr>
            </a:lvl1pPr>
            <a:lvl2pPr marL="800100" indent="-342900">
              <a:lnSpc>
                <a:spcPct val="100000"/>
              </a:lnSpc>
              <a:buFont typeface="Arial" panose="020B0604020202020204" pitchFamily="34" charset="0"/>
              <a:buChar char="•"/>
              <a:defRPr lang="en-US" sz="2000" kern="1200" dirty="0">
                <a:solidFill>
                  <a:schemeClr val="tx1"/>
                </a:solidFill>
                <a:latin typeface="+mn-lt"/>
                <a:ea typeface="+mn-ea"/>
                <a:cs typeface="+mn-cs"/>
              </a:defRPr>
            </a:lvl2pPr>
            <a:lvl3pPr marL="1257300" indent="-342900">
              <a:lnSpc>
                <a:spcPct val="100000"/>
              </a:lnSpc>
              <a:buFont typeface="Arial" panose="020B0604020202020204" pitchFamily="34" charset="0"/>
              <a:buChar char="•"/>
              <a:defRPr lang="en-US" sz="2000" kern="1200" dirty="0">
                <a:solidFill>
                  <a:schemeClr val="tx1"/>
                </a:solidFill>
                <a:latin typeface="+mn-lt"/>
                <a:ea typeface="+mn-ea"/>
                <a:cs typeface="+mn-cs"/>
              </a:defRPr>
            </a:lvl3pPr>
            <a:lvl4pPr marL="1714500" indent="-342900">
              <a:lnSpc>
                <a:spcPct val="100000"/>
              </a:lnSpc>
              <a:buFont typeface="Arial" panose="020B0604020202020204" pitchFamily="34" charset="0"/>
              <a:buChar char="•"/>
              <a:defRPr lang="en-US" sz="2000" kern="1200" dirty="0">
                <a:solidFill>
                  <a:schemeClr val="tx1"/>
                </a:solidFill>
                <a:latin typeface="+mn-lt"/>
                <a:ea typeface="+mn-ea"/>
                <a:cs typeface="+mn-cs"/>
              </a:defRPr>
            </a:lvl4pPr>
            <a:lvl5pPr marL="2171700" indent="-342900">
              <a:lnSpc>
                <a:spcPct val="100000"/>
              </a:lnSpc>
              <a:buFont typeface="Arial" panose="020B0604020202020204" pitchFamily="34" charset="0"/>
              <a:buChar char="•"/>
              <a:defRPr lang="en-US" sz="200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4">
            <a:extLst>
              <a:ext uri="{FF2B5EF4-FFF2-40B4-BE49-F238E27FC236}">
                <a16:creationId xmlns:a16="http://schemas.microsoft.com/office/drawing/2014/main" id="{024DDF44-6A4A-DA03-A8BE-598DC99E8900}"/>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13" name="Date Placeholder 3">
            <a:extLst>
              <a:ext uri="{FF2B5EF4-FFF2-40B4-BE49-F238E27FC236}">
                <a16:creationId xmlns:a16="http://schemas.microsoft.com/office/drawing/2014/main" id="{27F1B34D-5253-5267-DEAA-572BCF19BF8A}"/>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CAE074D3-6905-43E2-BEC0-283A6A564273}" type="datetime1">
              <a:rPr lang="en-US" smtClean="0"/>
              <a:t>2/4/2025</a:t>
            </a:fld>
            <a:endParaRPr lang="en-US" dirty="0"/>
          </a:p>
        </p:txBody>
      </p:sp>
    </p:spTree>
    <p:extLst>
      <p:ext uri="{BB962C8B-B14F-4D97-AF65-F5344CB8AC3E}">
        <p14:creationId xmlns:p14="http://schemas.microsoft.com/office/powerpoint/2010/main" val="1456234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02">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p:nvPr>
        </p:nvSpPr>
        <p:spPr>
          <a:xfrm>
            <a:off x="838200" y="853334"/>
            <a:ext cx="4844142" cy="3939646"/>
          </a:xfrm>
        </p:spPr>
        <p:txBody>
          <a:bodyPr anchor="t">
            <a:noAutofit/>
          </a:bodyPr>
          <a:lstStyle>
            <a:lvl1pPr algn="l">
              <a:defRPr sz="5400" b="0">
                <a:solidFill>
                  <a:schemeClr val="accent1">
                    <a:lumMod val="20000"/>
                    <a:lumOff val="80000"/>
                  </a:schemeClr>
                </a:solidFill>
              </a:defRPr>
            </a:lvl1pPr>
          </a:lstStyle>
          <a:p>
            <a:r>
              <a:rPr lang="en-US" noProof="0"/>
              <a:t>Click to edit Master title style</a:t>
            </a:r>
            <a:endParaRPr lang="en-US" noProof="0" dirty="0"/>
          </a:p>
        </p:txBody>
      </p:sp>
      <p:sp>
        <p:nvSpPr>
          <p:cNvPr id="3" name="Text Placeholder 14">
            <a:extLst>
              <a:ext uri="{FF2B5EF4-FFF2-40B4-BE49-F238E27FC236}">
                <a16:creationId xmlns:a16="http://schemas.microsoft.com/office/drawing/2014/main" id="{4F555129-A180-DABF-24A6-1FBDA958D770}"/>
              </a:ext>
            </a:extLst>
          </p:cNvPr>
          <p:cNvSpPr>
            <a:spLocks noGrp="1"/>
          </p:cNvSpPr>
          <p:nvPr>
            <p:ph type="body" sz="quarter" idx="13"/>
          </p:nvPr>
        </p:nvSpPr>
        <p:spPr>
          <a:xfrm>
            <a:off x="838199" y="5029200"/>
            <a:ext cx="4844143" cy="1169761"/>
          </a:xfrm>
        </p:spPr>
        <p:txBody>
          <a:bodyPr anchor="b">
            <a:normAutofit/>
          </a:bodyPr>
          <a:lstStyle>
            <a:lvl1pPr marL="0" indent="0" algn="l">
              <a:buNone/>
              <a:defRPr sz="1800" b="0" i="0" cap="all" spc="300" baseline="0">
                <a:solidFill>
                  <a:schemeClr val="accent1">
                    <a:lumMod val="20000"/>
                    <a:lumOff val="80000"/>
                  </a:schemeClr>
                </a:solidFill>
              </a:defRPr>
            </a:lvl1pPr>
          </a:lstStyle>
          <a:p>
            <a:pPr lvl="0"/>
            <a:r>
              <a:rPr lang="en-US" noProof="0"/>
              <a:t>Click to edit Master text styles</a:t>
            </a:r>
          </a:p>
        </p:txBody>
      </p:sp>
      <p:sp>
        <p:nvSpPr>
          <p:cNvPr id="5" name="Picture Placeholder 4">
            <a:extLst>
              <a:ext uri="{FF2B5EF4-FFF2-40B4-BE49-F238E27FC236}">
                <a16:creationId xmlns:a16="http://schemas.microsoft.com/office/drawing/2014/main" id="{7E309519-3E22-556C-E01C-12137A86C950}"/>
              </a:ext>
            </a:extLst>
          </p:cNvPr>
          <p:cNvSpPr>
            <a:spLocks noGrp="1"/>
          </p:cNvSpPr>
          <p:nvPr>
            <p:ph type="pic" sz="quarter" idx="11"/>
          </p:nvPr>
        </p:nvSpPr>
        <p:spPr>
          <a:xfrm>
            <a:off x="6428012" y="685800"/>
            <a:ext cx="5070020" cy="5486400"/>
          </a:xfrm>
          <a:custGeom>
            <a:avLst/>
            <a:gdLst>
              <a:gd name="connsiteX0" fmla="*/ 5070020 w 5070020"/>
              <a:gd name="connsiteY0" fmla="*/ 0 h 5486400"/>
              <a:gd name="connsiteX1" fmla="*/ 5070020 w 5070020"/>
              <a:gd name="connsiteY1" fmla="*/ 5486400 h 5486400"/>
              <a:gd name="connsiteX2" fmla="*/ 0 w 5070020"/>
              <a:gd name="connsiteY2" fmla="*/ 5486399 h 5486400"/>
              <a:gd name="connsiteX3" fmla="*/ 0 w 5070020"/>
              <a:gd name="connsiteY3" fmla="*/ 579095 h 5486400"/>
              <a:gd name="connsiteX4" fmla="*/ 268 w 5070020"/>
              <a:gd name="connsiteY4" fmla="*/ 579362 h 5486400"/>
              <a:gd name="connsiteX5" fmla="*/ 582189 w 5070020"/>
              <a:gd name="connsiteY5" fmla="*/ 266 h 5486400"/>
              <a:gd name="connsiteX6" fmla="*/ 581922 w 5070020"/>
              <a:gd name="connsiteY6" fmla="*/ 1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0020" h="5486400">
                <a:moveTo>
                  <a:pt x="5070020" y="0"/>
                </a:moveTo>
                <a:lnTo>
                  <a:pt x="5070020" y="5486400"/>
                </a:lnTo>
                <a:lnTo>
                  <a:pt x="0" y="5486399"/>
                </a:lnTo>
                <a:lnTo>
                  <a:pt x="0" y="579095"/>
                </a:lnTo>
                <a:lnTo>
                  <a:pt x="268" y="579362"/>
                </a:lnTo>
                <a:lnTo>
                  <a:pt x="582189" y="266"/>
                </a:lnTo>
                <a:lnTo>
                  <a:pt x="581922" y="1"/>
                </a:lnTo>
                <a:close/>
              </a:path>
            </a:pathLst>
          </a:custGeom>
        </p:spPr>
        <p:txBody>
          <a:bodyPr wrap="square">
            <a:noAutofit/>
          </a:bodyPr>
          <a:lstStyle>
            <a:lvl1pPr marL="0" indent="0" algn="ctr">
              <a:buNone/>
              <a:defRPr sz="1600"/>
            </a:lvl1pPr>
          </a:lstStyle>
          <a:p>
            <a:r>
              <a:rPr lang="en-US"/>
              <a:t>Click icon to add picture</a:t>
            </a:r>
          </a:p>
        </p:txBody>
      </p:sp>
      <p:sp>
        <p:nvSpPr>
          <p:cNvPr id="4" name="Rectangle 3">
            <a:extLst>
              <a:ext uri="{FF2B5EF4-FFF2-40B4-BE49-F238E27FC236}">
                <a16:creationId xmlns:a16="http://schemas.microsoft.com/office/drawing/2014/main" id="{35CD2915-BBAC-A1F0-BC9D-D3EBE576B6CA}"/>
              </a:ext>
            </a:extLst>
          </p:cNvPr>
          <p:cNvSpPr/>
          <p:nvPr userDrawn="1"/>
        </p:nvSpPr>
        <p:spPr>
          <a:xfrm>
            <a:off x="361950" y="327025"/>
            <a:ext cx="11468100" cy="6203950"/>
          </a:xfrm>
          <a:prstGeom prst="rect">
            <a:avLst/>
          </a:prstGeom>
          <a:noFill/>
          <a:ln w="28575" cap="flat">
            <a:solidFill>
              <a:schemeClr val="accent3">
                <a:lumMod val="60000"/>
                <a:lumOff val="40000"/>
              </a:schemeClr>
            </a:solidFill>
            <a:prstDash val="solid"/>
            <a:miter/>
          </a:ln>
        </p:spPr>
        <p:txBody>
          <a:bodyPr rtlCol="0" anchor="ctr"/>
          <a:lstStyle/>
          <a:p>
            <a:pPr algn="l"/>
            <a:endParaRPr lang="en-US" dirty="0"/>
          </a:p>
        </p:txBody>
      </p:sp>
      <p:cxnSp>
        <p:nvCxnSpPr>
          <p:cNvPr id="6" name="Straight Connector 5">
            <a:extLst>
              <a:ext uri="{FF2B5EF4-FFF2-40B4-BE49-F238E27FC236}">
                <a16:creationId xmlns:a16="http://schemas.microsoft.com/office/drawing/2014/main" id="{731F310B-7369-4DED-0D01-CE0B2057D9A2}"/>
              </a:ext>
            </a:extLst>
          </p:cNvPr>
          <p:cNvCxnSpPr>
            <a:cxnSpLocks/>
          </p:cNvCxnSpPr>
          <p:nvPr/>
        </p:nvCxnSpPr>
        <p:spPr>
          <a:xfrm flipV="1">
            <a:off x="6096000" y="6281057"/>
            <a:ext cx="0" cy="249918"/>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7F80554-A5C0-4DF5-30C7-E8509F4304C5}"/>
              </a:ext>
            </a:extLst>
          </p:cNvPr>
          <p:cNvCxnSpPr>
            <a:cxnSpLocks/>
          </p:cNvCxnSpPr>
          <p:nvPr/>
        </p:nvCxnSpPr>
        <p:spPr>
          <a:xfrm flipV="1">
            <a:off x="6096000" y="327025"/>
            <a:ext cx="0" cy="6160861"/>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933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01">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567DDB1-50BA-053F-5044-13CD972E03BF}"/>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a:t>Click to edit Master title style</a:t>
            </a:r>
            <a:endParaRPr lang="en-US" dirty="0"/>
          </a:p>
        </p:txBody>
      </p:sp>
      <p:sp>
        <p:nvSpPr>
          <p:cNvPr id="2" name="Content Placeholder 3">
            <a:extLst>
              <a:ext uri="{FF2B5EF4-FFF2-40B4-BE49-F238E27FC236}">
                <a16:creationId xmlns:a16="http://schemas.microsoft.com/office/drawing/2014/main" id="{E0F5E438-B3C9-C45F-E900-E6E1E3E8DB1B}"/>
              </a:ext>
            </a:extLst>
          </p:cNvPr>
          <p:cNvSpPr>
            <a:spLocks noGrp="1"/>
          </p:cNvSpPr>
          <p:nvPr>
            <p:ph sz="half" idx="13"/>
          </p:nvPr>
        </p:nvSpPr>
        <p:spPr>
          <a:xfrm>
            <a:off x="838200" y="3813681"/>
            <a:ext cx="4898571" cy="2188317"/>
          </a:xfrm>
        </p:spPr>
        <p:txBody>
          <a:bodyPr>
            <a:normAutofit/>
          </a:bodyPr>
          <a:lstStyle>
            <a:lvl1pPr marL="0" indent="0">
              <a:lnSpc>
                <a:spcPct val="100000"/>
              </a:lnSpc>
              <a:buFont typeface="Arial" panose="020B0604020202020204" pitchFamily="34" charset="0"/>
              <a:buNone/>
              <a:defRPr sz="2000">
                <a:solidFill>
                  <a:schemeClr val="tx1"/>
                </a:solidFill>
              </a:defRPr>
            </a:lvl1pPr>
            <a:lvl2pPr marL="457200" indent="0">
              <a:lnSpc>
                <a:spcPct val="100000"/>
              </a:lnSpc>
              <a:buFont typeface="Arial" panose="020B0604020202020204" pitchFamily="34" charset="0"/>
              <a:buNone/>
              <a:defRPr sz="2000">
                <a:solidFill>
                  <a:schemeClr val="tx1"/>
                </a:solidFill>
              </a:defRPr>
            </a:lvl2pPr>
            <a:lvl3pPr marL="914400" indent="0">
              <a:lnSpc>
                <a:spcPct val="100000"/>
              </a:lnSpc>
              <a:buFont typeface="Arial" panose="020B0604020202020204" pitchFamily="34" charset="0"/>
              <a:buNone/>
              <a:defRPr sz="2000">
                <a:solidFill>
                  <a:schemeClr val="tx1"/>
                </a:solidFill>
              </a:defRPr>
            </a:lvl3pPr>
            <a:lvl4pPr marL="1371600" indent="0">
              <a:lnSpc>
                <a:spcPct val="100000"/>
              </a:lnSpc>
              <a:buFont typeface="Arial" panose="020B0604020202020204" pitchFamily="34" charset="0"/>
              <a:buNone/>
              <a:defRPr sz="2000">
                <a:solidFill>
                  <a:schemeClr val="tx1"/>
                </a:solidFill>
              </a:defRPr>
            </a:lvl4pPr>
            <a:lvl5pPr marL="1828800" indent="0">
              <a:lnSpc>
                <a:spcPct val="100000"/>
              </a:lnSpc>
              <a:buFont typeface="Arial" panose="020B0604020202020204" pitchFamily="34" charset="0"/>
              <a:buNone/>
              <a:defRPr sz="2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6509656" y="850392"/>
            <a:ext cx="4844144" cy="5404104"/>
          </a:xfrm>
        </p:spPr>
        <p:txBody>
          <a:bodyPr>
            <a:normAutofit/>
          </a:bodyPr>
          <a:lstStyle>
            <a:lvl1pPr marL="0" indent="0">
              <a:lnSpc>
                <a:spcPct val="100000"/>
              </a:lnSpc>
              <a:buNone/>
              <a:defRPr sz="2400">
                <a:solidFill>
                  <a:schemeClr val="tx1"/>
                </a:solidFill>
              </a:defRPr>
            </a:lvl1pPr>
            <a:lvl2pPr marL="800100" indent="-342900">
              <a:lnSpc>
                <a:spcPct val="100000"/>
              </a:lnSpc>
              <a:buFont typeface="Arial" panose="020B0604020202020204" pitchFamily="34" charset="0"/>
              <a:buChar char="•"/>
              <a:defRPr sz="2400">
                <a:solidFill>
                  <a:schemeClr val="tx1"/>
                </a:solidFill>
              </a:defRPr>
            </a:lvl2pPr>
            <a:lvl3pPr marL="1257300" indent="-342900">
              <a:lnSpc>
                <a:spcPct val="100000"/>
              </a:lnSpc>
              <a:buFont typeface="Arial" panose="020B0604020202020204" pitchFamily="34" charset="0"/>
              <a:buChar char="•"/>
              <a:defRPr sz="2400">
                <a:solidFill>
                  <a:schemeClr val="tx1"/>
                </a:solidFill>
              </a:defRPr>
            </a:lvl3pPr>
            <a:lvl4pPr marL="1714500" indent="-342900">
              <a:lnSpc>
                <a:spcPct val="100000"/>
              </a:lnSpc>
              <a:buFont typeface="Arial" panose="020B0604020202020204" pitchFamily="34" charset="0"/>
              <a:buChar char="•"/>
              <a:defRPr sz="2400">
                <a:solidFill>
                  <a:schemeClr val="tx1"/>
                </a:solidFill>
              </a:defRPr>
            </a:lvl4pPr>
            <a:lvl5pPr marL="2171700" indent="-342900">
              <a:lnSpc>
                <a:spcPct val="100000"/>
              </a:lnSpc>
              <a:buFont typeface="Arial" panose="020B0604020202020204" pitchFamily="34" charset="0"/>
              <a:buChar char="•"/>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a:extLst>
              <a:ext uri="{FF2B5EF4-FFF2-40B4-BE49-F238E27FC236}">
                <a16:creationId xmlns:a16="http://schemas.microsoft.com/office/drawing/2014/main" id="{779B0408-F353-B756-0CA4-644E881D17F4}"/>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5" name="Date Placeholder 3">
            <a:extLst>
              <a:ext uri="{FF2B5EF4-FFF2-40B4-BE49-F238E27FC236}">
                <a16:creationId xmlns:a16="http://schemas.microsoft.com/office/drawing/2014/main" id="{AD520D91-492B-A641-A848-BEB3248265F5}"/>
              </a:ext>
            </a:extLst>
          </p:cNvPr>
          <p:cNvSpPr>
            <a:spLocks noGrp="1"/>
          </p:cNvSpPr>
          <p:nvPr>
            <p:ph type="dt" sz="half" idx="14"/>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47050DF2-E1AE-4752-B51C-00A6271C04BA}" type="datetime1">
              <a:rPr lang="en-US" smtClean="0"/>
              <a:t>2/4/2025</a:t>
            </a:fld>
            <a:endParaRPr lang="en-US" dirty="0"/>
          </a:p>
        </p:txBody>
      </p:sp>
    </p:spTree>
    <p:extLst>
      <p:ext uri="{BB962C8B-B14F-4D97-AF65-F5344CB8AC3E}">
        <p14:creationId xmlns:p14="http://schemas.microsoft.com/office/powerpoint/2010/main" val="252903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ACD9AFCA-1D1A-D583-A3C7-F086816A2315}"/>
              </a:ext>
            </a:extLst>
          </p:cNvPr>
          <p:cNvCxnSpPr>
            <a:cxnSpLocks/>
          </p:cNvCxnSpPr>
          <p:nvPr userDrawn="1"/>
        </p:nvCxnSpPr>
        <p:spPr>
          <a:xfrm flipV="1">
            <a:off x="6096000" y="327025"/>
            <a:ext cx="0" cy="616086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4606A35E-DBB6-E5DF-F837-92E894DDB6DF}"/>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a:t>Click to edit Master title style</a:t>
            </a:r>
            <a:endParaRPr lang="en-US" dirty="0"/>
          </a:p>
        </p:txBody>
      </p:sp>
      <p:sp>
        <p:nvSpPr>
          <p:cNvPr id="5" name="Content Placeholder 3">
            <a:extLst>
              <a:ext uri="{FF2B5EF4-FFF2-40B4-BE49-F238E27FC236}">
                <a16:creationId xmlns:a16="http://schemas.microsoft.com/office/drawing/2014/main" id="{0899541C-E35F-E909-EAA3-7931F9A15E4A}"/>
              </a:ext>
            </a:extLst>
          </p:cNvPr>
          <p:cNvSpPr>
            <a:spLocks noGrp="1"/>
          </p:cNvSpPr>
          <p:nvPr>
            <p:ph sz="half" idx="2"/>
          </p:nvPr>
        </p:nvSpPr>
        <p:spPr>
          <a:xfrm>
            <a:off x="838200" y="3813682"/>
            <a:ext cx="4898571" cy="2188317"/>
          </a:xfrm>
        </p:spPr>
        <p:txBody>
          <a:bodyPr>
            <a:normAutofit/>
          </a:bodyPr>
          <a:lstStyle>
            <a:lvl1pPr marL="0" indent="0">
              <a:lnSpc>
                <a:spcPct val="100000"/>
              </a:lnSpc>
              <a:buFont typeface="Arial" panose="020B0604020202020204" pitchFamily="34" charset="0"/>
              <a:buNone/>
              <a:defRPr sz="2000">
                <a:solidFill>
                  <a:schemeClr val="tx1"/>
                </a:solidFill>
              </a:defRPr>
            </a:lvl1pPr>
            <a:lvl2pPr marL="457200" indent="0">
              <a:lnSpc>
                <a:spcPct val="100000"/>
              </a:lnSpc>
              <a:buFont typeface="Arial" panose="020B0604020202020204" pitchFamily="34" charset="0"/>
              <a:buNone/>
              <a:defRPr sz="2000">
                <a:solidFill>
                  <a:schemeClr val="tx1"/>
                </a:solidFill>
              </a:defRPr>
            </a:lvl2pPr>
            <a:lvl3pPr marL="914400" indent="0">
              <a:lnSpc>
                <a:spcPct val="100000"/>
              </a:lnSpc>
              <a:buFont typeface="Arial" panose="020B0604020202020204" pitchFamily="34" charset="0"/>
              <a:buNone/>
              <a:defRPr sz="2000">
                <a:solidFill>
                  <a:schemeClr val="tx1"/>
                </a:solidFill>
              </a:defRPr>
            </a:lvl3pPr>
            <a:lvl4pPr marL="1371600" indent="0">
              <a:lnSpc>
                <a:spcPct val="100000"/>
              </a:lnSpc>
              <a:buFont typeface="Arial" panose="020B0604020202020204" pitchFamily="34" charset="0"/>
              <a:buNone/>
              <a:defRPr sz="2000">
                <a:solidFill>
                  <a:schemeClr val="tx1"/>
                </a:solidFill>
              </a:defRPr>
            </a:lvl4pPr>
            <a:lvl5pPr marL="1828800" indent="0">
              <a:lnSpc>
                <a:spcPct val="100000"/>
              </a:lnSpc>
              <a:buFont typeface="Arial" panose="020B0604020202020204" pitchFamily="34" charset="0"/>
              <a:buNone/>
              <a:defRPr sz="2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Picture Placeholder 1">
            <a:extLst>
              <a:ext uri="{FF2B5EF4-FFF2-40B4-BE49-F238E27FC236}">
                <a16:creationId xmlns:a16="http://schemas.microsoft.com/office/drawing/2014/main" id="{9DB7DBB6-A2E9-1B6C-7928-330959C46249}"/>
              </a:ext>
            </a:extLst>
          </p:cNvPr>
          <p:cNvSpPr>
            <a:spLocks noGrp="1"/>
          </p:cNvSpPr>
          <p:nvPr>
            <p:ph type="pic" sz="quarter" idx="11"/>
          </p:nvPr>
        </p:nvSpPr>
        <p:spPr>
          <a:xfrm>
            <a:off x="6428012" y="685800"/>
            <a:ext cx="5070020" cy="5486400"/>
          </a:xfrm>
          <a:custGeom>
            <a:avLst/>
            <a:gdLst>
              <a:gd name="connsiteX0" fmla="*/ 5070020 w 5070020"/>
              <a:gd name="connsiteY0" fmla="*/ 0 h 5486400"/>
              <a:gd name="connsiteX1" fmla="*/ 5070020 w 5070020"/>
              <a:gd name="connsiteY1" fmla="*/ 5486400 h 5486400"/>
              <a:gd name="connsiteX2" fmla="*/ 0 w 5070020"/>
              <a:gd name="connsiteY2" fmla="*/ 5486399 h 5486400"/>
              <a:gd name="connsiteX3" fmla="*/ 0 w 5070020"/>
              <a:gd name="connsiteY3" fmla="*/ 579095 h 5486400"/>
              <a:gd name="connsiteX4" fmla="*/ 268 w 5070020"/>
              <a:gd name="connsiteY4" fmla="*/ 579362 h 5486400"/>
              <a:gd name="connsiteX5" fmla="*/ 582189 w 5070020"/>
              <a:gd name="connsiteY5" fmla="*/ 266 h 5486400"/>
              <a:gd name="connsiteX6" fmla="*/ 581922 w 5070020"/>
              <a:gd name="connsiteY6" fmla="*/ 1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0020" h="5486400">
                <a:moveTo>
                  <a:pt x="5070020" y="0"/>
                </a:moveTo>
                <a:lnTo>
                  <a:pt x="5070020" y="5486400"/>
                </a:lnTo>
                <a:lnTo>
                  <a:pt x="0" y="5486399"/>
                </a:lnTo>
                <a:lnTo>
                  <a:pt x="0" y="579095"/>
                </a:lnTo>
                <a:lnTo>
                  <a:pt x="268" y="579362"/>
                </a:lnTo>
                <a:lnTo>
                  <a:pt x="582189" y="266"/>
                </a:lnTo>
                <a:lnTo>
                  <a:pt x="581922" y="1"/>
                </a:lnTo>
                <a:close/>
              </a:path>
            </a:pathLst>
          </a:custGeom>
        </p:spPr>
        <p:txBody>
          <a:bodyPr wrap="square">
            <a:noAutofit/>
          </a:bodyPr>
          <a:lstStyle>
            <a:lvl1pPr marL="0" indent="0" algn="ctr">
              <a:buNone/>
              <a:defRPr sz="1600"/>
            </a:lvl1pPr>
          </a:lstStyle>
          <a:p>
            <a:r>
              <a:rPr lang="en-US"/>
              <a:t>Click icon to add picture</a:t>
            </a:r>
          </a:p>
        </p:txBody>
      </p:sp>
      <p:sp>
        <p:nvSpPr>
          <p:cNvPr id="9" name="Footer Placeholder 4">
            <a:extLst>
              <a:ext uri="{FF2B5EF4-FFF2-40B4-BE49-F238E27FC236}">
                <a16:creationId xmlns:a16="http://schemas.microsoft.com/office/drawing/2014/main" id="{2D560E12-0714-B7BE-9ED4-842720026BED}"/>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Tree>
    <p:extLst>
      <p:ext uri="{BB962C8B-B14F-4D97-AF65-F5344CB8AC3E}">
        <p14:creationId xmlns:p14="http://schemas.microsoft.com/office/powerpoint/2010/main" val="3179846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02">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8BA9668-A78D-632D-FE8F-C62FE04F29A6}"/>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838200" y="3813682"/>
            <a:ext cx="4898571" cy="2188317"/>
          </a:xfrm>
        </p:spPr>
        <p:txBody>
          <a:bodyPr>
            <a:normAutofit/>
          </a:bodyPr>
          <a:lstStyle>
            <a:lvl1pPr marL="0" indent="0">
              <a:lnSpc>
                <a:spcPct val="100000"/>
              </a:lnSpc>
              <a:buFont typeface="Arial" panose="020B0604020202020204" pitchFamily="34" charset="0"/>
              <a:buNone/>
              <a:defRPr sz="2000">
                <a:solidFill>
                  <a:schemeClr val="tx1"/>
                </a:solidFill>
              </a:defRPr>
            </a:lvl1pPr>
            <a:lvl2pPr marL="457200" indent="0">
              <a:lnSpc>
                <a:spcPct val="100000"/>
              </a:lnSpc>
              <a:buFont typeface="Arial" panose="020B0604020202020204" pitchFamily="34" charset="0"/>
              <a:buNone/>
              <a:defRPr sz="2000">
                <a:solidFill>
                  <a:schemeClr val="tx1"/>
                </a:solidFill>
              </a:defRPr>
            </a:lvl2pPr>
            <a:lvl3pPr marL="914400" indent="0">
              <a:lnSpc>
                <a:spcPct val="100000"/>
              </a:lnSpc>
              <a:buFont typeface="Arial" panose="020B0604020202020204" pitchFamily="34" charset="0"/>
              <a:buNone/>
              <a:defRPr sz="2000">
                <a:solidFill>
                  <a:schemeClr val="tx1"/>
                </a:solidFill>
              </a:defRPr>
            </a:lvl3pPr>
            <a:lvl4pPr marL="1371600" indent="0">
              <a:lnSpc>
                <a:spcPct val="100000"/>
              </a:lnSpc>
              <a:buFont typeface="Arial" panose="020B0604020202020204" pitchFamily="34" charset="0"/>
              <a:buNone/>
              <a:defRPr sz="2000">
                <a:solidFill>
                  <a:schemeClr val="tx1"/>
                </a:solidFill>
              </a:defRPr>
            </a:lvl4pPr>
            <a:lvl5pPr marL="1828800" indent="0">
              <a:lnSpc>
                <a:spcPct val="100000"/>
              </a:lnSpc>
              <a:buFont typeface="Arial" panose="020B0604020202020204" pitchFamily="34" charset="0"/>
              <a:buNone/>
              <a:defRPr sz="2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a:extLst>
              <a:ext uri="{FF2B5EF4-FFF2-40B4-BE49-F238E27FC236}">
                <a16:creationId xmlns:a16="http://schemas.microsoft.com/office/drawing/2014/main" id="{37C70689-88FA-027C-9354-13057024FA9F}"/>
              </a:ext>
            </a:extLst>
          </p:cNvPr>
          <p:cNvSpPr>
            <a:spLocks noGrp="1"/>
          </p:cNvSpPr>
          <p:nvPr>
            <p:ph sz="half" idx="13"/>
          </p:nvPr>
        </p:nvSpPr>
        <p:spPr>
          <a:xfrm>
            <a:off x="6455228" y="853334"/>
            <a:ext cx="4898571" cy="5151334"/>
          </a:xfrm>
        </p:spPr>
        <p:txBody>
          <a:bodyPr>
            <a:normAutofit/>
          </a:bodyPr>
          <a:lstStyle>
            <a:lvl1pPr marL="0" indent="0">
              <a:lnSpc>
                <a:spcPct val="100000"/>
              </a:lnSpc>
              <a:buFont typeface="Arial" panose="020B0604020202020204" pitchFamily="34" charset="0"/>
              <a:buNone/>
              <a:defRPr lang="en-US" sz="2400" b="1" kern="1200" dirty="0">
                <a:solidFill>
                  <a:schemeClr val="accent3"/>
                </a:solidFill>
                <a:latin typeface="+mn-lt"/>
                <a:ea typeface="+mn-ea"/>
                <a:cs typeface="+mn-cs"/>
              </a:defRPr>
            </a:lvl1pPr>
            <a:lvl2pPr marL="800100" indent="-342900">
              <a:lnSpc>
                <a:spcPct val="100000"/>
              </a:lnSpc>
              <a:buFont typeface="Arial" panose="020B0604020202020204" pitchFamily="34" charset="0"/>
              <a:buChar char="•"/>
              <a:defRPr lang="en-US" sz="2400" b="0" kern="1200" dirty="0">
                <a:solidFill>
                  <a:schemeClr val="accent3"/>
                </a:solidFill>
                <a:latin typeface="+mn-lt"/>
                <a:ea typeface="+mn-ea"/>
                <a:cs typeface="+mn-cs"/>
              </a:defRPr>
            </a:lvl2pPr>
            <a:lvl3pPr marL="1257300" indent="-342900">
              <a:lnSpc>
                <a:spcPct val="100000"/>
              </a:lnSpc>
              <a:buFont typeface="Arial" panose="020B0604020202020204" pitchFamily="34" charset="0"/>
              <a:buChar char="•"/>
              <a:defRPr lang="en-US" sz="2400" b="0" kern="1200" dirty="0">
                <a:solidFill>
                  <a:schemeClr val="accent3"/>
                </a:solidFill>
                <a:latin typeface="+mn-lt"/>
                <a:ea typeface="+mn-ea"/>
                <a:cs typeface="+mn-cs"/>
              </a:defRPr>
            </a:lvl3pPr>
            <a:lvl4pPr marL="1714500" indent="-342900">
              <a:lnSpc>
                <a:spcPct val="100000"/>
              </a:lnSpc>
              <a:buFont typeface="Arial" panose="020B0604020202020204" pitchFamily="34" charset="0"/>
              <a:buChar char="•"/>
              <a:defRPr lang="en-US" sz="2400" b="0" kern="1200" dirty="0">
                <a:solidFill>
                  <a:schemeClr val="accent3"/>
                </a:solidFill>
                <a:latin typeface="+mn-lt"/>
                <a:ea typeface="+mn-ea"/>
                <a:cs typeface="+mn-cs"/>
              </a:defRPr>
            </a:lvl4pPr>
            <a:lvl5pPr marL="2171700" indent="-342900">
              <a:lnSpc>
                <a:spcPct val="100000"/>
              </a:lnSpc>
              <a:buFont typeface="Arial" panose="020B0604020202020204" pitchFamily="34" charset="0"/>
              <a:buChar char="•"/>
              <a:defRPr lang="en-US" sz="2400" b="0" kern="1200" dirty="0">
                <a:solidFill>
                  <a:schemeClr val="accent3"/>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87C0568B-88EF-9F5A-D39D-8C9C4C573B4B}"/>
              </a:ext>
            </a:extLst>
          </p:cNvPr>
          <p:cNvCxnSpPr>
            <a:cxnSpLocks/>
          </p:cNvCxnSpPr>
          <p:nvPr userDrawn="1"/>
        </p:nvCxnSpPr>
        <p:spPr>
          <a:xfrm flipV="1">
            <a:off x="6096000" y="327025"/>
            <a:ext cx="0" cy="616086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A0033C0F-A5E1-BC81-421E-44E417A29822}"/>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14" name="Date Placeholder 3">
            <a:extLst>
              <a:ext uri="{FF2B5EF4-FFF2-40B4-BE49-F238E27FC236}">
                <a16:creationId xmlns:a16="http://schemas.microsoft.com/office/drawing/2014/main" id="{AEBBC30C-0776-B059-2CBB-EE2982ECB7D2}"/>
              </a:ext>
            </a:extLst>
          </p:cNvPr>
          <p:cNvSpPr>
            <a:spLocks noGrp="1"/>
          </p:cNvSpPr>
          <p:nvPr>
            <p:ph type="dt" sz="half" idx="14"/>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DC3E54E2-E800-4A5F-A6BA-BFDD0B48CDBE}" type="datetime1">
              <a:rPr lang="en-US" smtClean="0"/>
              <a:t>2/4/2025</a:t>
            </a:fld>
            <a:endParaRPr lang="en-US" dirty="0"/>
          </a:p>
        </p:txBody>
      </p:sp>
    </p:spTree>
    <p:extLst>
      <p:ext uri="{BB962C8B-B14F-4D97-AF65-F5344CB8AC3E}">
        <p14:creationId xmlns:p14="http://schemas.microsoft.com/office/powerpoint/2010/main" val="1778875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03">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0BE7B972-F1A2-D06A-182F-39D29608A679}"/>
              </a:ext>
            </a:extLst>
          </p:cNvPr>
          <p:cNvSpPr>
            <a:spLocks noGrp="1"/>
          </p:cNvSpPr>
          <p:nvPr>
            <p:ph sz="quarter" idx="13"/>
          </p:nvPr>
        </p:nvSpPr>
        <p:spPr>
          <a:xfrm>
            <a:off x="837521" y="3880757"/>
            <a:ext cx="4844142" cy="212316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7">
            <a:extLst>
              <a:ext uri="{FF2B5EF4-FFF2-40B4-BE49-F238E27FC236}">
                <a16:creationId xmlns:a16="http://schemas.microsoft.com/office/drawing/2014/main" id="{36484A33-80F1-829D-3F76-3176D5B8D516}"/>
              </a:ext>
            </a:extLst>
          </p:cNvPr>
          <p:cNvSpPr>
            <a:spLocks noGrp="1"/>
          </p:cNvSpPr>
          <p:nvPr>
            <p:ph sz="quarter" idx="16"/>
          </p:nvPr>
        </p:nvSpPr>
        <p:spPr>
          <a:xfrm>
            <a:off x="6509658" y="850392"/>
            <a:ext cx="4844142" cy="515353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Footer Placeholder 4">
            <a:extLst>
              <a:ext uri="{FF2B5EF4-FFF2-40B4-BE49-F238E27FC236}">
                <a16:creationId xmlns:a16="http://schemas.microsoft.com/office/drawing/2014/main" id="{E3E568F1-97D8-9686-E47A-F520BE6B136B}"/>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12" name="Date Placeholder 3">
            <a:extLst>
              <a:ext uri="{FF2B5EF4-FFF2-40B4-BE49-F238E27FC236}">
                <a16:creationId xmlns:a16="http://schemas.microsoft.com/office/drawing/2014/main" id="{274116E6-D006-0D1F-861D-2B50A4E1D5E4}"/>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ED68B9E8-D726-48B5-B06E-0920A38DFDCE}" type="datetime1">
              <a:rPr lang="en-US" smtClean="0"/>
              <a:t>2/4/2025</a:t>
            </a:fld>
            <a:endParaRPr lang="en-US" dirty="0"/>
          </a:p>
        </p:txBody>
      </p:sp>
    </p:spTree>
    <p:extLst>
      <p:ext uri="{BB962C8B-B14F-4D97-AF65-F5344CB8AC3E}">
        <p14:creationId xmlns:p14="http://schemas.microsoft.com/office/powerpoint/2010/main" val="2657380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endParaRPr lang="en-US" noProof="0"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A01838E9-F567-4B1C-90ED-A9C2AFA6D6F3}" type="datetime1">
              <a:rPr lang="en-US" smtClean="0"/>
              <a:t>2/4/2025</a:t>
            </a:fld>
            <a:endParaRPr lang="en-US" dirty="0"/>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5" name="Rectangle 4">
            <a:extLst>
              <a:ext uri="{FF2B5EF4-FFF2-40B4-BE49-F238E27FC236}">
                <a16:creationId xmlns:a16="http://schemas.microsoft.com/office/drawing/2014/main" id="{BF608E0E-05B9-F221-80C3-04CA4E4ABA35}"/>
              </a:ext>
            </a:extLst>
          </p:cNvPr>
          <p:cNvSpPr/>
          <p:nvPr userDrawn="1"/>
        </p:nvSpPr>
        <p:spPr>
          <a:xfrm>
            <a:off x="361950" y="327025"/>
            <a:ext cx="11468100" cy="6203950"/>
          </a:xfrm>
          <a:prstGeom prst="rect">
            <a:avLst/>
          </a:prstGeom>
          <a:noFill/>
          <a:ln w="28575" cap="flat">
            <a:solidFill>
              <a:schemeClr val="accent3"/>
            </a:solidFill>
            <a:prstDash val="solid"/>
            <a:miter/>
          </a:ln>
        </p:spPr>
        <p:txBody>
          <a:bodyPr rtlCol="0" anchor="ctr"/>
          <a:lstStyle/>
          <a:p>
            <a:pPr algn="l"/>
            <a:endParaRPr lang="en-US" dirty="0"/>
          </a:p>
        </p:txBody>
      </p:sp>
      <p:grpSp>
        <p:nvGrpSpPr>
          <p:cNvPr id="45" name="Group 44">
            <a:extLst>
              <a:ext uri="{FF2B5EF4-FFF2-40B4-BE49-F238E27FC236}">
                <a16:creationId xmlns:a16="http://schemas.microsoft.com/office/drawing/2014/main" id="{0D2231DE-625E-E718-1111-43464C19E14D}"/>
              </a:ext>
            </a:extLst>
          </p:cNvPr>
          <p:cNvGrpSpPr/>
          <p:nvPr userDrawn="1"/>
        </p:nvGrpSpPr>
        <p:grpSpPr>
          <a:xfrm>
            <a:off x="6096000" y="327025"/>
            <a:ext cx="0" cy="6203950"/>
            <a:chOff x="6096000" y="327025"/>
            <a:chExt cx="0" cy="6203950"/>
          </a:xfrm>
        </p:grpSpPr>
        <p:cxnSp>
          <p:nvCxnSpPr>
            <p:cNvPr id="46" name="Straight Connector 45">
              <a:extLst>
                <a:ext uri="{FF2B5EF4-FFF2-40B4-BE49-F238E27FC236}">
                  <a16:creationId xmlns:a16="http://schemas.microsoft.com/office/drawing/2014/main" id="{DC307328-46EA-E83E-5BCB-1C57369D3ACD}"/>
                </a:ext>
              </a:extLst>
            </p:cNvPr>
            <p:cNvCxnSpPr>
              <a:cxnSpLocks/>
            </p:cNvCxnSpPr>
            <p:nvPr/>
          </p:nvCxnSpPr>
          <p:spPr>
            <a:xfrm flipV="1">
              <a:off x="6096000" y="6281057"/>
              <a:ext cx="0" cy="24991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603F6C5-78F9-FA16-B62C-389A70997BE3}"/>
                </a:ext>
              </a:extLst>
            </p:cNvPr>
            <p:cNvCxnSpPr>
              <a:cxnSpLocks/>
            </p:cNvCxnSpPr>
            <p:nvPr/>
          </p:nvCxnSpPr>
          <p:spPr>
            <a:xfrm flipV="1">
              <a:off x="6096000" y="327025"/>
              <a:ext cx="0" cy="24991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96" r:id="rId2"/>
    <p:sldLayoutId id="2147483718" r:id="rId3"/>
    <p:sldLayoutId id="2147483712" r:id="rId4"/>
    <p:sldLayoutId id="2147483719" r:id="rId5"/>
    <p:sldLayoutId id="2147483705" r:id="rId6"/>
    <p:sldLayoutId id="2147483713" r:id="rId7"/>
    <p:sldLayoutId id="2147483699" r:id="rId8"/>
    <p:sldLayoutId id="2147483716" r:id="rId9"/>
    <p:sldLayoutId id="2147483702" r:id="rId10"/>
    <p:sldLayoutId id="2147483714" r:id="rId11"/>
    <p:sldLayoutId id="2147483720" r:id="rId12"/>
    <p:sldLayoutId id="2147483709" r:id="rId13"/>
  </p:sldLayoutIdLst>
  <p:hf hdr="0" ftr="0" dt="0"/>
  <p:txStyles>
    <p:titleStyle>
      <a:lvl1pPr algn="l" defTabSz="914400" rtl="0" eaLnBrk="1" latinLnBrk="0" hangingPunct="1">
        <a:lnSpc>
          <a:spcPct val="90000"/>
        </a:lnSpc>
        <a:spcBef>
          <a:spcPct val="0"/>
        </a:spcBef>
        <a:buNone/>
        <a:defRPr sz="5000" b="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guide id="9" pos="302" userDrawn="1">
          <p15:clr>
            <a:srgbClr val="F26B43"/>
          </p15:clr>
        </p15:guide>
        <p15:guide id="10" pos="737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mailto:Shawna.tuli@avanade.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3275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857963-8D3D-4F24-B535-54652EE095F0}"/>
              </a:ext>
            </a:extLst>
          </p:cNvPr>
          <p:cNvSpPr>
            <a:spLocks noGrp="1"/>
          </p:cNvSpPr>
          <p:nvPr>
            <p:ph type="title"/>
          </p:nvPr>
        </p:nvSpPr>
        <p:spPr>
          <a:xfrm>
            <a:off x="868680" y="804672"/>
            <a:ext cx="10460736" cy="3255264"/>
          </a:xfrm>
        </p:spPr>
        <p:txBody>
          <a:bodyPr anchor="b"/>
          <a:lstStyle/>
          <a:p>
            <a:r>
              <a:rPr lang="en-US" dirty="0"/>
              <a:t>BI Analysis Week 9</a:t>
            </a:r>
          </a:p>
        </p:txBody>
      </p:sp>
      <p:sp>
        <p:nvSpPr>
          <p:cNvPr id="5" name="Text Placeholder 4">
            <a:extLst>
              <a:ext uri="{FF2B5EF4-FFF2-40B4-BE49-F238E27FC236}">
                <a16:creationId xmlns:a16="http://schemas.microsoft.com/office/drawing/2014/main" id="{B623514F-9C9F-4868-A7D9-66CAA07E615D}"/>
              </a:ext>
            </a:extLst>
          </p:cNvPr>
          <p:cNvSpPr>
            <a:spLocks noGrp="1"/>
          </p:cNvSpPr>
          <p:nvPr>
            <p:ph type="body" sz="quarter" idx="13"/>
          </p:nvPr>
        </p:nvSpPr>
        <p:spPr>
          <a:xfrm>
            <a:off x="3081573" y="4526280"/>
            <a:ext cx="6028854" cy="914400"/>
          </a:xfrm>
        </p:spPr>
        <p:txBody>
          <a:bodyPr vert="horz" lIns="91440" tIns="45720" rIns="91440" bIns="45720" rtlCol="0" anchor="t">
            <a:noAutofit/>
          </a:bodyPr>
          <a:lstStyle/>
          <a:p>
            <a:r>
              <a:rPr lang="en-US" dirty="0"/>
              <a:t>Shawna Tuli (</a:t>
            </a:r>
            <a:r>
              <a:rPr lang="en-US" dirty="0">
                <a:hlinkClick r:id="rId2"/>
              </a:rPr>
              <a:t>Shawna.tuli@avanade.com</a:t>
            </a:r>
            <a:r>
              <a:rPr lang="en-US" dirty="0"/>
              <a:t>)</a:t>
            </a:r>
          </a:p>
        </p:txBody>
      </p:sp>
    </p:spTree>
    <p:extLst>
      <p:ext uri="{BB962C8B-B14F-4D97-AF65-F5344CB8AC3E}">
        <p14:creationId xmlns:p14="http://schemas.microsoft.com/office/powerpoint/2010/main" val="2142316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3C48A-F3E1-4C07-9F2F-B553CC350C89}"/>
              </a:ext>
            </a:extLst>
          </p:cNvPr>
          <p:cNvSpPr>
            <a:spLocks noGrp="1"/>
          </p:cNvSpPr>
          <p:nvPr>
            <p:ph type="title"/>
          </p:nvPr>
        </p:nvSpPr>
        <p:spPr/>
        <p:txBody>
          <a:bodyPr/>
          <a:lstStyle/>
          <a:p>
            <a:r>
              <a:rPr lang="en-US" dirty="0"/>
              <a:t>Tip 3: Avoid distractions</a:t>
            </a:r>
          </a:p>
        </p:txBody>
      </p:sp>
      <p:sp>
        <p:nvSpPr>
          <p:cNvPr id="3" name="Content Placeholder 2">
            <a:extLst>
              <a:ext uri="{FF2B5EF4-FFF2-40B4-BE49-F238E27FC236}">
                <a16:creationId xmlns:a16="http://schemas.microsoft.com/office/drawing/2014/main" id="{173C13ED-2721-42C6-BB9F-930DC0168B0E}"/>
              </a:ext>
            </a:extLst>
          </p:cNvPr>
          <p:cNvSpPr>
            <a:spLocks noGrp="1"/>
          </p:cNvSpPr>
          <p:nvPr>
            <p:ph sz="quarter" idx="14"/>
          </p:nvPr>
        </p:nvSpPr>
        <p:spPr/>
        <p:txBody>
          <a:bodyPr>
            <a:normAutofit/>
          </a:bodyPr>
          <a:lstStyle/>
          <a:p>
            <a:r>
              <a:rPr lang="en-US" sz="2200" b="0" i="0" dirty="0">
                <a:solidFill>
                  <a:srgbClr val="000000"/>
                </a:solidFill>
                <a:effectLst/>
              </a:rPr>
              <a:t>Often you will not be able to avoid the use of aids. For example, you may need to use a laser pointer to show something on the screen, or you may need to use a pen to write something down on a flipchart.</a:t>
            </a:r>
            <a:br>
              <a:rPr lang="en-US" sz="2200" dirty="0"/>
            </a:br>
            <a:r>
              <a:rPr lang="en-US" sz="2200" b="0" i="0" dirty="0">
                <a:solidFill>
                  <a:srgbClr val="000000"/>
                </a:solidFill>
                <a:effectLst/>
              </a:rPr>
              <a:t>To avoid distractions for you and the audience, get into the habit of putting down tools you don't need! That way you will not be tempted to deal with them in the first place. You will also have your hands free for gestures.</a:t>
            </a:r>
            <a:endParaRPr lang="en-US" sz="2200" dirty="0"/>
          </a:p>
        </p:txBody>
      </p:sp>
    </p:spTree>
    <p:extLst>
      <p:ext uri="{BB962C8B-B14F-4D97-AF65-F5344CB8AC3E}">
        <p14:creationId xmlns:p14="http://schemas.microsoft.com/office/powerpoint/2010/main" val="2140193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DA9D1-1816-49DF-93AB-3729E475F2DA}"/>
              </a:ext>
            </a:extLst>
          </p:cNvPr>
          <p:cNvSpPr>
            <a:spLocks noGrp="1"/>
          </p:cNvSpPr>
          <p:nvPr>
            <p:ph type="title"/>
          </p:nvPr>
        </p:nvSpPr>
        <p:spPr/>
        <p:txBody>
          <a:bodyPr/>
          <a:lstStyle/>
          <a:p>
            <a:r>
              <a:rPr lang="en-US" dirty="0"/>
              <a:t>Tip 4: Be prepared: Practice makes perfect</a:t>
            </a:r>
          </a:p>
        </p:txBody>
      </p:sp>
      <p:sp>
        <p:nvSpPr>
          <p:cNvPr id="3" name="Content Placeholder 2">
            <a:extLst>
              <a:ext uri="{FF2B5EF4-FFF2-40B4-BE49-F238E27FC236}">
                <a16:creationId xmlns:a16="http://schemas.microsoft.com/office/drawing/2014/main" id="{53292AEB-0D1B-4F47-9514-01E337BEE171}"/>
              </a:ext>
            </a:extLst>
          </p:cNvPr>
          <p:cNvSpPr>
            <a:spLocks noGrp="1"/>
          </p:cNvSpPr>
          <p:nvPr>
            <p:ph sz="quarter" idx="14"/>
          </p:nvPr>
        </p:nvSpPr>
        <p:spPr/>
        <p:txBody>
          <a:bodyPr>
            <a:normAutofit fontScale="92500" lnSpcReduction="10000"/>
          </a:bodyPr>
          <a:lstStyle/>
          <a:p>
            <a:pPr algn="l"/>
            <a:r>
              <a:rPr lang="en-US" b="0" i="0" dirty="0">
                <a:solidFill>
                  <a:srgbClr val="000000"/>
                </a:solidFill>
                <a:effectLst/>
              </a:rPr>
              <a:t>Practice makes perfect, right? If you prepare well before the presentation, you will feel more relaxed and confident while presenting and it will also improve your body language. </a:t>
            </a:r>
          </a:p>
          <a:p>
            <a:pPr algn="l"/>
            <a:r>
              <a:rPr lang="en-US" b="1" i="0" dirty="0">
                <a:solidFill>
                  <a:srgbClr val="000000"/>
                </a:solidFill>
                <a:effectLst/>
              </a:rPr>
              <a:t>Here are some ways to help you prepare for a presentation:</a:t>
            </a:r>
          </a:p>
          <a:p>
            <a:pPr algn="l">
              <a:buFont typeface="Wingdings" panose="05000000000000000000" pitchFamily="2" charset="2"/>
              <a:buChar char="ü"/>
            </a:pPr>
            <a:r>
              <a:rPr lang="en-US" b="0" i="0" dirty="0">
                <a:solidFill>
                  <a:srgbClr val="000000"/>
                </a:solidFill>
                <a:effectLst/>
              </a:rPr>
              <a:t> Rehearse in front of a crowd</a:t>
            </a:r>
          </a:p>
          <a:p>
            <a:pPr algn="l">
              <a:buFont typeface="Wingdings" panose="05000000000000000000" pitchFamily="2" charset="2"/>
              <a:buChar char="ü"/>
            </a:pPr>
            <a:r>
              <a:rPr lang="en-US" b="0" i="0" dirty="0">
                <a:solidFill>
                  <a:srgbClr val="000000"/>
                </a:solidFill>
                <a:effectLst/>
              </a:rPr>
              <a:t> Take notes</a:t>
            </a:r>
          </a:p>
          <a:p>
            <a:pPr algn="l">
              <a:buFont typeface="Wingdings" panose="05000000000000000000" pitchFamily="2" charset="2"/>
              <a:buChar char="ü"/>
            </a:pPr>
            <a:r>
              <a:rPr lang="en-US" b="0" i="0" dirty="0">
                <a:solidFill>
                  <a:srgbClr val="000000"/>
                </a:solidFill>
                <a:effectLst/>
              </a:rPr>
              <a:t> Experiment</a:t>
            </a:r>
          </a:p>
          <a:p>
            <a:pPr algn="l">
              <a:buFont typeface="Wingdings" panose="05000000000000000000" pitchFamily="2" charset="2"/>
              <a:buChar char="ü"/>
            </a:pPr>
            <a:r>
              <a:rPr lang="en-US" b="0" i="0" dirty="0">
                <a:solidFill>
                  <a:srgbClr val="000000"/>
                </a:solidFill>
                <a:effectLst/>
              </a:rPr>
              <a:t> Time yourself</a:t>
            </a:r>
          </a:p>
          <a:p>
            <a:pPr algn="l">
              <a:buFont typeface="Wingdings" panose="05000000000000000000" pitchFamily="2" charset="2"/>
              <a:buChar char="ü"/>
            </a:pPr>
            <a:r>
              <a:rPr lang="en-US" b="0" i="0" dirty="0">
                <a:solidFill>
                  <a:srgbClr val="000000"/>
                </a:solidFill>
                <a:effectLst/>
              </a:rPr>
              <a:t> Record yourself</a:t>
            </a:r>
          </a:p>
          <a:p>
            <a:endParaRPr lang="en-US" dirty="0"/>
          </a:p>
        </p:txBody>
      </p:sp>
    </p:spTree>
    <p:extLst>
      <p:ext uri="{BB962C8B-B14F-4D97-AF65-F5344CB8AC3E}">
        <p14:creationId xmlns:p14="http://schemas.microsoft.com/office/powerpoint/2010/main" val="1111643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72342-52A3-47F1-AABF-DFBB4628D30D}"/>
              </a:ext>
            </a:extLst>
          </p:cNvPr>
          <p:cNvSpPr>
            <a:spLocks noGrp="1"/>
          </p:cNvSpPr>
          <p:nvPr>
            <p:ph type="title"/>
          </p:nvPr>
        </p:nvSpPr>
        <p:spPr/>
        <p:txBody>
          <a:bodyPr/>
          <a:lstStyle/>
          <a:p>
            <a:r>
              <a:rPr lang="en-US" dirty="0"/>
              <a:t>Tip 5: Be confident</a:t>
            </a:r>
          </a:p>
        </p:txBody>
      </p:sp>
      <p:sp>
        <p:nvSpPr>
          <p:cNvPr id="3" name="Content Placeholder 2">
            <a:extLst>
              <a:ext uri="{FF2B5EF4-FFF2-40B4-BE49-F238E27FC236}">
                <a16:creationId xmlns:a16="http://schemas.microsoft.com/office/drawing/2014/main" id="{A6DCC112-CF66-4236-A4A8-C9812924534F}"/>
              </a:ext>
            </a:extLst>
          </p:cNvPr>
          <p:cNvSpPr>
            <a:spLocks noGrp="1"/>
          </p:cNvSpPr>
          <p:nvPr>
            <p:ph sz="quarter" idx="14"/>
          </p:nvPr>
        </p:nvSpPr>
        <p:spPr/>
        <p:txBody>
          <a:bodyPr>
            <a:normAutofit/>
          </a:bodyPr>
          <a:lstStyle/>
          <a:p>
            <a:r>
              <a:rPr lang="en-US" sz="2200" b="0" i="0" dirty="0">
                <a:solidFill>
                  <a:srgbClr val="000000"/>
                </a:solidFill>
                <a:effectLst/>
              </a:rPr>
              <a:t>By appearing self-confident, you convey to the listener that you are confident in your topic and have prepared yourself sufficiently. Try to relax and not appear too stressed or nervous.</a:t>
            </a:r>
            <a:br>
              <a:rPr lang="en-US" sz="2200" dirty="0"/>
            </a:br>
            <a:r>
              <a:rPr lang="en-US" sz="2200" b="0" i="0" dirty="0">
                <a:solidFill>
                  <a:srgbClr val="000000"/>
                </a:solidFill>
                <a:effectLst/>
              </a:rPr>
              <a:t>Another tip for advanced speakers: Step out in front of the podium and walk around the room and get closer to the audience. This also exudes self-confidence and helps in attracting your audience's attention.</a:t>
            </a:r>
            <a:endParaRPr lang="en-US" sz="2200" dirty="0"/>
          </a:p>
        </p:txBody>
      </p:sp>
    </p:spTree>
    <p:extLst>
      <p:ext uri="{BB962C8B-B14F-4D97-AF65-F5344CB8AC3E}">
        <p14:creationId xmlns:p14="http://schemas.microsoft.com/office/powerpoint/2010/main" val="358066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4D164-C03B-42F9-BB53-C6003E292D9D}"/>
              </a:ext>
            </a:extLst>
          </p:cNvPr>
          <p:cNvSpPr>
            <a:spLocks noGrp="1"/>
          </p:cNvSpPr>
          <p:nvPr>
            <p:ph type="title"/>
          </p:nvPr>
        </p:nvSpPr>
        <p:spPr/>
        <p:txBody>
          <a:bodyPr/>
          <a:lstStyle/>
          <a:p>
            <a:r>
              <a:rPr lang="en-US" dirty="0"/>
              <a:t>Tip 6: Effective beginning/end </a:t>
            </a:r>
          </a:p>
        </p:txBody>
      </p:sp>
      <p:sp>
        <p:nvSpPr>
          <p:cNvPr id="3" name="Content Placeholder 2">
            <a:extLst>
              <a:ext uri="{FF2B5EF4-FFF2-40B4-BE49-F238E27FC236}">
                <a16:creationId xmlns:a16="http://schemas.microsoft.com/office/drawing/2014/main" id="{BFE0C4E4-D2AA-4676-9D35-03CD17969685}"/>
              </a:ext>
            </a:extLst>
          </p:cNvPr>
          <p:cNvSpPr>
            <a:spLocks noGrp="1"/>
          </p:cNvSpPr>
          <p:nvPr>
            <p:ph sz="quarter" idx="14"/>
          </p:nvPr>
        </p:nvSpPr>
        <p:spPr>
          <a:xfrm>
            <a:off x="838198" y="2068754"/>
            <a:ext cx="10515601" cy="3769920"/>
          </a:xfrm>
        </p:spPr>
        <p:txBody>
          <a:bodyPr>
            <a:normAutofit fontScale="77500" lnSpcReduction="20000"/>
          </a:bodyPr>
          <a:lstStyle/>
          <a:p>
            <a:pPr algn="l"/>
            <a:r>
              <a:rPr lang="en-US" sz="2800" b="0" i="0" dirty="0">
                <a:solidFill>
                  <a:srgbClr val="000000"/>
                </a:solidFill>
                <a:effectLst/>
              </a:rPr>
              <a:t>Good presentation skills can help you in captivating your audience straight away. In order to do that, you should start your presentation with a bang. Many studies show that if you can capture someone’s interest straight away, there’s a good chance they’ll listen to the rest of the presentation. Shock the audience, ask them to imagine something or think of a what-if situation, share a personal story, share a joke, use a quote, or a video. You should also give an overview of the time and structure of your presentation. This outline should run through your presentation so that you can always assign the individual contents to an outline point. It is also helpful for your audience to have the outline displayed in a slimmed-down form during the whole presentation.</a:t>
            </a:r>
          </a:p>
          <a:p>
            <a:pPr algn="l"/>
            <a:r>
              <a:rPr lang="en-US" sz="2800" b="0" i="0" dirty="0">
                <a:solidFill>
                  <a:srgbClr val="000000"/>
                </a:solidFill>
                <a:effectLst/>
              </a:rPr>
              <a:t>How you end the presentation is as important as how you start it. A weak ending will leave the audience uninspired. But a good ending will motivate them and help them walk away on a positive note. For example, include a call to action, end the presentation with a memorable quote, or a personal story, and don't forget to thank and acknowledge the audience. </a:t>
            </a:r>
          </a:p>
          <a:p>
            <a:endParaRPr lang="en-US" dirty="0"/>
          </a:p>
        </p:txBody>
      </p:sp>
    </p:spTree>
    <p:extLst>
      <p:ext uri="{BB962C8B-B14F-4D97-AF65-F5344CB8AC3E}">
        <p14:creationId xmlns:p14="http://schemas.microsoft.com/office/powerpoint/2010/main" val="173611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28634-3F1F-473F-A593-CE16DEEB1A21}"/>
              </a:ext>
            </a:extLst>
          </p:cNvPr>
          <p:cNvSpPr>
            <a:spLocks noGrp="1"/>
          </p:cNvSpPr>
          <p:nvPr>
            <p:ph type="title"/>
          </p:nvPr>
        </p:nvSpPr>
        <p:spPr/>
        <p:txBody>
          <a:bodyPr/>
          <a:lstStyle/>
          <a:p>
            <a:r>
              <a:rPr lang="en-US" dirty="0"/>
              <a:t>Tip 7: Speak freely</a:t>
            </a:r>
          </a:p>
        </p:txBody>
      </p:sp>
      <p:sp>
        <p:nvSpPr>
          <p:cNvPr id="3" name="Content Placeholder 2">
            <a:extLst>
              <a:ext uri="{FF2B5EF4-FFF2-40B4-BE49-F238E27FC236}">
                <a16:creationId xmlns:a16="http://schemas.microsoft.com/office/drawing/2014/main" id="{27312E7D-864C-4EE1-923A-5650DFE37911}"/>
              </a:ext>
            </a:extLst>
          </p:cNvPr>
          <p:cNvSpPr>
            <a:spLocks noGrp="1"/>
          </p:cNvSpPr>
          <p:nvPr>
            <p:ph sz="quarter" idx="14"/>
          </p:nvPr>
        </p:nvSpPr>
        <p:spPr/>
        <p:txBody>
          <a:bodyPr>
            <a:normAutofit/>
          </a:bodyPr>
          <a:lstStyle/>
          <a:p>
            <a:r>
              <a:rPr lang="en-US" sz="2200" b="0" i="0" dirty="0">
                <a:solidFill>
                  <a:srgbClr val="000000"/>
                </a:solidFill>
                <a:effectLst/>
              </a:rPr>
              <a:t>The headline speaks for itself. To make the presentation as lively and enjoyable as possible, you should avoid reading it off. Speak freely, slowly, and clearly. If you are not yet confident in what you are presenting, try using note cards. But keep in mind: No continuous text, but only short, concise bullet points!</a:t>
            </a:r>
            <a:br>
              <a:rPr lang="en-US" sz="2200" dirty="0"/>
            </a:br>
            <a:r>
              <a:rPr lang="en-US" sz="2200" b="0" i="0" dirty="0">
                <a:solidFill>
                  <a:srgbClr val="000000"/>
                </a:solidFill>
                <a:effectLst/>
              </a:rPr>
              <a:t>If you use note cards to support you, it is especially advisable at this point to memorize at least the beginning and end of your presentation, as eye contact is crucial at these points.</a:t>
            </a:r>
            <a:endParaRPr lang="en-US" sz="2200" dirty="0"/>
          </a:p>
        </p:txBody>
      </p:sp>
    </p:spTree>
    <p:extLst>
      <p:ext uri="{BB962C8B-B14F-4D97-AF65-F5344CB8AC3E}">
        <p14:creationId xmlns:p14="http://schemas.microsoft.com/office/powerpoint/2010/main" val="37187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EC55-909B-4034-B93A-C25BF2EF4D1F}"/>
              </a:ext>
            </a:extLst>
          </p:cNvPr>
          <p:cNvSpPr>
            <a:spLocks noGrp="1"/>
          </p:cNvSpPr>
          <p:nvPr>
            <p:ph type="title"/>
          </p:nvPr>
        </p:nvSpPr>
        <p:spPr/>
        <p:txBody>
          <a:bodyPr/>
          <a:lstStyle/>
          <a:p>
            <a:r>
              <a:rPr lang="en-US" dirty="0"/>
              <a:t>Tip 8: Avoid filler words</a:t>
            </a:r>
          </a:p>
        </p:txBody>
      </p:sp>
      <p:sp>
        <p:nvSpPr>
          <p:cNvPr id="3" name="Content Placeholder 2">
            <a:extLst>
              <a:ext uri="{FF2B5EF4-FFF2-40B4-BE49-F238E27FC236}">
                <a16:creationId xmlns:a16="http://schemas.microsoft.com/office/drawing/2014/main" id="{92983179-F700-47F0-BA5C-975FDAEA6E7B}"/>
              </a:ext>
            </a:extLst>
          </p:cNvPr>
          <p:cNvSpPr>
            <a:spLocks noGrp="1"/>
          </p:cNvSpPr>
          <p:nvPr>
            <p:ph sz="quarter" idx="14"/>
          </p:nvPr>
        </p:nvSpPr>
        <p:spPr/>
        <p:txBody>
          <a:bodyPr>
            <a:normAutofit/>
          </a:bodyPr>
          <a:lstStyle/>
          <a:p>
            <a:r>
              <a:rPr lang="en-US" sz="2200" b="0" i="0" dirty="0">
                <a:solidFill>
                  <a:srgbClr val="000000"/>
                </a:solidFill>
                <a:effectLst/>
              </a:rPr>
              <a:t>In order to make your presentation flow as smoothly and confidently as possible, you should avoid using filler words such as "um," "so," and so on. For your listeners, these words convey insecurity and inadequate preparation.</a:t>
            </a:r>
            <a:endParaRPr lang="en-US" sz="2200" dirty="0"/>
          </a:p>
        </p:txBody>
      </p:sp>
    </p:spTree>
    <p:extLst>
      <p:ext uri="{BB962C8B-B14F-4D97-AF65-F5344CB8AC3E}">
        <p14:creationId xmlns:p14="http://schemas.microsoft.com/office/powerpoint/2010/main" val="464445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DAA9D-9385-4934-A025-4BBBBAFB56FB}"/>
              </a:ext>
            </a:extLst>
          </p:cNvPr>
          <p:cNvSpPr>
            <a:spLocks noGrp="1"/>
          </p:cNvSpPr>
          <p:nvPr>
            <p:ph type="title"/>
          </p:nvPr>
        </p:nvSpPr>
        <p:spPr/>
        <p:txBody>
          <a:bodyPr/>
          <a:lstStyle/>
          <a:p>
            <a:r>
              <a:rPr lang="en-US" dirty="0"/>
              <a:t>Tip 9: Bring along something to share </a:t>
            </a:r>
          </a:p>
        </p:txBody>
      </p:sp>
      <p:sp>
        <p:nvSpPr>
          <p:cNvPr id="3" name="Content Placeholder 2">
            <a:extLst>
              <a:ext uri="{FF2B5EF4-FFF2-40B4-BE49-F238E27FC236}">
                <a16:creationId xmlns:a16="http://schemas.microsoft.com/office/drawing/2014/main" id="{85E04155-90F9-40EB-89FB-DE4033935A59}"/>
              </a:ext>
            </a:extLst>
          </p:cNvPr>
          <p:cNvSpPr>
            <a:spLocks noGrp="1"/>
          </p:cNvSpPr>
          <p:nvPr>
            <p:ph sz="quarter" idx="14"/>
          </p:nvPr>
        </p:nvSpPr>
        <p:spPr/>
        <p:txBody>
          <a:bodyPr>
            <a:normAutofit/>
          </a:bodyPr>
          <a:lstStyle/>
          <a:p>
            <a:r>
              <a:rPr lang="en-US" sz="2200" b="0" i="0" dirty="0">
                <a:solidFill>
                  <a:srgbClr val="000000"/>
                </a:solidFill>
                <a:effectLst/>
              </a:rPr>
              <a:t>In addition to a handout, other small takeaways can also significantly improve your presentation. For example, if you are giving a presentation on gummy bears, why not offer some to your audience? If you are giving a presentation about your fishing hobby, why not show the audience your fishing equipment?</a:t>
            </a:r>
            <a:endParaRPr lang="en-US" sz="2200" dirty="0"/>
          </a:p>
        </p:txBody>
      </p:sp>
    </p:spTree>
    <p:extLst>
      <p:ext uri="{BB962C8B-B14F-4D97-AF65-F5344CB8AC3E}">
        <p14:creationId xmlns:p14="http://schemas.microsoft.com/office/powerpoint/2010/main" val="776726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DA380-ABC7-4C74-A5A2-FFA43607F0C8}"/>
              </a:ext>
            </a:extLst>
          </p:cNvPr>
          <p:cNvSpPr>
            <a:spLocks noGrp="1"/>
          </p:cNvSpPr>
          <p:nvPr>
            <p:ph type="title"/>
          </p:nvPr>
        </p:nvSpPr>
        <p:spPr/>
        <p:txBody>
          <a:bodyPr/>
          <a:lstStyle/>
          <a:p>
            <a:r>
              <a:rPr lang="en-US" dirty="0"/>
              <a:t>Tip 10: Use different types of media </a:t>
            </a:r>
          </a:p>
        </p:txBody>
      </p:sp>
      <p:sp>
        <p:nvSpPr>
          <p:cNvPr id="3" name="Content Placeholder 2">
            <a:extLst>
              <a:ext uri="{FF2B5EF4-FFF2-40B4-BE49-F238E27FC236}">
                <a16:creationId xmlns:a16="http://schemas.microsoft.com/office/drawing/2014/main" id="{71ED9F65-1485-4016-9BC2-C1A4D6C6934C}"/>
              </a:ext>
            </a:extLst>
          </p:cNvPr>
          <p:cNvSpPr>
            <a:spLocks noGrp="1"/>
          </p:cNvSpPr>
          <p:nvPr>
            <p:ph sz="quarter" idx="14"/>
          </p:nvPr>
        </p:nvSpPr>
        <p:spPr/>
        <p:txBody>
          <a:bodyPr>
            <a:normAutofit/>
          </a:bodyPr>
          <a:lstStyle/>
          <a:p>
            <a:r>
              <a:rPr lang="en-US" sz="2200" b="0" i="0" dirty="0">
                <a:solidFill>
                  <a:srgbClr val="000000"/>
                </a:solidFill>
                <a:effectLst/>
              </a:rPr>
              <a:t>A presentation can quickly become boring and monotonous. To avoid this, it is advisable to use different types of media. For example, combine videos and flipcharts, use the whiteboard, or show something practical on a model. This will increase the attention of your audience enormously and will help in keeping them engaged until the end.</a:t>
            </a:r>
            <a:endParaRPr lang="en-US" sz="2200" dirty="0"/>
          </a:p>
        </p:txBody>
      </p:sp>
    </p:spTree>
    <p:extLst>
      <p:ext uri="{BB962C8B-B14F-4D97-AF65-F5344CB8AC3E}">
        <p14:creationId xmlns:p14="http://schemas.microsoft.com/office/powerpoint/2010/main" val="1218655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E2378-17E4-456E-ACF3-56A6E449CA9B}"/>
              </a:ext>
            </a:extLst>
          </p:cNvPr>
          <p:cNvSpPr>
            <a:spLocks noGrp="1"/>
          </p:cNvSpPr>
          <p:nvPr>
            <p:ph type="title"/>
          </p:nvPr>
        </p:nvSpPr>
        <p:spPr/>
        <p:txBody>
          <a:bodyPr/>
          <a:lstStyle/>
          <a:p>
            <a:r>
              <a:rPr lang="en-US" dirty="0"/>
              <a:t>Tip 11: Use effective pauses</a:t>
            </a:r>
          </a:p>
        </p:txBody>
      </p:sp>
      <p:sp>
        <p:nvSpPr>
          <p:cNvPr id="3" name="Content Placeholder 2">
            <a:extLst>
              <a:ext uri="{FF2B5EF4-FFF2-40B4-BE49-F238E27FC236}">
                <a16:creationId xmlns:a16="http://schemas.microsoft.com/office/drawing/2014/main" id="{AF63341C-BBD5-4116-BF23-493D35337926}"/>
              </a:ext>
            </a:extLst>
          </p:cNvPr>
          <p:cNvSpPr>
            <a:spLocks noGrp="1"/>
          </p:cNvSpPr>
          <p:nvPr>
            <p:ph sz="quarter" idx="14"/>
          </p:nvPr>
        </p:nvSpPr>
        <p:spPr/>
        <p:txBody>
          <a:bodyPr>
            <a:normAutofit fontScale="92500"/>
          </a:bodyPr>
          <a:lstStyle/>
          <a:p>
            <a:pPr algn="l"/>
            <a:r>
              <a:rPr lang="en-US" b="0" i="0" dirty="0">
                <a:solidFill>
                  <a:srgbClr val="000000"/>
                </a:solidFill>
                <a:effectLst/>
              </a:rPr>
              <a:t>When giving a presentation, you should keep in mind that you have already heard the content several times - your audience probably hasn't! Therefore, give your audience enough time to read and understand the content of your slides.</a:t>
            </a:r>
          </a:p>
          <a:p>
            <a:pPr algn="l"/>
            <a:r>
              <a:rPr lang="en-US" b="0" i="0" dirty="0">
                <a:solidFill>
                  <a:srgbClr val="000000"/>
                </a:solidFill>
                <a:effectLst/>
              </a:rPr>
              <a:t>Effective use of speech pauses is a master technique. It is one of the most versatile tools in a presenter's toolbox. Yet very few people perform it well. A pause, if used correctly, can add a great deal to your presentation or speech. Pause before, during, or after saying something that you would like to emphasize. Pausing between two different parts of your presentation can indicate to the audience that something new is coming. A quick pause could also help you in remembering your next point, without the audience noticing that you forgot what to say.</a:t>
            </a:r>
          </a:p>
          <a:p>
            <a:endParaRPr lang="en-US" dirty="0"/>
          </a:p>
        </p:txBody>
      </p:sp>
    </p:spTree>
    <p:extLst>
      <p:ext uri="{BB962C8B-B14F-4D97-AF65-F5344CB8AC3E}">
        <p14:creationId xmlns:p14="http://schemas.microsoft.com/office/powerpoint/2010/main" val="1520214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A5D78-6446-413A-A4B2-2DA9E4BDA38D}"/>
              </a:ext>
            </a:extLst>
          </p:cNvPr>
          <p:cNvSpPr>
            <a:spLocks noGrp="1"/>
          </p:cNvSpPr>
          <p:nvPr>
            <p:ph type="title"/>
          </p:nvPr>
        </p:nvSpPr>
        <p:spPr/>
        <p:txBody>
          <a:bodyPr/>
          <a:lstStyle/>
          <a:p>
            <a:r>
              <a:rPr lang="en-US" dirty="0"/>
              <a:t>Tip 12: Speak the language of the audience</a:t>
            </a:r>
          </a:p>
        </p:txBody>
      </p:sp>
      <p:sp>
        <p:nvSpPr>
          <p:cNvPr id="3" name="Content Placeholder 2">
            <a:extLst>
              <a:ext uri="{FF2B5EF4-FFF2-40B4-BE49-F238E27FC236}">
                <a16:creationId xmlns:a16="http://schemas.microsoft.com/office/drawing/2014/main" id="{243760CE-E672-4623-82D8-5F185B6E15EC}"/>
              </a:ext>
            </a:extLst>
          </p:cNvPr>
          <p:cNvSpPr>
            <a:spLocks noGrp="1"/>
          </p:cNvSpPr>
          <p:nvPr>
            <p:ph sz="quarter" idx="14"/>
          </p:nvPr>
        </p:nvSpPr>
        <p:spPr/>
        <p:txBody>
          <a:bodyPr>
            <a:normAutofit/>
          </a:bodyPr>
          <a:lstStyle/>
          <a:p>
            <a:r>
              <a:rPr lang="en-US" sz="2200" b="0" i="0" dirty="0">
                <a:solidFill>
                  <a:srgbClr val="000000"/>
                </a:solidFill>
                <a:effectLst/>
              </a:rPr>
              <a:t>When creating your presentation, you should already think about your target audience. This will help you present successfully later on. It is especially important that you speak the language of the audience. Use appropriate and relevant examples. Use "strong" and meaningful words in short sentences to avoid losing the audience.</a:t>
            </a:r>
            <a:br>
              <a:rPr lang="en-US" sz="2200" dirty="0"/>
            </a:br>
            <a:r>
              <a:rPr lang="en-US" sz="2200" b="0" i="0" dirty="0">
                <a:solidFill>
                  <a:srgbClr val="000000"/>
                </a:solidFill>
                <a:effectLst/>
              </a:rPr>
              <a:t>Make sure to use appropriate analogies and anecdotes and avoid foreign words, empty phrases, and clichés. If you have to use foreign words, explain them in a handout or footnote within the presentation.</a:t>
            </a:r>
            <a:endParaRPr lang="en-US" sz="2200" dirty="0"/>
          </a:p>
        </p:txBody>
      </p:sp>
    </p:spTree>
    <p:extLst>
      <p:ext uri="{BB962C8B-B14F-4D97-AF65-F5344CB8AC3E}">
        <p14:creationId xmlns:p14="http://schemas.microsoft.com/office/powerpoint/2010/main" val="1218201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838200" y="853333"/>
            <a:ext cx="4844143" cy="5151334"/>
          </a:xfrm>
          <a:noFill/>
        </p:spPr>
        <p:txBody>
          <a:bodyPr anchor="ctr">
            <a:noAutofit/>
          </a:bodyPr>
          <a:lstStyle/>
          <a:p>
            <a:r>
              <a:rPr lang="en-US" dirty="0"/>
              <a:t>Agenda</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6455229" y="853333"/>
            <a:ext cx="4920342" cy="5151334"/>
          </a:xfrm>
          <a:noFill/>
        </p:spPr>
        <p:txBody>
          <a:bodyPr>
            <a:normAutofit/>
          </a:bodyPr>
          <a:lstStyle/>
          <a:p>
            <a:r>
              <a:rPr lang="en-US" dirty="0"/>
              <a:t>Final Presentation</a:t>
            </a:r>
          </a:p>
        </p:txBody>
      </p:sp>
    </p:spTree>
    <p:extLst>
      <p:ext uri="{BB962C8B-B14F-4D97-AF65-F5344CB8AC3E}">
        <p14:creationId xmlns:p14="http://schemas.microsoft.com/office/powerpoint/2010/main" val="4169552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9253C-B1E2-4016-803D-EC2C65EFCE3C}"/>
              </a:ext>
            </a:extLst>
          </p:cNvPr>
          <p:cNvSpPr>
            <a:spLocks noGrp="1"/>
          </p:cNvSpPr>
          <p:nvPr>
            <p:ph type="title"/>
          </p:nvPr>
        </p:nvSpPr>
        <p:spPr/>
        <p:txBody>
          <a:bodyPr/>
          <a:lstStyle/>
          <a:p>
            <a:r>
              <a:rPr lang="en-US" dirty="0"/>
              <a:t>Tip 13: Engage with the audience</a:t>
            </a:r>
          </a:p>
        </p:txBody>
      </p:sp>
      <p:sp>
        <p:nvSpPr>
          <p:cNvPr id="3" name="Content Placeholder 2">
            <a:extLst>
              <a:ext uri="{FF2B5EF4-FFF2-40B4-BE49-F238E27FC236}">
                <a16:creationId xmlns:a16="http://schemas.microsoft.com/office/drawing/2014/main" id="{511753B0-B97B-45B8-A3EA-4577930A820E}"/>
              </a:ext>
            </a:extLst>
          </p:cNvPr>
          <p:cNvSpPr>
            <a:spLocks noGrp="1"/>
          </p:cNvSpPr>
          <p:nvPr>
            <p:ph sz="quarter" idx="14"/>
          </p:nvPr>
        </p:nvSpPr>
        <p:spPr/>
        <p:txBody>
          <a:bodyPr>
            <a:normAutofit/>
          </a:bodyPr>
          <a:lstStyle/>
          <a:p>
            <a:r>
              <a:rPr lang="en-US" sz="2200" b="0" i="0" dirty="0">
                <a:solidFill>
                  <a:srgbClr val="000000"/>
                </a:solidFill>
                <a:effectLst/>
              </a:rPr>
              <a:t>Always try to keep the attention of your audience and keep them engaged during a presentation. To do this, it is advisable to regularly involve the audience. One way to do this is to ask questions. Deliberately ask "easy" questions so that can easily be answered by your audience.</a:t>
            </a:r>
          </a:p>
          <a:p>
            <a:r>
              <a:rPr lang="en-US" sz="2200" b="0" i="0" dirty="0">
                <a:solidFill>
                  <a:srgbClr val="000000"/>
                </a:solidFill>
                <a:effectLst/>
              </a:rPr>
              <a:t>Another way to involve the audience in your presentation is by interacting with them. To make a point clearer, you can use an example to explain it in more detail, using a person (whose name you should know). You can address participants directly and refer to their work.</a:t>
            </a:r>
            <a:endParaRPr lang="en-US" sz="2200" dirty="0"/>
          </a:p>
        </p:txBody>
      </p:sp>
    </p:spTree>
    <p:extLst>
      <p:ext uri="{BB962C8B-B14F-4D97-AF65-F5344CB8AC3E}">
        <p14:creationId xmlns:p14="http://schemas.microsoft.com/office/powerpoint/2010/main" val="1039661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58A1-42B0-49B5-97C6-52EC20368223}"/>
              </a:ext>
            </a:extLst>
          </p:cNvPr>
          <p:cNvSpPr>
            <a:spLocks noGrp="1"/>
          </p:cNvSpPr>
          <p:nvPr>
            <p:ph type="title"/>
          </p:nvPr>
        </p:nvSpPr>
        <p:spPr/>
        <p:txBody>
          <a:bodyPr/>
          <a:lstStyle/>
          <a:p>
            <a:r>
              <a:rPr lang="en-US" dirty="0"/>
              <a:t>Tip 14: Don’t fight the stage fright &amp; take deep breaths</a:t>
            </a:r>
          </a:p>
        </p:txBody>
      </p:sp>
      <p:sp>
        <p:nvSpPr>
          <p:cNvPr id="3" name="Content Placeholder 2">
            <a:extLst>
              <a:ext uri="{FF2B5EF4-FFF2-40B4-BE49-F238E27FC236}">
                <a16:creationId xmlns:a16="http://schemas.microsoft.com/office/drawing/2014/main" id="{B3E98D26-03E9-415D-8CE8-425289EAEAF4}"/>
              </a:ext>
            </a:extLst>
          </p:cNvPr>
          <p:cNvSpPr>
            <a:spLocks noGrp="1"/>
          </p:cNvSpPr>
          <p:nvPr>
            <p:ph sz="quarter" idx="14"/>
          </p:nvPr>
        </p:nvSpPr>
        <p:spPr/>
        <p:txBody>
          <a:bodyPr>
            <a:normAutofit/>
          </a:bodyPr>
          <a:lstStyle/>
          <a:p>
            <a:r>
              <a:rPr lang="en-US" sz="2200" b="0" i="0" dirty="0">
                <a:solidFill>
                  <a:srgbClr val="000000"/>
                </a:solidFill>
                <a:effectLst/>
              </a:rPr>
              <a:t>Stage fright is one of the biggest enemies of a presentation, yet you shouldn't let yourself be a victim of your feat. Do not fight it, rather address your fear and try and accept it, and transform it into positive enthusiasm. Don't let your stage fright get you all worked up and nervous. Take a couple of deep breaths to get oxygen to your brain and relax your body.</a:t>
            </a:r>
            <a:endParaRPr lang="en-US" sz="2200" dirty="0"/>
          </a:p>
        </p:txBody>
      </p:sp>
    </p:spTree>
    <p:extLst>
      <p:ext uri="{BB962C8B-B14F-4D97-AF65-F5344CB8AC3E}">
        <p14:creationId xmlns:p14="http://schemas.microsoft.com/office/powerpoint/2010/main" val="3444055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F4207-F3D6-401D-B27A-CF505B58995A}"/>
              </a:ext>
            </a:extLst>
          </p:cNvPr>
          <p:cNvSpPr>
            <a:spLocks noGrp="1"/>
          </p:cNvSpPr>
          <p:nvPr>
            <p:ph type="title"/>
          </p:nvPr>
        </p:nvSpPr>
        <p:spPr/>
        <p:txBody>
          <a:bodyPr/>
          <a:lstStyle/>
          <a:p>
            <a:r>
              <a:rPr lang="en-US" dirty="0"/>
              <a:t>Tip 15: Choose the right angle on standing during a presentation</a:t>
            </a:r>
          </a:p>
        </p:txBody>
      </p:sp>
      <p:sp>
        <p:nvSpPr>
          <p:cNvPr id="3" name="Content Placeholder 2">
            <a:extLst>
              <a:ext uri="{FF2B5EF4-FFF2-40B4-BE49-F238E27FC236}">
                <a16:creationId xmlns:a16="http://schemas.microsoft.com/office/drawing/2014/main" id="{80E2C52B-AA32-4E85-ACBE-01EAA9E9EDA9}"/>
              </a:ext>
            </a:extLst>
          </p:cNvPr>
          <p:cNvSpPr>
            <a:spLocks noGrp="1"/>
          </p:cNvSpPr>
          <p:nvPr>
            <p:ph sz="quarter" idx="14"/>
          </p:nvPr>
        </p:nvSpPr>
        <p:spPr>
          <a:xfrm>
            <a:off x="838198" y="1953929"/>
            <a:ext cx="10515601" cy="4812631"/>
          </a:xfrm>
        </p:spPr>
        <p:txBody>
          <a:bodyPr>
            <a:normAutofit fontScale="70000" lnSpcReduction="20000"/>
          </a:bodyPr>
          <a:lstStyle/>
          <a:p>
            <a:pPr algn="l"/>
            <a:r>
              <a:rPr lang="en-US" sz="2900" b="0" i="0" dirty="0">
                <a:solidFill>
                  <a:srgbClr val="000000"/>
                </a:solidFill>
                <a:effectLst/>
              </a:rPr>
              <a:t>One of the most frequent questions that speakers ask themselves during a presentation is, how do I best position myself, and where do I stand in front of the audience?</a:t>
            </a:r>
          </a:p>
          <a:p>
            <a:pPr marL="0" indent="0" algn="l">
              <a:buNone/>
            </a:pPr>
            <a:r>
              <a:rPr lang="en-US" sz="2900" b="1" i="0" dirty="0">
                <a:solidFill>
                  <a:srgbClr val="000000"/>
                </a:solidFill>
                <a:effectLst/>
              </a:rPr>
              <a:t>You have a free stage without a podium</a:t>
            </a:r>
          </a:p>
          <a:p>
            <a:pPr algn="l"/>
            <a:r>
              <a:rPr lang="en-US" sz="2900" b="0" i="0" dirty="0">
                <a:solidFill>
                  <a:srgbClr val="000000"/>
                </a:solidFill>
                <a:effectLst/>
              </a:rPr>
              <a:t>In many cases, you will be facing your audience in a "free space", without a podium. This gives you a lot of room to move, but at the same time, it creates uncertainty because you don't know how to position yourself properly or how to move.</a:t>
            </a:r>
            <a:br>
              <a:rPr lang="en-US" sz="2900" b="0" i="0" dirty="0">
                <a:solidFill>
                  <a:srgbClr val="000000"/>
                </a:solidFill>
                <a:effectLst/>
              </a:rPr>
            </a:br>
            <a:r>
              <a:rPr lang="en-US" sz="2900" b="0" i="0" dirty="0">
                <a:solidFill>
                  <a:srgbClr val="000000"/>
                </a:solidFill>
                <a:effectLst/>
              </a:rPr>
              <a:t>Avoid standing frontally in front of the audience! This frontal facing is unconsciously perceived negatively by the audience. It is perceived by the audience as a kind of frontal attack and causes stress in your audience.</a:t>
            </a:r>
            <a:br>
              <a:rPr lang="en-US" sz="2900" b="0" i="0" dirty="0">
                <a:solidFill>
                  <a:srgbClr val="000000"/>
                </a:solidFill>
                <a:effectLst/>
              </a:rPr>
            </a:br>
            <a:r>
              <a:rPr lang="en-US" sz="2900" b="0" i="0" dirty="0">
                <a:solidFill>
                  <a:srgbClr val="000000"/>
                </a:solidFill>
                <a:effectLst/>
              </a:rPr>
              <a:t>Make sure to stand slightly to the side of the audience. If you notice during the presentation that you are again standing frontally in front of your audience, simply move your right or left foot 20 cm forward.</a:t>
            </a:r>
          </a:p>
          <a:p>
            <a:pPr marL="0" indent="0" algn="l">
              <a:buNone/>
            </a:pPr>
            <a:r>
              <a:rPr lang="en-US" sz="2900" b="1" i="0" dirty="0">
                <a:solidFill>
                  <a:srgbClr val="000000"/>
                </a:solidFill>
                <a:effectLst/>
              </a:rPr>
              <a:t>You have a podium at your disposal</a:t>
            </a:r>
          </a:p>
          <a:p>
            <a:pPr algn="l"/>
            <a:r>
              <a:rPr lang="en-US" sz="2900" b="0" i="0" dirty="0">
                <a:solidFill>
                  <a:srgbClr val="000000"/>
                </a:solidFill>
                <a:effectLst/>
              </a:rPr>
              <a:t>A podium makes it easier to decide how to position yourself and where to stand in front of the audience. In order not to make your presentation too monotonous, it is advisable to leave the "safe position" behind the lectern from time to time, e.g. to walk to the other side of the screen or to show something on the flipchart. This brings movement into your presentation and helps keep the connection with your audience.</a:t>
            </a:r>
          </a:p>
          <a:p>
            <a:endParaRPr lang="en-US" dirty="0"/>
          </a:p>
        </p:txBody>
      </p:sp>
    </p:spTree>
    <p:extLst>
      <p:ext uri="{BB962C8B-B14F-4D97-AF65-F5344CB8AC3E}">
        <p14:creationId xmlns:p14="http://schemas.microsoft.com/office/powerpoint/2010/main" val="2711381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071DB-C800-42D7-8BF1-D43A76572365}"/>
              </a:ext>
            </a:extLst>
          </p:cNvPr>
          <p:cNvSpPr>
            <a:spLocks noGrp="1"/>
          </p:cNvSpPr>
          <p:nvPr>
            <p:ph type="title"/>
          </p:nvPr>
        </p:nvSpPr>
        <p:spPr/>
        <p:txBody>
          <a:bodyPr/>
          <a:lstStyle/>
          <a:p>
            <a:r>
              <a:rPr lang="en-US" dirty="0"/>
              <a:t>Tip 16: Create something with the whiteboard during the lecture</a:t>
            </a:r>
          </a:p>
        </p:txBody>
      </p:sp>
      <p:sp>
        <p:nvSpPr>
          <p:cNvPr id="3" name="Content Placeholder 2">
            <a:extLst>
              <a:ext uri="{FF2B5EF4-FFF2-40B4-BE49-F238E27FC236}">
                <a16:creationId xmlns:a16="http://schemas.microsoft.com/office/drawing/2014/main" id="{430BDBD6-B954-4E00-A8B7-8A7035F37B04}"/>
              </a:ext>
            </a:extLst>
          </p:cNvPr>
          <p:cNvSpPr>
            <a:spLocks noGrp="1"/>
          </p:cNvSpPr>
          <p:nvPr>
            <p:ph sz="quarter" idx="14"/>
          </p:nvPr>
        </p:nvSpPr>
        <p:spPr/>
        <p:txBody>
          <a:bodyPr>
            <a:normAutofit/>
          </a:bodyPr>
          <a:lstStyle/>
          <a:p>
            <a:r>
              <a:rPr lang="en-US" sz="2200" b="0" i="0" dirty="0">
                <a:solidFill>
                  <a:srgbClr val="000000"/>
                </a:solidFill>
                <a:effectLst/>
              </a:rPr>
              <a:t>PowerPoint is no longer the tool of choice for a successful presentation. Photo collages, company logos on every slide and flashing text boxes often distract from the essentials. A presentation convinces the audience especially when they witness how something is being created. In addition to the classic flipchart, the whiteboard is recommended for this purpose. This is because diagrams, keywords and the results of a brainstorming session are written in real time on a whiteboard. Board markers allow a wide range of colors and the magnetic property of pinning additional information. The result of the presentation produced in this way is remembered longer than ready-made slides.</a:t>
            </a:r>
            <a:endParaRPr lang="en-US" sz="2200" dirty="0"/>
          </a:p>
        </p:txBody>
      </p:sp>
    </p:spTree>
    <p:extLst>
      <p:ext uri="{BB962C8B-B14F-4D97-AF65-F5344CB8AC3E}">
        <p14:creationId xmlns:p14="http://schemas.microsoft.com/office/powerpoint/2010/main" val="3831912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64EDA9-8D6E-C4EA-9C66-8A5FFDFB8DE9}"/>
              </a:ext>
            </a:extLst>
          </p:cNvPr>
          <p:cNvSpPr>
            <a:spLocks noGrp="1"/>
          </p:cNvSpPr>
          <p:nvPr>
            <p:ph type="title"/>
          </p:nvPr>
        </p:nvSpPr>
        <p:spPr/>
        <p:txBody>
          <a:bodyPr anchor="t">
            <a:normAutofit/>
          </a:bodyPr>
          <a:lstStyle/>
          <a:p>
            <a:br>
              <a:rPr lang="en-US" dirty="0"/>
            </a:br>
            <a:r>
              <a:rPr lang="en-US" dirty="0"/>
              <a:t>Timeline</a:t>
            </a:r>
          </a:p>
        </p:txBody>
      </p:sp>
    </p:spTree>
    <p:extLst>
      <p:ext uri="{BB962C8B-B14F-4D97-AF65-F5344CB8AC3E}">
        <p14:creationId xmlns:p14="http://schemas.microsoft.com/office/powerpoint/2010/main" val="2174118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CC9A7E-3F9E-E938-55B5-C1818A25F64E}"/>
              </a:ext>
            </a:extLst>
          </p:cNvPr>
          <p:cNvSpPr>
            <a:spLocks noGrp="1"/>
          </p:cNvSpPr>
          <p:nvPr>
            <p:ph type="title"/>
          </p:nvPr>
        </p:nvSpPr>
        <p:spPr/>
        <p:txBody>
          <a:bodyPr/>
          <a:lstStyle/>
          <a:p>
            <a:r>
              <a:rPr lang="en-US" dirty="0"/>
              <a:t>Program</a:t>
            </a:r>
          </a:p>
        </p:txBody>
      </p:sp>
      <p:sp>
        <p:nvSpPr>
          <p:cNvPr id="5" name="Content Placeholder 4">
            <a:extLst>
              <a:ext uri="{FF2B5EF4-FFF2-40B4-BE49-F238E27FC236}">
                <a16:creationId xmlns:a16="http://schemas.microsoft.com/office/drawing/2014/main" id="{0CD0C668-0ECC-D48C-072B-50CCFB0AAD79}"/>
              </a:ext>
            </a:extLst>
          </p:cNvPr>
          <p:cNvSpPr>
            <a:spLocks noGrp="1"/>
          </p:cNvSpPr>
          <p:nvPr>
            <p:ph sz="half" idx="2"/>
          </p:nvPr>
        </p:nvSpPr>
        <p:spPr>
          <a:xfrm>
            <a:off x="6330041" y="997350"/>
            <a:ext cx="5311625" cy="5404104"/>
          </a:xfrm>
        </p:spPr>
        <p:txBody>
          <a:bodyPr>
            <a:noAutofit/>
          </a:bodyPr>
          <a:lstStyle/>
          <a:p>
            <a:pPr marL="342900" indent="-342900">
              <a:buFont typeface="Arial" panose="020B0604020202020204" pitchFamily="34" charset="0"/>
              <a:buChar char="•"/>
            </a:pPr>
            <a:r>
              <a:rPr lang="en-US" sz="2000" dirty="0"/>
              <a:t>Kick-Off </a:t>
            </a:r>
          </a:p>
          <a:p>
            <a:pPr marL="1143000" lvl="1">
              <a:buFont typeface="Courier New" panose="02070309020205020404" pitchFamily="49" charset="0"/>
              <a:buChar char="o"/>
            </a:pPr>
            <a:r>
              <a:rPr lang="en-US" sz="2000" dirty="0"/>
              <a:t>Students will meet their teams and begin planning their project. </a:t>
            </a:r>
          </a:p>
          <a:p>
            <a:pPr marL="342900" indent="-342900">
              <a:buFont typeface="Arial" panose="020B0604020202020204" pitchFamily="34" charset="0"/>
              <a:buChar char="•"/>
            </a:pPr>
            <a:r>
              <a:rPr lang="en-US" sz="2000" dirty="0"/>
              <a:t>4 Workshops </a:t>
            </a:r>
          </a:p>
          <a:p>
            <a:pPr marL="1143000" lvl="1">
              <a:buFont typeface="Courier New" panose="02070309020205020404" pitchFamily="49" charset="0"/>
              <a:buChar char="o"/>
            </a:pPr>
            <a:r>
              <a:rPr lang="en-US" sz="2000" dirty="0"/>
              <a:t>Students will attend guided workshops covering key tools used in data science projects.</a:t>
            </a:r>
          </a:p>
          <a:p>
            <a:pPr marL="342900" indent="-342900">
              <a:buFont typeface="Arial" panose="020B0604020202020204" pitchFamily="34" charset="0"/>
              <a:buChar char="•"/>
            </a:pPr>
            <a:r>
              <a:rPr lang="en-US" sz="2000" dirty="0"/>
              <a:t>Help Sessions </a:t>
            </a:r>
          </a:p>
          <a:p>
            <a:pPr marL="1143000" lvl="1">
              <a:buFont typeface="Courier New" panose="02070309020205020404" pitchFamily="49" charset="0"/>
              <a:buChar char="o"/>
            </a:pPr>
            <a:r>
              <a:rPr lang="en-US" sz="2000" dirty="0" err="1"/>
              <a:t>Data@UCI</a:t>
            </a:r>
            <a:r>
              <a:rPr lang="en-US" sz="2000" dirty="0"/>
              <a:t> will provide mini help sessions following the end each workshop.</a:t>
            </a:r>
          </a:p>
          <a:p>
            <a:pPr marL="342900" indent="-342900">
              <a:buFont typeface="Arial" panose="020B0604020202020204" pitchFamily="34" charset="0"/>
              <a:buChar char="•"/>
            </a:pPr>
            <a:r>
              <a:rPr lang="en-US" sz="2000" dirty="0"/>
              <a:t>Final Presentations </a:t>
            </a:r>
          </a:p>
          <a:p>
            <a:pPr marL="1143000" lvl="1">
              <a:buFont typeface="Courier New" panose="02070309020205020404" pitchFamily="49" charset="0"/>
              <a:buChar char="o"/>
            </a:pPr>
            <a:r>
              <a:rPr lang="en-US" sz="2000" dirty="0"/>
              <a:t>Groups will have the opportunity to present their projects and win prizes.</a:t>
            </a:r>
          </a:p>
        </p:txBody>
      </p:sp>
    </p:spTree>
    <p:extLst>
      <p:ext uri="{BB962C8B-B14F-4D97-AF65-F5344CB8AC3E}">
        <p14:creationId xmlns:p14="http://schemas.microsoft.com/office/powerpoint/2010/main" val="3596853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40A1C6B1-1F32-30FF-A12E-D42C2368474B}"/>
              </a:ext>
            </a:extLst>
          </p:cNvPr>
          <p:cNvGraphicFramePr>
            <a:graphicFrameLocks noGrp="1"/>
          </p:cNvGraphicFramePr>
          <p:nvPr>
            <p:ph sz="half" idx="2"/>
            <p:extLst>
              <p:ext uri="{D42A27DB-BD31-4B8C-83A1-F6EECF244321}">
                <p14:modId xmlns:p14="http://schemas.microsoft.com/office/powerpoint/2010/main" val="3998550578"/>
              </p:ext>
            </p:extLst>
          </p:nvPr>
        </p:nvGraphicFramePr>
        <p:xfrm>
          <a:off x="922564" y="849086"/>
          <a:ext cx="10335986" cy="5156891"/>
        </p:xfrm>
        <a:graphic>
          <a:graphicData uri="http://schemas.openxmlformats.org/drawingml/2006/table">
            <a:tbl>
              <a:tblPr firstRow="1" bandRow="1">
                <a:tableStyleId>{8799B23B-EC83-4686-B30A-512413B5E67A}</a:tableStyleId>
              </a:tblPr>
              <a:tblGrid>
                <a:gridCol w="5167993">
                  <a:extLst>
                    <a:ext uri="{9D8B030D-6E8A-4147-A177-3AD203B41FA5}">
                      <a16:colId xmlns:a16="http://schemas.microsoft.com/office/drawing/2014/main" val="4128958966"/>
                    </a:ext>
                  </a:extLst>
                </a:gridCol>
                <a:gridCol w="5167993">
                  <a:extLst>
                    <a:ext uri="{9D8B030D-6E8A-4147-A177-3AD203B41FA5}">
                      <a16:colId xmlns:a16="http://schemas.microsoft.com/office/drawing/2014/main" val="3262970615"/>
                    </a:ext>
                  </a:extLst>
                </a:gridCol>
              </a:tblGrid>
              <a:tr h="380890">
                <a:tc>
                  <a:txBody>
                    <a:bodyPr/>
                    <a:lstStyle/>
                    <a:p>
                      <a:pPr algn="ctr"/>
                      <a:r>
                        <a:rPr lang="en-US" dirty="0">
                          <a:solidFill>
                            <a:schemeClr val="tx1"/>
                          </a:solidFill>
                          <a:latin typeface="+mn-lt"/>
                        </a:rPr>
                        <a:t>Week</a:t>
                      </a:r>
                    </a:p>
                  </a:txBody>
                  <a:tcPr/>
                </a:tc>
                <a:tc>
                  <a:txBody>
                    <a:bodyPr/>
                    <a:lstStyle/>
                    <a:p>
                      <a:pPr algn="ctr"/>
                      <a:r>
                        <a:rPr lang="en-US" dirty="0">
                          <a:solidFill>
                            <a:schemeClr val="tx1"/>
                          </a:solidFill>
                          <a:latin typeface="+mn-lt"/>
                        </a:rPr>
                        <a:t>Timeline</a:t>
                      </a:r>
                    </a:p>
                  </a:txBody>
                  <a:tcPr/>
                </a:tc>
                <a:extLst>
                  <a:ext uri="{0D108BD9-81ED-4DB2-BD59-A6C34878D82A}">
                    <a16:rowId xmlns:a16="http://schemas.microsoft.com/office/drawing/2014/main" val="2105269360"/>
                  </a:ext>
                </a:extLst>
              </a:tr>
              <a:tr h="380890">
                <a:tc>
                  <a:txBody>
                    <a:bodyPr/>
                    <a:lstStyle/>
                    <a:p>
                      <a:pPr algn="ctr"/>
                      <a:r>
                        <a:rPr lang="en-US" dirty="0">
                          <a:solidFill>
                            <a:schemeClr val="tx1"/>
                          </a:solidFill>
                          <a:latin typeface="+mn-lt"/>
                        </a:rPr>
                        <a:t>Week 1 (1/6-1/12)</a:t>
                      </a:r>
                    </a:p>
                  </a:txBody>
                  <a:tcPr/>
                </a:tc>
                <a:tc>
                  <a:txBody>
                    <a:bodyPr/>
                    <a:lstStyle/>
                    <a:p>
                      <a:pPr algn="ctr"/>
                      <a:r>
                        <a:rPr lang="en-US" dirty="0">
                          <a:solidFill>
                            <a:schemeClr val="tx1"/>
                          </a:solidFill>
                        </a:rPr>
                        <a:t>Regular Event: Info Session for Mentees</a:t>
                      </a:r>
                      <a:endParaRPr lang="en-US" dirty="0">
                        <a:solidFill>
                          <a:schemeClr val="tx1"/>
                        </a:solidFill>
                        <a:latin typeface="+mn-lt"/>
                      </a:endParaRPr>
                    </a:p>
                  </a:txBody>
                  <a:tcPr/>
                </a:tc>
                <a:extLst>
                  <a:ext uri="{0D108BD9-81ED-4DB2-BD59-A6C34878D82A}">
                    <a16:rowId xmlns:a16="http://schemas.microsoft.com/office/drawing/2014/main" val="1028166694"/>
                  </a:ext>
                </a:extLst>
              </a:tr>
              <a:tr h="380890">
                <a:tc>
                  <a:txBody>
                    <a:bodyPr/>
                    <a:lstStyle/>
                    <a:p>
                      <a:pPr algn="ctr"/>
                      <a:r>
                        <a:rPr lang="en-US" dirty="0">
                          <a:solidFill>
                            <a:schemeClr val="tx1"/>
                          </a:solidFill>
                          <a:latin typeface="+mn-lt"/>
                        </a:rPr>
                        <a:t>Week 2 (</a:t>
                      </a:r>
                      <a:r>
                        <a:rPr lang="en-US" dirty="0">
                          <a:solidFill>
                            <a:schemeClr val="tx1"/>
                          </a:solidFill>
                        </a:rPr>
                        <a:t>1/13 - 1/19)</a:t>
                      </a:r>
                      <a:endParaRPr lang="en-US" dirty="0">
                        <a:solidFill>
                          <a:schemeClr val="tx1"/>
                        </a:solidFill>
                        <a:latin typeface="+mn-lt"/>
                      </a:endParaRPr>
                    </a:p>
                  </a:txBody>
                  <a:tcPr/>
                </a:tc>
                <a:tc>
                  <a:txBody>
                    <a:bodyPr/>
                    <a:lstStyle/>
                    <a:p>
                      <a:pPr algn="ctr"/>
                      <a:r>
                        <a:rPr lang="en-US" dirty="0">
                          <a:solidFill>
                            <a:schemeClr val="tx1"/>
                          </a:solidFill>
                        </a:rPr>
                        <a:t>Regular Event : Project Kick-Off </a:t>
                      </a:r>
                      <a:endParaRPr lang="en-US" dirty="0">
                        <a:solidFill>
                          <a:schemeClr val="tx1"/>
                        </a:solidFill>
                        <a:latin typeface="+mn-lt"/>
                      </a:endParaRPr>
                    </a:p>
                  </a:txBody>
                  <a:tcPr/>
                </a:tc>
                <a:extLst>
                  <a:ext uri="{0D108BD9-81ED-4DB2-BD59-A6C34878D82A}">
                    <a16:rowId xmlns:a16="http://schemas.microsoft.com/office/drawing/2014/main" val="4096370790"/>
                  </a:ext>
                </a:extLst>
              </a:tr>
              <a:tr h="657427">
                <a:tc>
                  <a:txBody>
                    <a:bodyPr/>
                    <a:lstStyle/>
                    <a:p>
                      <a:pPr algn="ctr"/>
                      <a:r>
                        <a:rPr lang="en-US" dirty="0">
                          <a:solidFill>
                            <a:schemeClr val="tx1"/>
                          </a:solidFill>
                        </a:rPr>
                        <a:t>Week 3 (1/20 - 1/26)</a:t>
                      </a:r>
                      <a:endParaRPr lang="en-US" dirty="0">
                        <a:solidFill>
                          <a:schemeClr val="tx1"/>
                        </a:solidFill>
                        <a:latin typeface="+mn-lt"/>
                      </a:endParaRPr>
                    </a:p>
                  </a:txBody>
                  <a:tcPr/>
                </a:tc>
                <a:tc>
                  <a:txBody>
                    <a:bodyPr/>
                    <a:lstStyle/>
                    <a:p>
                      <a:pPr algn="ctr"/>
                      <a:r>
                        <a:rPr lang="en-US" dirty="0">
                          <a:solidFill>
                            <a:schemeClr val="tx1"/>
                          </a:solidFill>
                        </a:rPr>
                        <a:t>Thursday - Workshop 1: Tour of Notebooks/Environments/IDEs + Help Session</a:t>
                      </a:r>
                      <a:endParaRPr lang="en-US" dirty="0">
                        <a:solidFill>
                          <a:schemeClr val="tx1"/>
                        </a:solidFill>
                        <a:latin typeface="+mn-lt"/>
                      </a:endParaRPr>
                    </a:p>
                  </a:txBody>
                  <a:tcPr/>
                </a:tc>
                <a:extLst>
                  <a:ext uri="{0D108BD9-81ED-4DB2-BD59-A6C34878D82A}">
                    <a16:rowId xmlns:a16="http://schemas.microsoft.com/office/drawing/2014/main" val="4086012607"/>
                  </a:ext>
                </a:extLst>
              </a:tr>
              <a:tr h="657427">
                <a:tc>
                  <a:txBody>
                    <a:bodyPr/>
                    <a:lstStyle/>
                    <a:p>
                      <a:pPr algn="ctr"/>
                      <a:r>
                        <a:rPr lang="en-US" dirty="0">
                          <a:solidFill>
                            <a:schemeClr val="tx1"/>
                          </a:solidFill>
                        </a:rPr>
                        <a:t>Week 4 (1/27-2/2) </a:t>
                      </a:r>
                      <a:endParaRPr lang="en-US" dirty="0">
                        <a:solidFill>
                          <a:schemeClr val="tx1"/>
                        </a:solidFill>
                        <a:latin typeface="+mn-lt"/>
                      </a:endParaRPr>
                    </a:p>
                  </a:txBody>
                  <a:tcPr/>
                </a:tc>
                <a:tc>
                  <a:txBody>
                    <a:bodyPr/>
                    <a:lstStyle/>
                    <a:p>
                      <a:pPr algn="ctr"/>
                      <a:r>
                        <a:rPr lang="en-US" dirty="0">
                          <a:solidFill>
                            <a:schemeClr val="tx1"/>
                          </a:solidFill>
                        </a:rPr>
                        <a:t>Thursday - Workshop 2: Data Exploration (Pandas &amp; Feature Selection) + Help Session</a:t>
                      </a:r>
                      <a:endParaRPr lang="en-US" dirty="0">
                        <a:solidFill>
                          <a:schemeClr val="tx1"/>
                        </a:solidFill>
                        <a:latin typeface="+mn-lt"/>
                      </a:endParaRPr>
                    </a:p>
                  </a:txBody>
                  <a:tcPr/>
                </a:tc>
                <a:extLst>
                  <a:ext uri="{0D108BD9-81ED-4DB2-BD59-A6C34878D82A}">
                    <a16:rowId xmlns:a16="http://schemas.microsoft.com/office/drawing/2014/main" val="1292550927"/>
                  </a:ext>
                </a:extLst>
              </a:tr>
              <a:tr h="657427">
                <a:tc>
                  <a:txBody>
                    <a:bodyPr/>
                    <a:lstStyle/>
                    <a:p>
                      <a:pPr algn="ctr"/>
                      <a:r>
                        <a:rPr lang="en-US" dirty="0">
                          <a:solidFill>
                            <a:schemeClr val="tx1"/>
                          </a:solidFill>
                        </a:rPr>
                        <a:t>Week 5 (2/3 - 2/9) </a:t>
                      </a:r>
                      <a:endParaRPr lang="en-US" dirty="0">
                        <a:solidFill>
                          <a:schemeClr val="tx1"/>
                        </a:solidFill>
                        <a:latin typeface="+mn-lt"/>
                      </a:endParaRPr>
                    </a:p>
                  </a:txBody>
                  <a:tcPr/>
                </a:tc>
                <a:tc>
                  <a:txBody>
                    <a:bodyPr/>
                    <a:lstStyle/>
                    <a:p>
                      <a:pPr algn="ctr"/>
                      <a:r>
                        <a:rPr lang="en-US" dirty="0">
                          <a:solidFill>
                            <a:schemeClr val="tx1"/>
                          </a:solidFill>
                        </a:rPr>
                        <a:t>Thursday - Workshop 3: Machine Learning (Scikit-Learn &amp; Model Evaluation) + Help Session</a:t>
                      </a:r>
                      <a:endParaRPr lang="en-US" dirty="0">
                        <a:solidFill>
                          <a:schemeClr val="tx1"/>
                        </a:solidFill>
                        <a:latin typeface="+mn-lt"/>
                      </a:endParaRPr>
                    </a:p>
                  </a:txBody>
                  <a:tcPr/>
                </a:tc>
                <a:extLst>
                  <a:ext uri="{0D108BD9-81ED-4DB2-BD59-A6C34878D82A}">
                    <a16:rowId xmlns:a16="http://schemas.microsoft.com/office/drawing/2014/main" val="3691906910"/>
                  </a:ext>
                </a:extLst>
              </a:tr>
              <a:tr h="380890">
                <a:tc>
                  <a:txBody>
                    <a:bodyPr/>
                    <a:lstStyle/>
                    <a:p>
                      <a:pPr algn="ctr"/>
                      <a:r>
                        <a:rPr lang="en-US" dirty="0">
                          <a:solidFill>
                            <a:schemeClr val="tx1"/>
                          </a:solidFill>
                        </a:rPr>
                        <a:t>Week 6 (2/10 - 2/16) </a:t>
                      </a:r>
                      <a:endParaRPr lang="en-US" dirty="0">
                        <a:solidFill>
                          <a:schemeClr val="tx1"/>
                        </a:solidFill>
                        <a:latin typeface="+mn-lt"/>
                      </a:endParaRPr>
                    </a:p>
                  </a:txBody>
                  <a:tcPr/>
                </a:tc>
                <a:tc>
                  <a:txBody>
                    <a:bodyPr/>
                    <a:lstStyle/>
                    <a:p>
                      <a:pPr algn="ctr"/>
                      <a:r>
                        <a:rPr lang="en-US" dirty="0">
                          <a:solidFill>
                            <a:schemeClr val="tx1"/>
                          </a:solidFill>
                        </a:rPr>
                        <a:t>Thursday - Collaboration with </a:t>
                      </a:r>
                      <a:r>
                        <a:rPr lang="en-US" dirty="0" err="1">
                          <a:solidFill>
                            <a:schemeClr val="tx1"/>
                          </a:solidFill>
                        </a:rPr>
                        <a:t>Design@UCI</a:t>
                      </a:r>
                      <a:r>
                        <a:rPr lang="en-US" dirty="0">
                          <a:solidFill>
                            <a:schemeClr val="tx1"/>
                          </a:solidFill>
                        </a:rPr>
                        <a:t> (tentative + midterms) </a:t>
                      </a:r>
                      <a:endParaRPr lang="en-US" dirty="0">
                        <a:solidFill>
                          <a:schemeClr val="tx1"/>
                        </a:solidFill>
                        <a:latin typeface="+mn-lt"/>
                      </a:endParaRPr>
                    </a:p>
                  </a:txBody>
                  <a:tcPr/>
                </a:tc>
                <a:extLst>
                  <a:ext uri="{0D108BD9-81ED-4DB2-BD59-A6C34878D82A}">
                    <a16:rowId xmlns:a16="http://schemas.microsoft.com/office/drawing/2014/main" val="2566631630"/>
                  </a:ext>
                </a:extLst>
              </a:tr>
              <a:tr h="380890">
                <a:tc>
                  <a:txBody>
                    <a:bodyPr/>
                    <a:lstStyle/>
                    <a:p>
                      <a:pPr algn="ctr"/>
                      <a:r>
                        <a:rPr lang="en-US" dirty="0">
                          <a:solidFill>
                            <a:schemeClr val="tx1"/>
                          </a:solidFill>
                        </a:rPr>
                        <a:t>Week 7 (2/17 - 2/21) </a:t>
                      </a:r>
                      <a:endParaRPr lang="en-US" dirty="0">
                        <a:solidFill>
                          <a:schemeClr val="tx1"/>
                        </a:solidFill>
                        <a:latin typeface="+mn-lt"/>
                      </a:endParaRPr>
                    </a:p>
                  </a:txBody>
                  <a:tcPr/>
                </a:tc>
                <a:tc>
                  <a:txBody>
                    <a:bodyPr/>
                    <a:lstStyle/>
                    <a:p>
                      <a:pPr algn="ctr"/>
                      <a:r>
                        <a:rPr lang="en-US" dirty="0">
                          <a:solidFill>
                            <a:schemeClr val="tx1"/>
                          </a:solidFill>
                        </a:rPr>
                        <a:t>Thursday - Workshop 4: Data Visualization (Power BI or similar) + Help Session </a:t>
                      </a:r>
                      <a:endParaRPr lang="en-US" dirty="0">
                        <a:solidFill>
                          <a:schemeClr val="tx1"/>
                        </a:solidFill>
                        <a:latin typeface="+mn-lt"/>
                      </a:endParaRPr>
                    </a:p>
                  </a:txBody>
                  <a:tcPr/>
                </a:tc>
                <a:extLst>
                  <a:ext uri="{0D108BD9-81ED-4DB2-BD59-A6C34878D82A}">
                    <a16:rowId xmlns:a16="http://schemas.microsoft.com/office/drawing/2014/main" val="1979221210"/>
                  </a:ext>
                </a:extLst>
              </a:tr>
              <a:tr h="380890">
                <a:tc>
                  <a:txBody>
                    <a:bodyPr/>
                    <a:lstStyle/>
                    <a:p>
                      <a:pPr algn="ctr"/>
                      <a:r>
                        <a:rPr lang="en-US" dirty="0">
                          <a:solidFill>
                            <a:schemeClr val="tx1"/>
                          </a:solidFill>
                        </a:rPr>
                        <a:t>Week 8 (2/24 - 3/1) </a:t>
                      </a:r>
                      <a:endParaRPr lang="en-US" dirty="0">
                        <a:solidFill>
                          <a:schemeClr val="tx1"/>
                        </a:solidFill>
                        <a:latin typeface="+mn-lt"/>
                      </a:endParaRPr>
                    </a:p>
                  </a:txBody>
                  <a:tcPr/>
                </a:tc>
                <a:tc>
                  <a:txBody>
                    <a:bodyPr/>
                    <a:lstStyle/>
                    <a:p>
                      <a:pPr algn="ctr"/>
                      <a:r>
                        <a:rPr lang="en-US" dirty="0">
                          <a:solidFill>
                            <a:schemeClr val="tx1"/>
                          </a:solidFill>
                        </a:rPr>
                        <a:t>Thursday - Final Winter Project Help Session</a:t>
                      </a:r>
                      <a:endParaRPr lang="en-US" dirty="0">
                        <a:solidFill>
                          <a:schemeClr val="tx1"/>
                        </a:solidFill>
                        <a:latin typeface="+mn-lt"/>
                      </a:endParaRPr>
                    </a:p>
                  </a:txBody>
                  <a:tcPr/>
                </a:tc>
                <a:extLst>
                  <a:ext uri="{0D108BD9-81ED-4DB2-BD59-A6C34878D82A}">
                    <a16:rowId xmlns:a16="http://schemas.microsoft.com/office/drawing/2014/main" val="924230321"/>
                  </a:ext>
                </a:extLst>
              </a:tr>
              <a:tr h="380890">
                <a:tc>
                  <a:txBody>
                    <a:bodyPr/>
                    <a:lstStyle/>
                    <a:p>
                      <a:pPr algn="ctr"/>
                      <a:r>
                        <a:rPr lang="en-US" dirty="0">
                          <a:solidFill>
                            <a:schemeClr val="tx1"/>
                          </a:solidFill>
                          <a:highlight>
                            <a:srgbClr val="FFFF00"/>
                          </a:highlight>
                        </a:rPr>
                        <a:t>Week 9 (3/3 - 3/9) </a:t>
                      </a:r>
                      <a:endParaRPr lang="en-US" dirty="0">
                        <a:solidFill>
                          <a:schemeClr val="tx1"/>
                        </a:solidFill>
                        <a:highlight>
                          <a:srgbClr val="FFFF00"/>
                        </a:highlight>
                        <a:latin typeface="+mn-lt"/>
                      </a:endParaRPr>
                    </a:p>
                  </a:txBody>
                  <a:tcPr/>
                </a:tc>
                <a:tc>
                  <a:txBody>
                    <a:bodyPr/>
                    <a:lstStyle/>
                    <a:p>
                      <a:pPr algn="ctr"/>
                      <a:r>
                        <a:rPr lang="en-US" dirty="0">
                          <a:solidFill>
                            <a:schemeClr val="tx1"/>
                          </a:solidFill>
                          <a:highlight>
                            <a:srgbClr val="FFFF00"/>
                          </a:highlight>
                        </a:rPr>
                        <a:t>Thursday - Final Presentations</a:t>
                      </a:r>
                      <a:endParaRPr lang="en-US" dirty="0">
                        <a:solidFill>
                          <a:schemeClr val="tx1"/>
                        </a:solidFill>
                        <a:highlight>
                          <a:srgbClr val="FFFF00"/>
                        </a:highlight>
                        <a:latin typeface="+mn-lt"/>
                      </a:endParaRPr>
                    </a:p>
                  </a:txBody>
                  <a:tcPr/>
                </a:tc>
                <a:extLst>
                  <a:ext uri="{0D108BD9-81ED-4DB2-BD59-A6C34878D82A}">
                    <a16:rowId xmlns:a16="http://schemas.microsoft.com/office/drawing/2014/main" val="1498833577"/>
                  </a:ext>
                </a:extLst>
              </a:tr>
            </a:tbl>
          </a:graphicData>
        </a:graphic>
      </p:graphicFrame>
    </p:spTree>
    <p:extLst>
      <p:ext uri="{BB962C8B-B14F-4D97-AF65-F5344CB8AC3E}">
        <p14:creationId xmlns:p14="http://schemas.microsoft.com/office/powerpoint/2010/main" val="16129352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45F456-975F-95A1-BB41-47F5B1777980}"/>
              </a:ext>
            </a:extLst>
          </p:cNvPr>
          <p:cNvSpPr>
            <a:spLocks noGrp="1"/>
          </p:cNvSpPr>
          <p:nvPr>
            <p:ph type="title"/>
          </p:nvPr>
        </p:nvSpPr>
        <p:spPr/>
        <p:txBody>
          <a:bodyPr anchor="t">
            <a:normAutofit/>
          </a:bodyPr>
          <a:lstStyle/>
          <a:p>
            <a:br>
              <a:rPr lang="en-US" dirty="0"/>
            </a:br>
            <a:r>
              <a:rPr lang="en-US" dirty="0"/>
              <a:t>Deliverables</a:t>
            </a:r>
          </a:p>
        </p:txBody>
      </p:sp>
    </p:spTree>
    <p:extLst>
      <p:ext uri="{BB962C8B-B14F-4D97-AF65-F5344CB8AC3E}">
        <p14:creationId xmlns:p14="http://schemas.microsoft.com/office/powerpoint/2010/main" val="6106247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B8AEA534-F8B3-01C7-03E6-773FC9EE489B}"/>
              </a:ext>
            </a:extLst>
          </p:cNvPr>
          <p:cNvGraphicFramePr>
            <a:graphicFrameLocks/>
          </p:cNvGraphicFramePr>
          <p:nvPr>
            <p:extLst>
              <p:ext uri="{D42A27DB-BD31-4B8C-83A1-F6EECF244321}">
                <p14:modId xmlns:p14="http://schemas.microsoft.com/office/powerpoint/2010/main" val="2891038218"/>
              </p:ext>
            </p:extLst>
          </p:nvPr>
        </p:nvGraphicFramePr>
        <p:xfrm>
          <a:off x="927462" y="1102179"/>
          <a:ext cx="10335986" cy="4638511"/>
        </p:xfrm>
        <a:graphic>
          <a:graphicData uri="http://schemas.openxmlformats.org/drawingml/2006/table">
            <a:tbl>
              <a:tblPr firstRow="1" bandRow="1">
                <a:tableStyleId>{8799B23B-EC83-4686-B30A-512413B5E67A}</a:tableStyleId>
              </a:tblPr>
              <a:tblGrid>
                <a:gridCol w="5167993">
                  <a:extLst>
                    <a:ext uri="{9D8B030D-6E8A-4147-A177-3AD203B41FA5}">
                      <a16:colId xmlns:a16="http://schemas.microsoft.com/office/drawing/2014/main" val="4128958966"/>
                    </a:ext>
                  </a:extLst>
                </a:gridCol>
                <a:gridCol w="5167993">
                  <a:extLst>
                    <a:ext uri="{9D8B030D-6E8A-4147-A177-3AD203B41FA5}">
                      <a16:colId xmlns:a16="http://schemas.microsoft.com/office/drawing/2014/main" val="3262970615"/>
                    </a:ext>
                  </a:extLst>
                </a:gridCol>
              </a:tblGrid>
              <a:tr h="380890">
                <a:tc>
                  <a:txBody>
                    <a:bodyPr/>
                    <a:lstStyle/>
                    <a:p>
                      <a:pPr algn="ctr"/>
                      <a:r>
                        <a:rPr lang="en-US" dirty="0">
                          <a:solidFill>
                            <a:schemeClr val="tx1"/>
                          </a:solidFill>
                          <a:latin typeface="+mn-lt"/>
                        </a:rPr>
                        <a:t>Week</a:t>
                      </a:r>
                    </a:p>
                  </a:txBody>
                  <a:tcPr/>
                </a:tc>
                <a:tc>
                  <a:txBody>
                    <a:bodyPr/>
                    <a:lstStyle/>
                    <a:p>
                      <a:pPr algn="ctr"/>
                      <a:r>
                        <a:rPr lang="en-US" dirty="0">
                          <a:solidFill>
                            <a:schemeClr val="tx1"/>
                          </a:solidFill>
                          <a:latin typeface="+mn-lt"/>
                        </a:rPr>
                        <a:t>Deliverable</a:t>
                      </a:r>
                    </a:p>
                  </a:txBody>
                  <a:tcPr/>
                </a:tc>
                <a:extLst>
                  <a:ext uri="{0D108BD9-81ED-4DB2-BD59-A6C34878D82A}">
                    <a16:rowId xmlns:a16="http://schemas.microsoft.com/office/drawing/2014/main" val="2105269360"/>
                  </a:ext>
                </a:extLst>
              </a:tr>
              <a:tr h="380890">
                <a:tc>
                  <a:txBody>
                    <a:bodyPr/>
                    <a:lstStyle/>
                    <a:p>
                      <a:pPr algn="ctr"/>
                      <a:r>
                        <a:rPr lang="en-US" dirty="0">
                          <a:solidFill>
                            <a:schemeClr val="tx1"/>
                          </a:solidFill>
                          <a:latin typeface="+mn-lt"/>
                        </a:rPr>
                        <a:t>Week 1 (1/6-1/12)</a:t>
                      </a:r>
                    </a:p>
                  </a:txBody>
                  <a:tcPr/>
                </a:tc>
                <a:tc>
                  <a:txBody>
                    <a:bodyPr/>
                    <a:lstStyle/>
                    <a:p>
                      <a:pPr algn="ctr"/>
                      <a:r>
                        <a:rPr lang="en-US" dirty="0">
                          <a:solidFill>
                            <a:schemeClr val="tx1"/>
                          </a:solidFill>
                          <a:latin typeface="+mn-lt"/>
                        </a:rPr>
                        <a:t>Commitment</a:t>
                      </a:r>
                    </a:p>
                  </a:txBody>
                  <a:tcPr/>
                </a:tc>
                <a:extLst>
                  <a:ext uri="{0D108BD9-81ED-4DB2-BD59-A6C34878D82A}">
                    <a16:rowId xmlns:a16="http://schemas.microsoft.com/office/drawing/2014/main" val="1028166694"/>
                  </a:ext>
                </a:extLst>
              </a:tr>
              <a:tr h="380890">
                <a:tc>
                  <a:txBody>
                    <a:bodyPr/>
                    <a:lstStyle/>
                    <a:p>
                      <a:pPr algn="ctr"/>
                      <a:r>
                        <a:rPr lang="en-US" dirty="0">
                          <a:solidFill>
                            <a:schemeClr val="tx1"/>
                          </a:solidFill>
                          <a:latin typeface="+mn-lt"/>
                        </a:rPr>
                        <a:t>Week 2 (</a:t>
                      </a:r>
                      <a:r>
                        <a:rPr lang="en-US" dirty="0">
                          <a:solidFill>
                            <a:schemeClr val="tx1"/>
                          </a:solidFill>
                        </a:rPr>
                        <a:t>1/13 - 1/19)</a:t>
                      </a:r>
                      <a:endParaRPr lang="en-US" dirty="0">
                        <a:solidFill>
                          <a:schemeClr val="tx1"/>
                        </a:solidFill>
                        <a:latin typeface="+mn-lt"/>
                      </a:endParaRPr>
                    </a:p>
                  </a:txBody>
                  <a:tcPr/>
                </a:tc>
                <a:tc>
                  <a:txBody>
                    <a:bodyPr/>
                    <a:lstStyle/>
                    <a:p>
                      <a:pPr algn="ctr"/>
                      <a:r>
                        <a:rPr lang="en-US" dirty="0">
                          <a:solidFill>
                            <a:schemeClr val="tx1"/>
                          </a:solidFill>
                          <a:latin typeface="+mn-lt"/>
                        </a:rPr>
                        <a:t>Meeting Series</a:t>
                      </a:r>
                    </a:p>
                  </a:txBody>
                  <a:tcPr/>
                </a:tc>
                <a:extLst>
                  <a:ext uri="{0D108BD9-81ED-4DB2-BD59-A6C34878D82A}">
                    <a16:rowId xmlns:a16="http://schemas.microsoft.com/office/drawing/2014/main" val="4096370790"/>
                  </a:ext>
                </a:extLst>
              </a:tr>
              <a:tr h="657427">
                <a:tc>
                  <a:txBody>
                    <a:bodyPr/>
                    <a:lstStyle/>
                    <a:p>
                      <a:pPr algn="ctr"/>
                      <a:r>
                        <a:rPr lang="en-US" dirty="0">
                          <a:solidFill>
                            <a:schemeClr val="tx1"/>
                          </a:solidFill>
                        </a:rPr>
                        <a:t>Week 3 (1/20 - 1/26)</a:t>
                      </a:r>
                      <a:endParaRPr lang="en-US" dirty="0">
                        <a:solidFill>
                          <a:schemeClr val="tx1"/>
                        </a:solidFill>
                        <a:latin typeface="+mn-lt"/>
                      </a:endParaRPr>
                    </a:p>
                  </a:txBody>
                  <a:tcPr/>
                </a:tc>
                <a:tc>
                  <a:txBody>
                    <a:bodyPr/>
                    <a:lstStyle/>
                    <a:p>
                      <a:pPr algn="ctr"/>
                      <a:r>
                        <a:rPr lang="en-US" dirty="0">
                          <a:solidFill>
                            <a:schemeClr val="tx1"/>
                          </a:solidFill>
                        </a:rPr>
                        <a:t>Jupyter Notebooks</a:t>
                      </a:r>
                      <a:endParaRPr lang="en-US" dirty="0">
                        <a:solidFill>
                          <a:schemeClr val="tx1"/>
                        </a:solidFill>
                        <a:latin typeface="+mn-lt"/>
                      </a:endParaRPr>
                    </a:p>
                  </a:txBody>
                  <a:tcPr/>
                </a:tc>
                <a:extLst>
                  <a:ext uri="{0D108BD9-81ED-4DB2-BD59-A6C34878D82A}">
                    <a16:rowId xmlns:a16="http://schemas.microsoft.com/office/drawing/2014/main" val="4086012607"/>
                  </a:ext>
                </a:extLst>
              </a:tr>
              <a:tr h="657427">
                <a:tc>
                  <a:txBody>
                    <a:bodyPr/>
                    <a:lstStyle/>
                    <a:p>
                      <a:pPr algn="ctr"/>
                      <a:r>
                        <a:rPr lang="en-US" dirty="0">
                          <a:solidFill>
                            <a:schemeClr val="tx1"/>
                          </a:solidFill>
                        </a:rPr>
                        <a:t>Week 4 (1/27-2/2) </a:t>
                      </a:r>
                      <a:endParaRPr lang="en-US" dirty="0">
                        <a:solidFill>
                          <a:schemeClr val="tx1"/>
                        </a:solidFill>
                        <a:latin typeface="+mn-lt"/>
                      </a:endParaRPr>
                    </a:p>
                  </a:txBody>
                  <a:tcPr/>
                </a:tc>
                <a:tc>
                  <a:txBody>
                    <a:bodyPr/>
                    <a:lstStyle/>
                    <a:p>
                      <a:pPr algn="ctr"/>
                      <a:r>
                        <a:rPr lang="en-US" dirty="0">
                          <a:solidFill>
                            <a:schemeClr val="tx1"/>
                          </a:solidFill>
                        </a:rPr>
                        <a:t>Exploratory Data Analyses</a:t>
                      </a:r>
                      <a:endParaRPr lang="en-US" dirty="0">
                        <a:solidFill>
                          <a:schemeClr val="tx1"/>
                        </a:solidFill>
                        <a:latin typeface="+mn-lt"/>
                      </a:endParaRPr>
                    </a:p>
                  </a:txBody>
                  <a:tcPr/>
                </a:tc>
                <a:extLst>
                  <a:ext uri="{0D108BD9-81ED-4DB2-BD59-A6C34878D82A}">
                    <a16:rowId xmlns:a16="http://schemas.microsoft.com/office/drawing/2014/main" val="1292550927"/>
                  </a:ext>
                </a:extLst>
              </a:tr>
              <a:tr h="657427">
                <a:tc>
                  <a:txBody>
                    <a:bodyPr/>
                    <a:lstStyle/>
                    <a:p>
                      <a:pPr algn="ctr"/>
                      <a:r>
                        <a:rPr lang="en-US" dirty="0">
                          <a:solidFill>
                            <a:schemeClr val="tx1"/>
                          </a:solidFill>
                        </a:rPr>
                        <a:t>Week 5 (2/3 - 2/9) </a:t>
                      </a:r>
                      <a:endParaRPr lang="en-US" dirty="0">
                        <a:solidFill>
                          <a:schemeClr val="tx1"/>
                        </a:solidFill>
                        <a:latin typeface="+mn-lt"/>
                      </a:endParaRPr>
                    </a:p>
                  </a:txBody>
                  <a:tcPr/>
                </a:tc>
                <a:tc>
                  <a:txBody>
                    <a:bodyPr/>
                    <a:lstStyle/>
                    <a:p>
                      <a:pPr algn="ctr"/>
                      <a:r>
                        <a:rPr lang="en-US" dirty="0">
                          <a:solidFill>
                            <a:schemeClr val="tx1"/>
                          </a:solidFill>
                        </a:rPr>
                        <a:t>Machine Learning</a:t>
                      </a:r>
                      <a:endParaRPr lang="en-US" dirty="0">
                        <a:solidFill>
                          <a:schemeClr val="tx1"/>
                        </a:solidFill>
                        <a:latin typeface="+mn-lt"/>
                      </a:endParaRPr>
                    </a:p>
                  </a:txBody>
                  <a:tcPr/>
                </a:tc>
                <a:extLst>
                  <a:ext uri="{0D108BD9-81ED-4DB2-BD59-A6C34878D82A}">
                    <a16:rowId xmlns:a16="http://schemas.microsoft.com/office/drawing/2014/main" val="3691906910"/>
                  </a:ext>
                </a:extLst>
              </a:tr>
              <a:tr h="380890">
                <a:tc>
                  <a:txBody>
                    <a:bodyPr/>
                    <a:lstStyle/>
                    <a:p>
                      <a:pPr algn="ctr"/>
                      <a:r>
                        <a:rPr lang="en-US" dirty="0">
                          <a:solidFill>
                            <a:schemeClr val="tx1"/>
                          </a:solidFill>
                        </a:rPr>
                        <a:t>Week 6 (2/10 - 2/16) </a:t>
                      </a:r>
                      <a:endParaRPr lang="en-US" dirty="0">
                        <a:solidFill>
                          <a:schemeClr val="tx1"/>
                        </a:solidFill>
                        <a:latin typeface="+mn-lt"/>
                      </a:endParaRPr>
                    </a:p>
                  </a:txBody>
                  <a:tcPr/>
                </a:tc>
                <a:tc>
                  <a:txBody>
                    <a:bodyPr/>
                    <a:lstStyle/>
                    <a:p>
                      <a:pPr algn="ctr"/>
                      <a:r>
                        <a:rPr lang="en-US" dirty="0">
                          <a:solidFill>
                            <a:schemeClr val="tx1"/>
                          </a:solidFill>
                        </a:rPr>
                        <a:t>Design</a:t>
                      </a:r>
                      <a:endParaRPr lang="en-US" dirty="0">
                        <a:solidFill>
                          <a:schemeClr val="tx1"/>
                        </a:solidFill>
                        <a:latin typeface="+mn-lt"/>
                      </a:endParaRPr>
                    </a:p>
                  </a:txBody>
                  <a:tcPr/>
                </a:tc>
                <a:extLst>
                  <a:ext uri="{0D108BD9-81ED-4DB2-BD59-A6C34878D82A}">
                    <a16:rowId xmlns:a16="http://schemas.microsoft.com/office/drawing/2014/main" val="2566631630"/>
                  </a:ext>
                </a:extLst>
              </a:tr>
              <a:tr h="380890">
                <a:tc>
                  <a:txBody>
                    <a:bodyPr/>
                    <a:lstStyle/>
                    <a:p>
                      <a:pPr algn="ctr"/>
                      <a:r>
                        <a:rPr lang="en-US" dirty="0">
                          <a:solidFill>
                            <a:schemeClr val="tx1"/>
                          </a:solidFill>
                        </a:rPr>
                        <a:t>Week 7 (2/17 - 2/21) </a:t>
                      </a:r>
                      <a:endParaRPr lang="en-US" dirty="0">
                        <a:solidFill>
                          <a:schemeClr val="tx1"/>
                        </a:solidFill>
                        <a:latin typeface="+mn-lt"/>
                      </a:endParaRPr>
                    </a:p>
                  </a:txBody>
                  <a:tcPr/>
                </a:tc>
                <a:tc>
                  <a:txBody>
                    <a:bodyPr/>
                    <a:lstStyle/>
                    <a:p>
                      <a:pPr algn="ctr"/>
                      <a:r>
                        <a:rPr lang="en-US" dirty="0">
                          <a:solidFill>
                            <a:schemeClr val="tx1"/>
                          </a:solidFill>
                        </a:rPr>
                        <a:t>Data Visualization</a:t>
                      </a:r>
                      <a:endParaRPr lang="en-US" dirty="0">
                        <a:solidFill>
                          <a:schemeClr val="tx1"/>
                        </a:solidFill>
                        <a:latin typeface="+mn-lt"/>
                      </a:endParaRPr>
                    </a:p>
                  </a:txBody>
                  <a:tcPr/>
                </a:tc>
                <a:extLst>
                  <a:ext uri="{0D108BD9-81ED-4DB2-BD59-A6C34878D82A}">
                    <a16:rowId xmlns:a16="http://schemas.microsoft.com/office/drawing/2014/main" val="1979221210"/>
                  </a:ext>
                </a:extLst>
              </a:tr>
              <a:tr h="380890">
                <a:tc>
                  <a:txBody>
                    <a:bodyPr/>
                    <a:lstStyle/>
                    <a:p>
                      <a:pPr algn="ctr"/>
                      <a:r>
                        <a:rPr lang="en-US" dirty="0">
                          <a:solidFill>
                            <a:schemeClr val="tx1"/>
                          </a:solidFill>
                        </a:rPr>
                        <a:t>Week 8 (2/24 - 3/1) </a:t>
                      </a:r>
                      <a:endParaRPr lang="en-US" dirty="0">
                        <a:solidFill>
                          <a:schemeClr val="tx1"/>
                        </a:solidFill>
                        <a:latin typeface="+mn-lt"/>
                      </a:endParaRPr>
                    </a:p>
                  </a:txBody>
                  <a:tcPr/>
                </a:tc>
                <a:tc>
                  <a:txBody>
                    <a:bodyPr/>
                    <a:lstStyle/>
                    <a:p>
                      <a:pPr algn="ctr"/>
                      <a:r>
                        <a:rPr lang="en-US" dirty="0">
                          <a:solidFill>
                            <a:schemeClr val="tx1"/>
                          </a:solidFill>
                          <a:latin typeface="+mn-lt"/>
                        </a:rPr>
                        <a:t>Presentation</a:t>
                      </a:r>
                    </a:p>
                  </a:txBody>
                  <a:tcPr/>
                </a:tc>
                <a:extLst>
                  <a:ext uri="{0D108BD9-81ED-4DB2-BD59-A6C34878D82A}">
                    <a16:rowId xmlns:a16="http://schemas.microsoft.com/office/drawing/2014/main" val="924230321"/>
                  </a:ext>
                </a:extLst>
              </a:tr>
              <a:tr h="380890">
                <a:tc>
                  <a:txBody>
                    <a:bodyPr/>
                    <a:lstStyle/>
                    <a:p>
                      <a:pPr algn="ctr"/>
                      <a:r>
                        <a:rPr lang="en-US" dirty="0">
                          <a:solidFill>
                            <a:schemeClr val="tx1"/>
                          </a:solidFill>
                          <a:highlight>
                            <a:srgbClr val="FFFF00"/>
                          </a:highlight>
                        </a:rPr>
                        <a:t>Week 9 (3/3 - 3/9) </a:t>
                      </a:r>
                      <a:endParaRPr lang="en-US" dirty="0">
                        <a:solidFill>
                          <a:schemeClr val="tx1"/>
                        </a:solidFill>
                        <a:highlight>
                          <a:srgbClr val="FFFF00"/>
                        </a:highlight>
                        <a:latin typeface="+mn-lt"/>
                      </a:endParaRPr>
                    </a:p>
                  </a:txBody>
                  <a:tcPr/>
                </a:tc>
                <a:tc>
                  <a:txBody>
                    <a:bodyPr/>
                    <a:lstStyle/>
                    <a:p>
                      <a:pPr algn="ctr"/>
                      <a:r>
                        <a:rPr lang="en-US" dirty="0">
                          <a:solidFill>
                            <a:schemeClr val="tx1"/>
                          </a:solidFill>
                          <a:highlight>
                            <a:srgbClr val="FFFF00"/>
                          </a:highlight>
                        </a:rPr>
                        <a:t>Final Presentation</a:t>
                      </a:r>
                      <a:endParaRPr lang="en-US" dirty="0">
                        <a:solidFill>
                          <a:schemeClr val="tx1"/>
                        </a:solidFill>
                        <a:highlight>
                          <a:srgbClr val="FFFF00"/>
                        </a:highlight>
                        <a:latin typeface="+mn-lt"/>
                      </a:endParaRPr>
                    </a:p>
                  </a:txBody>
                  <a:tcPr/>
                </a:tc>
                <a:extLst>
                  <a:ext uri="{0D108BD9-81ED-4DB2-BD59-A6C34878D82A}">
                    <a16:rowId xmlns:a16="http://schemas.microsoft.com/office/drawing/2014/main" val="1498833577"/>
                  </a:ext>
                </a:extLst>
              </a:tr>
            </a:tbl>
          </a:graphicData>
        </a:graphic>
      </p:graphicFrame>
    </p:spTree>
    <p:extLst>
      <p:ext uri="{BB962C8B-B14F-4D97-AF65-F5344CB8AC3E}">
        <p14:creationId xmlns:p14="http://schemas.microsoft.com/office/powerpoint/2010/main" val="26323624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A0D7AA-8A21-B977-56ED-94406F29957C}"/>
              </a:ext>
            </a:extLst>
          </p:cNvPr>
          <p:cNvSpPr>
            <a:spLocks noGrp="1"/>
          </p:cNvSpPr>
          <p:nvPr>
            <p:ph type="title"/>
          </p:nvPr>
        </p:nvSpPr>
        <p:spPr>
          <a:xfrm>
            <a:off x="868680" y="804672"/>
            <a:ext cx="10460736" cy="3255264"/>
          </a:xfrm>
        </p:spPr>
        <p:txBody>
          <a:bodyPr anchor="b">
            <a:normAutofit/>
          </a:bodyPr>
          <a:lstStyle/>
          <a:p>
            <a:r>
              <a:rPr lang="en-US" noProof="0" dirty="0"/>
              <a:t>Thank you!</a:t>
            </a:r>
          </a:p>
        </p:txBody>
      </p:sp>
    </p:spTree>
    <p:extLst>
      <p:ext uri="{BB962C8B-B14F-4D97-AF65-F5344CB8AC3E}">
        <p14:creationId xmlns:p14="http://schemas.microsoft.com/office/powerpoint/2010/main" val="2715385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AC221-5947-4BC2-802F-D182EA9DEF68}"/>
              </a:ext>
            </a:extLst>
          </p:cNvPr>
          <p:cNvSpPr>
            <a:spLocks noGrp="1"/>
          </p:cNvSpPr>
          <p:nvPr>
            <p:ph type="title"/>
          </p:nvPr>
        </p:nvSpPr>
        <p:spPr/>
        <p:txBody>
          <a:bodyPr/>
          <a:lstStyle/>
          <a:p>
            <a:r>
              <a:rPr lang="en-US" dirty="0"/>
              <a:t>Final Presentation</a:t>
            </a:r>
          </a:p>
        </p:txBody>
      </p:sp>
      <p:pic>
        <p:nvPicPr>
          <p:cNvPr id="5" name="Picture Placeholder 4">
            <a:extLst>
              <a:ext uri="{FF2B5EF4-FFF2-40B4-BE49-F238E27FC236}">
                <a16:creationId xmlns:a16="http://schemas.microsoft.com/office/drawing/2014/main" id="{3CE15479-A5F9-43BE-A832-8891979674EB}"/>
              </a:ext>
            </a:extLst>
          </p:cNvPr>
          <p:cNvPicPr>
            <a:picLocks noGrp="1" noChangeAspect="1"/>
          </p:cNvPicPr>
          <p:nvPr>
            <p:ph type="pic" sz="quarter" idx="11"/>
          </p:nvPr>
        </p:nvPicPr>
        <p:blipFill>
          <a:blip r:embed="rId3"/>
          <a:srcRect l="14472" r="14472"/>
          <a:stretch>
            <a:fillRect/>
          </a:stretch>
        </p:blipFill>
        <p:spPr/>
      </p:pic>
    </p:spTree>
    <p:extLst>
      <p:ext uri="{BB962C8B-B14F-4D97-AF65-F5344CB8AC3E}">
        <p14:creationId xmlns:p14="http://schemas.microsoft.com/office/powerpoint/2010/main" val="3587406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9936C-4C23-4C18-9C06-A381514E7BC5}"/>
              </a:ext>
            </a:extLst>
          </p:cNvPr>
          <p:cNvSpPr>
            <a:spLocks noGrp="1"/>
          </p:cNvSpPr>
          <p:nvPr>
            <p:ph type="title"/>
          </p:nvPr>
        </p:nvSpPr>
        <p:spPr/>
        <p:txBody>
          <a:bodyPr/>
          <a:lstStyle/>
          <a:p>
            <a:r>
              <a:rPr lang="en-US" dirty="0"/>
              <a:t>Presenting successfully: 16 tips to improve your presentation skills and give a killer presentation</a:t>
            </a:r>
          </a:p>
        </p:txBody>
      </p:sp>
      <p:sp>
        <p:nvSpPr>
          <p:cNvPr id="3" name="Content Placeholder 2">
            <a:extLst>
              <a:ext uri="{FF2B5EF4-FFF2-40B4-BE49-F238E27FC236}">
                <a16:creationId xmlns:a16="http://schemas.microsoft.com/office/drawing/2014/main" id="{ED5951B2-5ADD-4ED1-998B-C9B12E63B5FC}"/>
              </a:ext>
            </a:extLst>
          </p:cNvPr>
          <p:cNvSpPr>
            <a:spLocks noGrp="1"/>
          </p:cNvSpPr>
          <p:nvPr>
            <p:ph sz="quarter" idx="14"/>
          </p:nvPr>
        </p:nvSpPr>
        <p:spPr/>
        <p:txBody>
          <a:bodyPr>
            <a:normAutofit/>
          </a:bodyPr>
          <a:lstStyle/>
          <a:p>
            <a:pPr marL="0" indent="0">
              <a:buNone/>
            </a:pPr>
            <a:r>
              <a:rPr lang="en-US" sz="2200" b="1" dirty="0"/>
              <a:t>Why presentation skills are important</a:t>
            </a:r>
          </a:p>
          <a:p>
            <a:r>
              <a:rPr lang="en-US" sz="2200" b="0" i="0" dirty="0">
                <a:solidFill>
                  <a:srgbClr val="000000"/>
                </a:solidFill>
                <a:effectLst/>
              </a:rPr>
              <a:t>Presentation skills are crucial in today's professional landscape, enhancing one's ability to communicate effectively and persuasively. They not only help in delivering messages clearly but also boost confidence and engagement with the audience. Mastering presentation skills can lead to career advancements, improved professional relationships, and increased influence. </a:t>
            </a:r>
            <a:endParaRPr lang="en-US" sz="2200" dirty="0"/>
          </a:p>
        </p:txBody>
      </p:sp>
    </p:spTree>
    <p:extLst>
      <p:ext uri="{BB962C8B-B14F-4D97-AF65-F5344CB8AC3E}">
        <p14:creationId xmlns:p14="http://schemas.microsoft.com/office/powerpoint/2010/main" val="2679192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63DC39-BA7E-4409-B341-8DD49EB36093}"/>
              </a:ext>
            </a:extLst>
          </p:cNvPr>
          <p:cNvSpPr>
            <a:spLocks noGrp="1"/>
          </p:cNvSpPr>
          <p:nvPr>
            <p:ph sz="quarter" idx="14"/>
          </p:nvPr>
        </p:nvSpPr>
        <p:spPr>
          <a:xfrm>
            <a:off x="838199" y="2343749"/>
            <a:ext cx="10515601" cy="3466725"/>
          </a:xfrm>
        </p:spPr>
        <p:txBody>
          <a:bodyPr>
            <a:normAutofit/>
          </a:bodyPr>
          <a:lstStyle/>
          <a:p>
            <a:pPr marL="0" indent="0">
              <a:buNone/>
            </a:pPr>
            <a:r>
              <a:rPr lang="en-US" sz="2200" b="1" dirty="0"/>
              <a:t>Benefits of improving presentation skills</a:t>
            </a:r>
          </a:p>
          <a:p>
            <a:pPr algn="l"/>
            <a:r>
              <a:rPr lang="en-US" sz="2200" b="0" i="0" dirty="0">
                <a:solidFill>
                  <a:srgbClr val="000000"/>
                </a:solidFill>
                <a:effectLst/>
              </a:rPr>
              <a:t>Enhanced communication: clearer and more impactful message delivery. </a:t>
            </a:r>
          </a:p>
          <a:p>
            <a:pPr algn="l"/>
            <a:r>
              <a:rPr lang="en-US" sz="2200" b="0" i="0" dirty="0">
                <a:solidFill>
                  <a:srgbClr val="000000"/>
                </a:solidFill>
                <a:effectLst/>
              </a:rPr>
              <a:t>Increased confidence:  greater self-assurance during public speaking. </a:t>
            </a:r>
          </a:p>
          <a:p>
            <a:pPr algn="l"/>
            <a:r>
              <a:rPr lang="en-US" sz="2200" b="0" i="0" dirty="0">
                <a:solidFill>
                  <a:srgbClr val="000000"/>
                </a:solidFill>
                <a:effectLst/>
              </a:rPr>
              <a:t>Career advancement: better job prospects and professional growth. </a:t>
            </a:r>
          </a:p>
          <a:p>
            <a:pPr algn="l"/>
            <a:r>
              <a:rPr lang="en-US" sz="2200" b="0" i="0" dirty="0">
                <a:solidFill>
                  <a:srgbClr val="000000"/>
                </a:solidFill>
                <a:effectLst/>
              </a:rPr>
              <a:t>Stronger engagement: improved ability to captivate and maintain audience interest. </a:t>
            </a:r>
          </a:p>
          <a:p>
            <a:pPr algn="l"/>
            <a:r>
              <a:rPr lang="en-US" sz="2200" b="0" i="0" dirty="0">
                <a:solidFill>
                  <a:srgbClr val="000000"/>
                </a:solidFill>
                <a:effectLst/>
              </a:rPr>
              <a:t>Influence and persuasion: more effective in convincing and motivating others.</a:t>
            </a:r>
          </a:p>
          <a:p>
            <a:pPr marL="0" indent="0">
              <a:buNone/>
            </a:pPr>
            <a:endParaRPr lang="en-US" dirty="0"/>
          </a:p>
        </p:txBody>
      </p:sp>
    </p:spTree>
    <p:extLst>
      <p:ext uri="{BB962C8B-B14F-4D97-AF65-F5344CB8AC3E}">
        <p14:creationId xmlns:p14="http://schemas.microsoft.com/office/powerpoint/2010/main" val="2997347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B858EE-4121-4974-813B-66A9A264C970}"/>
              </a:ext>
            </a:extLst>
          </p:cNvPr>
          <p:cNvSpPr>
            <a:spLocks noGrp="1"/>
          </p:cNvSpPr>
          <p:nvPr>
            <p:ph sz="quarter" idx="14"/>
          </p:nvPr>
        </p:nvSpPr>
        <p:spPr>
          <a:xfrm>
            <a:off x="838199" y="2440003"/>
            <a:ext cx="10515601" cy="3466725"/>
          </a:xfrm>
        </p:spPr>
        <p:txBody>
          <a:bodyPr>
            <a:normAutofit/>
          </a:bodyPr>
          <a:lstStyle/>
          <a:p>
            <a:pPr marL="0" indent="0">
              <a:buNone/>
            </a:pPr>
            <a:r>
              <a:rPr lang="en-US" sz="2200" b="1" i="0" dirty="0">
                <a:solidFill>
                  <a:srgbClr val="000000"/>
                </a:solidFill>
                <a:effectLst/>
              </a:rPr>
              <a:t>How to give a good presentation? This is how to succeed! </a:t>
            </a:r>
          </a:p>
          <a:p>
            <a:r>
              <a:rPr lang="en-US" sz="2200" b="0" i="0" dirty="0">
                <a:solidFill>
                  <a:srgbClr val="000000"/>
                </a:solidFill>
                <a:effectLst/>
              </a:rPr>
              <a:t>In order to be able to present successfully, not only the layout and the content of the presentation must be convincing. The decisive step is to convey the content of the presentation to the audience in the best possible way by presenting it correctly. The tips listed below should help you do this by improving your presentation skills. The most important thing to keep in mind is a healthy combination of the tips listed below. (The order of the tips does not give any information about their importance).</a:t>
            </a:r>
            <a:endParaRPr lang="en-US" sz="2200" dirty="0"/>
          </a:p>
        </p:txBody>
      </p:sp>
    </p:spTree>
    <p:extLst>
      <p:ext uri="{BB962C8B-B14F-4D97-AF65-F5344CB8AC3E}">
        <p14:creationId xmlns:p14="http://schemas.microsoft.com/office/powerpoint/2010/main" val="1975636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32809DC-ED24-444D-9AA8-0266BEF332B5}"/>
              </a:ext>
            </a:extLst>
          </p:cNvPr>
          <p:cNvSpPr>
            <a:spLocks noGrp="1"/>
          </p:cNvSpPr>
          <p:nvPr>
            <p:ph sz="quarter" idx="14"/>
          </p:nvPr>
        </p:nvSpPr>
        <p:spPr>
          <a:xfrm>
            <a:off x="838199" y="2334125"/>
            <a:ext cx="10515601" cy="3466725"/>
          </a:xfrm>
        </p:spPr>
        <p:txBody>
          <a:bodyPr>
            <a:normAutofit/>
          </a:bodyPr>
          <a:lstStyle/>
          <a:p>
            <a:pPr marL="0" indent="0">
              <a:buNone/>
            </a:pPr>
            <a:r>
              <a:rPr lang="en-US" sz="2200" b="1" dirty="0"/>
              <a:t>Not every tip will lead to a successful presentation. What is important in a presentation? </a:t>
            </a:r>
          </a:p>
          <a:p>
            <a:r>
              <a:rPr lang="en-US" sz="2200" b="0" i="0" dirty="0">
                <a:solidFill>
                  <a:srgbClr val="000000"/>
                </a:solidFill>
                <a:effectLst/>
              </a:rPr>
              <a:t>As mentioned earlier, you should try to implement a combination of the tips to give a successful presentation. It should be noted that not every one of these tips needs to fit in your own presentation. In addition, too many of these tips can make the presentation look overloaded and too "rehearsed". Therefore, think carefully in advance about what you want to pay particular attention to.</a:t>
            </a:r>
            <a:endParaRPr lang="en-US" sz="2200" dirty="0"/>
          </a:p>
        </p:txBody>
      </p:sp>
    </p:spTree>
    <p:extLst>
      <p:ext uri="{BB962C8B-B14F-4D97-AF65-F5344CB8AC3E}">
        <p14:creationId xmlns:p14="http://schemas.microsoft.com/office/powerpoint/2010/main" val="2235413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E54BE6-996E-4E2E-95C1-1D4E489FD5C9}"/>
              </a:ext>
            </a:extLst>
          </p:cNvPr>
          <p:cNvSpPr>
            <a:spLocks noGrp="1"/>
          </p:cNvSpPr>
          <p:nvPr>
            <p:ph type="title"/>
          </p:nvPr>
        </p:nvSpPr>
        <p:spPr/>
        <p:txBody>
          <a:bodyPr/>
          <a:lstStyle/>
          <a:p>
            <a:r>
              <a:rPr lang="en-US" dirty="0"/>
              <a:t>Tip 1: Maintain eye contact while presenting and smile</a:t>
            </a:r>
          </a:p>
        </p:txBody>
      </p:sp>
      <p:sp>
        <p:nvSpPr>
          <p:cNvPr id="5" name="Content Placeholder 4">
            <a:extLst>
              <a:ext uri="{FF2B5EF4-FFF2-40B4-BE49-F238E27FC236}">
                <a16:creationId xmlns:a16="http://schemas.microsoft.com/office/drawing/2014/main" id="{6D46C46F-D374-4E9C-9C07-DE3F64003838}"/>
              </a:ext>
            </a:extLst>
          </p:cNvPr>
          <p:cNvSpPr>
            <a:spLocks noGrp="1"/>
          </p:cNvSpPr>
          <p:nvPr>
            <p:ph sz="quarter" idx="14"/>
          </p:nvPr>
        </p:nvSpPr>
        <p:spPr>
          <a:xfrm>
            <a:off x="838199" y="1684421"/>
            <a:ext cx="10515601" cy="4108488"/>
          </a:xfrm>
        </p:spPr>
        <p:txBody>
          <a:bodyPr>
            <a:noAutofit/>
          </a:bodyPr>
          <a:lstStyle/>
          <a:p>
            <a:pPr algn="l"/>
            <a:r>
              <a:rPr lang="en-US" sz="1700" b="0" i="0" dirty="0">
                <a:solidFill>
                  <a:srgbClr val="000000"/>
                </a:solidFill>
                <a:effectLst/>
              </a:rPr>
              <a:t>In order to give each of your listeners the feeling of being important and to make them feel personally addressed, it is particularly important to maintain eye contact with the audience during the presentation. Not only does this exude confidence, but it also helps your audience to connect with you and your subject. It also helps you feel less nervous. </a:t>
            </a:r>
            <a:br>
              <a:rPr lang="en-US" sz="1700" b="0" i="0" dirty="0">
                <a:solidFill>
                  <a:srgbClr val="000000"/>
                </a:solidFill>
                <a:effectLst/>
              </a:rPr>
            </a:br>
            <a:br>
              <a:rPr lang="en-US" sz="1700" b="0" i="0" dirty="0">
                <a:solidFill>
                  <a:srgbClr val="000000"/>
                </a:solidFill>
                <a:effectLst/>
              </a:rPr>
            </a:br>
            <a:r>
              <a:rPr lang="en-US" sz="1700" b="0" i="0" dirty="0">
                <a:solidFill>
                  <a:srgbClr val="000000"/>
                </a:solidFill>
                <a:effectLst/>
              </a:rPr>
              <a:t>Easier said than done right? Here's what can help:</a:t>
            </a:r>
          </a:p>
          <a:p>
            <a:pPr algn="l">
              <a:buFont typeface="Wingdings" panose="05000000000000000000" pitchFamily="2" charset="2"/>
              <a:buChar char="ü"/>
            </a:pPr>
            <a:r>
              <a:rPr lang="en-US" sz="1700" b="0" i="0" dirty="0">
                <a:solidFill>
                  <a:srgbClr val="000000"/>
                </a:solidFill>
                <a:effectLst/>
              </a:rPr>
              <a:t>Find someone in the audience who seems to be genuinely interested in the topic and is listening attentively (for example, your lecturer). Make eye contact with this person at the beginning of the presentation. Once you start feeling more calm and confident let your gaze drift over the audience to address the other listeners as well. Keep returning your gaze to the initial person to stay calm throughout the whole presentation.</a:t>
            </a:r>
          </a:p>
          <a:p>
            <a:pPr algn="l">
              <a:buFont typeface="Wingdings" panose="05000000000000000000" pitchFamily="2" charset="2"/>
              <a:buChar char="ü"/>
            </a:pPr>
            <a:r>
              <a:rPr lang="en-US" sz="1700" b="0" i="0" dirty="0">
                <a:solidFill>
                  <a:srgbClr val="000000"/>
                </a:solidFill>
                <a:effectLst/>
              </a:rPr>
              <a:t>Another alternative is to find a fixed point in the room (preferably on the wall behind the audience) which you fix at the beginning of the presentation. Similar to the first example, after you have achieved confidence, you can let your gaze wander over the audience and return to the previously selected fixed point again and again.</a:t>
            </a:r>
          </a:p>
          <a:p>
            <a:pPr algn="l"/>
            <a:r>
              <a:rPr lang="en-US" sz="1700" b="1" i="0" dirty="0">
                <a:solidFill>
                  <a:srgbClr val="000000"/>
                </a:solidFill>
                <a:effectLst/>
              </a:rPr>
              <a:t>Don't</a:t>
            </a:r>
            <a:r>
              <a:rPr lang="en-US" sz="1700" b="0" i="0" dirty="0">
                <a:solidFill>
                  <a:srgbClr val="000000"/>
                </a:solidFill>
                <a:effectLst/>
              </a:rPr>
              <a:t> look at the screen!</a:t>
            </a:r>
            <a:br>
              <a:rPr lang="en-US" sz="1700" b="0" i="0" dirty="0">
                <a:solidFill>
                  <a:srgbClr val="000000"/>
                </a:solidFill>
                <a:effectLst/>
              </a:rPr>
            </a:br>
            <a:r>
              <a:rPr lang="en-US" sz="1700" b="1" i="0" dirty="0">
                <a:solidFill>
                  <a:srgbClr val="000000"/>
                </a:solidFill>
                <a:effectLst/>
              </a:rPr>
              <a:t>Don't</a:t>
            </a:r>
            <a:r>
              <a:rPr lang="en-US" sz="1700" b="0" i="0" dirty="0">
                <a:solidFill>
                  <a:srgbClr val="000000"/>
                </a:solidFill>
                <a:effectLst/>
              </a:rPr>
              <a:t> look at the floor!</a:t>
            </a:r>
            <a:br>
              <a:rPr lang="en-US" sz="1700" b="0" i="0" dirty="0">
                <a:solidFill>
                  <a:srgbClr val="000000"/>
                </a:solidFill>
                <a:effectLst/>
              </a:rPr>
            </a:br>
            <a:r>
              <a:rPr lang="en-US" sz="1700" b="1" i="0" dirty="0">
                <a:solidFill>
                  <a:srgbClr val="000000"/>
                </a:solidFill>
                <a:effectLst/>
              </a:rPr>
              <a:t>Don't</a:t>
            </a:r>
            <a:r>
              <a:rPr lang="en-US" sz="1700" b="0" i="0" dirty="0">
                <a:solidFill>
                  <a:srgbClr val="000000"/>
                </a:solidFill>
                <a:effectLst/>
              </a:rPr>
              <a:t> just look at your index cards!</a:t>
            </a:r>
            <a:br>
              <a:rPr lang="en-US" sz="1700" b="0" i="0" dirty="0">
                <a:solidFill>
                  <a:srgbClr val="000000"/>
                </a:solidFill>
                <a:effectLst/>
              </a:rPr>
            </a:br>
            <a:r>
              <a:rPr lang="en-US" sz="1700" b="1" i="0" dirty="0">
                <a:solidFill>
                  <a:srgbClr val="000000"/>
                </a:solidFill>
                <a:effectLst/>
              </a:rPr>
              <a:t>Don't</a:t>
            </a:r>
            <a:r>
              <a:rPr lang="en-US" sz="1700" b="0" i="0" dirty="0">
                <a:solidFill>
                  <a:srgbClr val="000000"/>
                </a:solidFill>
                <a:effectLst/>
              </a:rPr>
              <a:t> just look at the laptop!</a:t>
            </a:r>
          </a:p>
        </p:txBody>
      </p:sp>
    </p:spTree>
    <p:extLst>
      <p:ext uri="{BB962C8B-B14F-4D97-AF65-F5344CB8AC3E}">
        <p14:creationId xmlns:p14="http://schemas.microsoft.com/office/powerpoint/2010/main" val="2337111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5A404-1AE4-4EC3-AF2A-5276F575827C}"/>
              </a:ext>
            </a:extLst>
          </p:cNvPr>
          <p:cNvSpPr>
            <a:spLocks noGrp="1"/>
          </p:cNvSpPr>
          <p:nvPr>
            <p:ph type="title"/>
          </p:nvPr>
        </p:nvSpPr>
        <p:spPr/>
        <p:txBody>
          <a:bodyPr/>
          <a:lstStyle/>
          <a:p>
            <a:r>
              <a:rPr lang="en-US" dirty="0"/>
              <a:t>Tip 2: Use of gestures and facial expressions</a:t>
            </a:r>
          </a:p>
        </p:txBody>
      </p:sp>
      <p:sp>
        <p:nvSpPr>
          <p:cNvPr id="3" name="Content Placeholder 2">
            <a:extLst>
              <a:ext uri="{FF2B5EF4-FFF2-40B4-BE49-F238E27FC236}">
                <a16:creationId xmlns:a16="http://schemas.microsoft.com/office/drawing/2014/main" id="{29D083AB-F13B-4CCA-BD6F-AA82A42ABAD6}"/>
              </a:ext>
            </a:extLst>
          </p:cNvPr>
          <p:cNvSpPr>
            <a:spLocks noGrp="1"/>
          </p:cNvSpPr>
          <p:nvPr>
            <p:ph sz="quarter" idx="14"/>
          </p:nvPr>
        </p:nvSpPr>
        <p:spPr/>
        <p:txBody>
          <a:bodyPr>
            <a:normAutofit/>
          </a:bodyPr>
          <a:lstStyle/>
          <a:p>
            <a:r>
              <a:rPr lang="en-US" sz="2200" b="0" i="0" dirty="0">
                <a:solidFill>
                  <a:srgbClr val="000000"/>
                </a:solidFill>
                <a:effectLst/>
              </a:rPr>
              <a:t>To emphasize the content of your presentation, it is advisable to use appropriate gestures and body language to get your message across. Avoid crossed arms, hands behind your back, or in your pockets during a presentation. </a:t>
            </a:r>
            <a:br>
              <a:rPr lang="en-US" sz="2200" dirty="0"/>
            </a:br>
            <a:r>
              <a:rPr lang="en-US" sz="2200" b="0" i="0" dirty="0">
                <a:solidFill>
                  <a:srgbClr val="000000"/>
                </a:solidFill>
                <a:effectLst/>
              </a:rPr>
              <a:t>Always stand up straight, and try not to appear tense or stressed. You can do that by using your hands and arms to emphasize what you are saying and get your message across. </a:t>
            </a:r>
            <a:br>
              <a:rPr lang="en-US" sz="2200" dirty="0"/>
            </a:br>
            <a:r>
              <a:rPr lang="en-US" sz="2200" b="0" i="0" dirty="0">
                <a:solidFill>
                  <a:srgbClr val="000000"/>
                </a:solidFill>
                <a:effectLst/>
              </a:rPr>
              <a:t>Your facial expressions should always be friendly and open. Smile and show that you enjoy the topic and you are confident in the information you are presenting.</a:t>
            </a:r>
            <a:endParaRPr lang="en-US" sz="2200" dirty="0"/>
          </a:p>
        </p:txBody>
      </p:sp>
    </p:spTree>
    <p:extLst>
      <p:ext uri="{BB962C8B-B14F-4D97-AF65-F5344CB8AC3E}">
        <p14:creationId xmlns:p14="http://schemas.microsoft.com/office/powerpoint/2010/main" val="3480517918"/>
      </p:ext>
    </p:extLst>
  </p:cSld>
  <p:clrMapOvr>
    <a:masterClrMapping/>
  </p:clrMapOvr>
</p:sld>
</file>

<file path=ppt/theme/theme1.xml><?xml version="1.0" encoding="utf-8"?>
<a:theme xmlns:a="http://schemas.openxmlformats.org/drawingml/2006/main" name="Custom">
  <a:themeElements>
    <a:clrScheme name="Custom 269">
      <a:dk1>
        <a:sysClr val="windowText" lastClr="000000"/>
      </a:dk1>
      <a:lt1>
        <a:sysClr val="window" lastClr="FFFFFF"/>
      </a:lt1>
      <a:dk2>
        <a:srgbClr val="775F55"/>
      </a:dk2>
      <a:lt2>
        <a:srgbClr val="EBDDC3"/>
      </a:lt2>
      <a:accent1>
        <a:srgbClr val="E69F9A"/>
      </a:accent1>
      <a:accent2>
        <a:srgbClr val="C38C44"/>
      </a:accent2>
      <a:accent3>
        <a:srgbClr val="B32752"/>
      </a:accent3>
      <a:accent4>
        <a:srgbClr val="F5BF77"/>
      </a:accent4>
      <a:accent5>
        <a:srgbClr val="BDBB78"/>
      </a:accent5>
      <a:accent6>
        <a:srgbClr val="9FCDC6"/>
      </a:accent6>
      <a:hlink>
        <a:srgbClr val="F7B615"/>
      </a:hlink>
      <a:folHlink>
        <a:srgbClr val="704404"/>
      </a:folHlink>
    </a:clrScheme>
    <a:fontScheme name="Custom 190">
      <a:majorFont>
        <a:latin typeface="DM Serif Display"/>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TM88997677_win32_LW_V2" id="{A337E98B-B78A-4478-A7B4-5BC118FBE473}" vid="{BFD76E1B-16BC-4706-8DD0-46BF66D357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118B1F56-8983-41A9-8E90-86247BC2C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60B100-7079-4DE7-AF7C-20BFB1D62C46}">
  <ds:schemaRefs>
    <ds:schemaRef ds:uri="http://schemas.microsoft.com/sharepoint/v3/contenttype/forms"/>
  </ds:schemaRefs>
</ds:datastoreItem>
</file>

<file path=customXml/itemProps3.xml><?xml version="1.0" encoding="utf-8"?>
<ds:datastoreItem xmlns:ds="http://schemas.openxmlformats.org/officeDocument/2006/customXml" ds:itemID="{826A71AF-4CF2-4B95-BFB6-5C27500258C6}">
  <ds:schemaRefs>
    <ds:schemaRef ds:uri="http://purl.org/dc/elements/1.1/"/>
    <ds:schemaRef ds:uri="http://schemas.microsoft.com/office/2006/documentManagement/types"/>
    <ds:schemaRef ds:uri="16c05727-aa75-4e4a-9b5f-8a80a1165891"/>
    <ds:schemaRef ds:uri="http://purl.org/dc/terms/"/>
    <ds:schemaRef ds:uri="230e9df3-be65-4c73-a93b-d1236ebd677e"/>
    <ds:schemaRef ds:uri="http://schemas.openxmlformats.org/package/2006/metadata/core-properties"/>
    <ds:schemaRef ds:uri="http://schemas.microsoft.com/office/infopath/2007/PartnerControls"/>
    <ds:schemaRef ds:uri="http://purl.org/dc/dcmitype/"/>
    <ds:schemaRef ds:uri="71af3243-3dd4-4a8d-8c0d-dd76da1f02a5"/>
    <ds:schemaRef ds:uri="http://schemas.microsoft.com/sharepoint/v3"/>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5fae8262-b78e-4366-8929-a5d6aac95320}" enabled="1" method="Standard" siteId="{cf36141c-ddd7-45a7-b073-111f66d0b30c}" removed="0"/>
</clbl:labelList>
</file>

<file path=docProps/app.xml><?xml version="1.0" encoding="utf-8"?>
<Properties xmlns="http://schemas.openxmlformats.org/officeDocument/2006/extended-properties" xmlns:vt="http://schemas.openxmlformats.org/officeDocument/2006/docPropsVTypes">
  <Template>Rose suite presentation</Template>
  <TotalTime>4707</TotalTime>
  <Words>2683</Words>
  <Application>Microsoft Office PowerPoint</Application>
  <PresentationFormat>Widescreen</PresentationFormat>
  <Paragraphs>121</Paragraphs>
  <Slides>29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Courier New</vt:lpstr>
      <vt:lpstr>DM Serif Display</vt:lpstr>
      <vt:lpstr>Source Sans Pro</vt:lpstr>
      <vt:lpstr>Wingdings</vt:lpstr>
      <vt:lpstr>Custom</vt:lpstr>
      <vt:lpstr>BI Analysis Week 9</vt:lpstr>
      <vt:lpstr>Agenda</vt:lpstr>
      <vt:lpstr>Final Presentation</vt:lpstr>
      <vt:lpstr>Presenting successfully: 16 tips to improve your presentation skills and give a killer presentation</vt:lpstr>
      <vt:lpstr>PowerPoint Presentation</vt:lpstr>
      <vt:lpstr>PowerPoint Presentation</vt:lpstr>
      <vt:lpstr>PowerPoint Presentation</vt:lpstr>
      <vt:lpstr>Tip 1: Maintain eye contact while presenting and smile</vt:lpstr>
      <vt:lpstr>Tip 2: Use of gestures and facial expressions</vt:lpstr>
      <vt:lpstr>Tip 3: Avoid distractions</vt:lpstr>
      <vt:lpstr>Tip 4: Be prepared: Practice makes perfect</vt:lpstr>
      <vt:lpstr>Tip 5: Be confident</vt:lpstr>
      <vt:lpstr>Tip 6: Effective beginning/end </vt:lpstr>
      <vt:lpstr>Tip 7: Speak freely</vt:lpstr>
      <vt:lpstr>Tip 8: Avoid filler words</vt:lpstr>
      <vt:lpstr>Tip 9: Bring along something to share </vt:lpstr>
      <vt:lpstr>Tip 10: Use different types of media </vt:lpstr>
      <vt:lpstr>Tip 11: Use effective pauses</vt:lpstr>
      <vt:lpstr>Tip 12: Speak the language of the audience</vt:lpstr>
      <vt:lpstr>Tip 13: Engage with the audience</vt:lpstr>
      <vt:lpstr>Tip 14: Don’t fight the stage fright &amp; take deep breaths</vt:lpstr>
      <vt:lpstr>Tip 15: Choose the right angle on standing during a presentation</vt:lpstr>
      <vt:lpstr>Tip 16: Create something with the whiteboard during the lecture</vt:lpstr>
      <vt:lpstr> Timeline</vt:lpstr>
      <vt:lpstr>Program</vt:lpstr>
      <vt:lpstr>PowerPoint Presentation</vt:lpstr>
      <vt:lpstr> Deliverables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 Analysis (Partner Business Modeling: Uber)</dc:title>
  <dc:creator>Tuli, Shawna</dc:creator>
  <cp:lastModifiedBy>Shawna [C]</cp:lastModifiedBy>
  <cp:revision>110</cp:revision>
  <dcterms:created xsi:type="dcterms:W3CDTF">2025-01-14T21:22:39Z</dcterms:created>
  <dcterms:modified xsi:type="dcterms:W3CDTF">2025-02-04T21:27:08Z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