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9"/>
  </p:notesMasterIdLst>
  <p:handoutMasterIdLst>
    <p:handoutMasterId r:id="rId40"/>
  </p:handoutMasterIdLst>
  <p:sldIdLst>
    <p:sldId id="256" r:id="rId5"/>
    <p:sldId id="269" r:id="rId6"/>
    <p:sldId id="298" r:id="rId7"/>
    <p:sldId id="286" r:id="rId8"/>
    <p:sldId id="271" r:id="rId9"/>
    <p:sldId id="311" r:id="rId10"/>
    <p:sldId id="309" r:id="rId11"/>
    <p:sldId id="307" r:id="rId12"/>
    <p:sldId id="310" r:id="rId13"/>
    <p:sldId id="308" r:id="rId14"/>
    <p:sldId id="272" r:id="rId15"/>
    <p:sldId id="296" r:id="rId16"/>
    <p:sldId id="312" r:id="rId17"/>
    <p:sldId id="299" r:id="rId18"/>
    <p:sldId id="300" r:id="rId19"/>
    <p:sldId id="281" r:id="rId20"/>
    <p:sldId id="303" r:id="rId21"/>
    <p:sldId id="302" r:id="rId22"/>
    <p:sldId id="295" r:id="rId23"/>
    <p:sldId id="301" r:id="rId24"/>
    <p:sldId id="320" r:id="rId25"/>
    <p:sldId id="313" r:id="rId26"/>
    <p:sldId id="314" r:id="rId27"/>
    <p:sldId id="315" r:id="rId28"/>
    <p:sldId id="316" r:id="rId29"/>
    <p:sldId id="317" r:id="rId30"/>
    <p:sldId id="318" r:id="rId31"/>
    <p:sldId id="319" r:id="rId32"/>
    <p:sldId id="285" r:id="rId33"/>
    <p:sldId id="288" r:id="rId34"/>
    <p:sldId id="287" r:id="rId35"/>
    <p:sldId id="289" r:id="rId36"/>
    <p:sldId id="290" r:id="rId37"/>
    <p:sldId id="278" r:id="rId3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 Analysis" id="{4C56F7DB-0F8E-4E67-952C-B0CCCACB4CAB}">
          <p14:sldIdLst>
            <p14:sldId id="256"/>
            <p14:sldId id="269"/>
          </p14:sldIdLst>
        </p14:section>
        <p14:section name="Machine Learning" id="{F601AD85-153C-435F-8297-92C260585538}">
          <p14:sldIdLst>
            <p14:sldId id="298"/>
            <p14:sldId id="286"/>
            <p14:sldId id="271"/>
            <p14:sldId id="311"/>
            <p14:sldId id="309"/>
            <p14:sldId id="307"/>
            <p14:sldId id="310"/>
            <p14:sldId id="308"/>
          </p14:sldIdLst>
        </p14:section>
        <p14:section name="Scikit-Learn" id="{7D188934-F75B-4295-8ACF-3C07B368FF40}">
          <p14:sldIdLst>
            <p14:sldId id="272"/>
            <p14:sldId id="296"/>
            <p14:sldId id="312"/>
            <p14:sldId id="299"/>
            <p14:sldId id="300"/>
          </p14:sldIdLst>
        </p14:section>
        <p14:section name="Model Evaluation" id="{095DF7BE-2BE4-4EEF-9F1A-67A8CC73B0BA}">
          <p14:sldIdLst>
            <p14:sldId id="281"/>
            <p14:sldId id="303"/>
            <p14:sldId id="302"/>
            <p14:sldId id="295"/>
            <p14:sldId id="301"/>
            <p14:sldId id="320"/>
            <p14:sldId id="313"/>
            <p14:sldId id="314"/>
            <p14:sldId id="315"/>
            <p14:sldId id="316"/>
            <p14:sldId id="317"/>
            <p14:sldId id="318"/>
            <p14:sldId id="319"/>
          </p14:sldIdLst>
        </p14:section>
        <p14:section name="Timeline" id="{D84BA844-2521-4215-AB17-E24BCE62C2E7}">
          <p14:sldIdLst>
            <p14:sldId id="285"/>
            <p14:sldId id="288"/>
            <p14:sldId id="287"/>
          </p14:sldIdLst>
        </p14:section>
        <p14:section name="Deliverables" id="{80E4076F-04C7-416B-8343-E3B62ABDA257}">
          <p14:sldIdLst>
            <p14:sldId id="289"/>
            <p14:sldId id="290"/>
            <p14:sldId id="278"/>
          </p14:sldIdLst>
        </p14:section>
      </p14:sectionLst>
    </p:ext>
    <p:ext uri="{EFAFB233-063F-42B5-8137-9DF3F51BA10A}">
      <p15:sldGuideLst xmlns:p15="http://schemas.microsoft.com/office/powerpoint/2012/main">
        <p15:guide id="2" pos="3840" userDrawn="1">
          <p15:clr>
            <a:srgbClr val="A4A3A4"/>
          </p15:clr>
        </p15:guide>
        <p15:guide id="7" orient="horz" pos="2500" userDrawn="1">
          <p15:clr>
            <a:srgbClr val="A4A3A4"/>
          </p15:clr>
        </p15:guide>
        <p15:guide id="8" pos="495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A097"/>
    <a:srgbClr val="F5D9D7"/>
    <a:srgbClr val="B32752"/>
    <a:srgbClr val="263025"/>
    <a:srgbClr val="334031"/>
    <a:srgbClr val="8A9161"/>
    <a:srgbClr val="81875A"/>
    <a:srgbClr val="000000"/>
    <a:srgbClr val="EFE0BE"/>
    <a:srgbClr val="F7F1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2" autoAdjust="0"/>
    <p:restoredTop sz="94796" autoAdjust="0"/>
  </p:normalViewPr>
  <p:slideViewPr>
    <p:cSldViewPr snapToGrid="0">
      <p:cViewPr varScale="1">
        <p:scale>
          <a:sx n="75" d="100"/>
          <a:sy n="75" d="100"/>
        </p:scale>
        <p:origin x="172" y="56"/>
      </p:cViewPr>
      <p:guideLst>
        <p:guide pos="3840"/>
        <p:guide orient="horz" pos="2500"/>
        <p:guide pos="4951"/>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2621" y="6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8B8B31-1CFE-4A78-A796-40061C1B29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1F5D168-A009-4B34-B08F-277E0D6ABD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D47A4C-1800-412B-9042-C93F1924AECC}" type="datetimeFigureOut">
              <a:rPr lang="en-US" smtClean="0"/>
              <a:t>1/31/2025</a:t>
            </a:fld>
            <a:endParaRPr lang="en-US"/>
          </a:p>
        </p:txBody>
      </p:sp>
      <p:sp>
        <p:nvSpPr>
          <p:cNvPr id="4" name="Footer Placeholder 3">
            <a:extLst>
              <a:ext uri="{FF2B5EF4-FFF2-40B4-BE49-F238E27FC236}">
                <a16:creationId xmlns:a16="http://schemas.microsoft.com/office/drawing/2014/main" id="{810C826E-30C5-4DD2-97CD-F700F8EBB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A1BE32A-EDDE-428D-8FA7-84F681D978C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81FD62-43B6-432F-96E1-BCDE3916E10C}" type="slidenum">
              <a:rPr lang="en-US" smtClean="0"/>
              <a:t>‹#›</a:t>
            </a:fld>
            <a:endParaRPr lang="en-US"/>
          </a:p>
        </p:txBody>
      </p:sp>
    </p:spTree>
    <p:extLst>
      <p:ext uri="{BB962C8B-B14F-4D97-AF65-F5344CB8AC3E}">
        <p14:creationId xmlns:p14="http://schemas.microsoft.com/office/powerpoint/2010/main" val="1499383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en-US" noProof="0" smtClean="0"/>
              <a:t>1/31/2025</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en-US" noProof="0" smtClean="0"/>
              <a:t>‹#›</a:t>
            </a:fld>
            <a:endParaRPr lang="en-US" noProof="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D78A92-0141-4330-8F3E-FAADFAC23844}" type="slidenum">
              <a:rPr lang="en-US" noProof="0" smtClean="0"/>
              <a:t>5</a:t>
            </a:fld>
            <a:endParaRPr lang="en-US" noProof="0"/>
          </a:p>
        </p:txBody>
      </p:sp>
    </p:spTree>
    <p:extLst>
      <p:ext uri="{BB962C8B-B14F-4D97-AF65-F5344CB8AC3E}">
        <p14:creationId xmlns:p14="http://schemas.microsoft.com/office/powerpoint/2010/main" val="708096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D78A92-0141-4330-8F3E-FAADFAC23844}" type="slidenum">
              <a:rPr lang="en-US" noProof="0" smtClean="0"/>
              <a:t>12</a:t>
            </a:fld>
            <a:endParaRPr lang="en-US" noProof="0"/>
          </a:p>
        </p:txBody>
      </p:sp>
    </p:spTree>
    <p:extLst>
      <p:ext uri="{BB962C8B-B14F-4D97-AF65-F5344CB8AC3E}">
        <p14:creationId xmlns:p14="http://schemas.microsoft.com/office/powerpoint/2010/main" val="2308800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D78A92-0141-4330-8F3E-FAADFAC23844}" type="slidenum">
              <a:rPr lang="en-US" noProof="0" smtClean="0"/>
              <a:t>16</a:t>
            </a:fld>
            <a:endParaRPr lang="en-US" noProof="0"/>
          </a:p>
        </p:txBody>
      </p:sp>
    </p:spTree>
    <p:extLst>
      <p:ext uri="{BB962C8B-B14F-4D97-AF65-F5344CB8AC3E}">
        <p14:creationId xmlns:p14="http://schemas.microsoft.com/office/powerpoint/2010/main" val="1761666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D78A92-0141-4330-8F3E-FAADFAC23844}" type="slidenum">
              <a:rPr lang="en-US" noProof="0" smtClean="0"/>
              <a:t>31</a:t>
            </a:fld>
            <a:endParaRPr lang="en-US" noProof="0"/>
          </a:p>
        </p:txBody>
      </p:sp>
    </p:spTree>
    <p:extLst>
      <p:ext uri="{BB962C8B-B14F-4D97-AF65-F5344CB8AC3E}">
        <p14:creationId xmlns:p14="http://schemas.microsoft.com/office/powerpoint/2010/main" val="3047073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868680" y="804672"/>
            <a:ext cx="10460736" cy="3255264"/>
          </a:xfrm>
        </p:spPr>
        <p:txBody>
          <a:bodyPr anchor="b">
            <a:noAutofit/>
          </a:bodyPr>
          <a:lstStyle>
            <a:lvl1pPr algn="ctr">
              <a:defRPr sz="7200" b="0">
                <a:solidFill>
                  <a:schemeClr val="accent1">
                    <a:lumMod val="20000"/>
                    <a:lumOff val="80000"/>
                  </a:schemeClr>
                </a:solidFill>
              </a:defRPr>
            </a:lvl1pPr>
          </a:lstStyle>
          <a:p>
            <a:r>
              <a:rPr lang="en-US" noProof="0"/>
              <a:t>Click to edit Master title style</a:t>
            </a:r>
            <a:endParaRPr lang="en-US" noProof="0"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p:nvPr>
        </p:nvSpPr>
        <p:spPr>
          <a:xfrm>
            <a:off x="3081573" y="4526280"/>
            <a:ext cx="6028854" cy="914400"/>
          </a:xfrm>
        </p:spPr>
        <p:txBody>
          <a:bodyPr anchor="t">
            <a:normAutofit/>
          </a:bodyPr>
          <a:lstStyle>
            <a:lvl1pPr marL="0" indent="0" algn="ctr">
              <a:buNone/>
              <a:defRPr sz="1600" b="0" i="0" cap="all" spc="300" baseline="0">
                <a:solidFill>
                  <a:schemeClr val="accent1">
                    <a:lumMod val="20000"/>
                    <a:lumOff val="80000"/>
                  </a:schemeClr>
                </a:solidFill>
              </a:defRPr>
            </a:lvl1pPr>
          </a:lstStyle>
          <a:p>
            <a:pPr lvl="0"/>
            <a:r>
              <a:rPr lang="en-US" noProof="0"/>
              <a:t>Click to edit Master text styles</a:t>
            </a:r>
          </a:p>
        </p:txBody>
      </p:sp>
      <p:sp>
        <p:nvSpPr>
          <p:cNvPr id="21" name="Rectangle 20">
            <a:extLst>
              <a:ext uri="{FF2B5EF4-FFF2-40B4-BE49-F238E27FC236}">
                <a16:creationId xmlns:a16="http://schemas.microsoft.com/office/drawing/2014/main" id="{2123959E-C8AF-2C32-A4AC-D79C711CACEF}"/>
              </a:ext>
            </a:extLst>
          </p:cNvPr>
          <p:cNvSpPr/>
          <p:nvPr userDrawn="1"/>
        </p:nvSpPr>
        <p:spPr>
          <a:xfrm>
            <a:off x="361950" y="327025"/>
            <a:ext cx="11468100" cy="6203950"/>
          </a:xfrm>
          <a:prstGeom prst="rect">
            <a:avLst/>
          </a:prstGeom>
          <a:noFill/>
          <a:ln w="28575" cap="flat">
            <a:solidFill>
              <a:schemeClr val="accent3">
                <a:lumMod val="40000"/>
                <a:lumOff val="60000"/>
              </a:schemeClr>
            </a:solidFill>
            <a:prstDash val="solid"/>
            <a:miter/>
          </a:ln>
        </p:spPr>
        <p:txBody>
          <a:bodyPr rtlCol="0" anchor="ctr"/>
          <a:lstStyle/>
          <a:p>
            <a:pPr algn="l"/>
            <a:endParaRPr lang="en-US" dirty="0"/>
          </a:p>
        </p:txBody>
      </p:sp>
      <p:grpSp>
        <p:nvGrpSpPr>
          <p:cNvPr id="48" name="Group 47">
            <a:extLst>
              <a:ext uri="{FF2B5EF4-FFF2-40B4-BE49-F238E27FC236}">
                <a16:creationId xmlns:a16="http://schemas.microsoft.com/office/drawing/2014/main" id="{1991AA11-ABBF-BFA0-AACD-5E0262702116}"/>
              </a:ext>
            </a:extLst>
          </p:cNvPr>
          <p:cNvGrpSpPr/>
          <p:nvPr userDrawn="1"/>
        </p:nvGrpSpPr>
        <p:grpSpPr>
          <a:xfrm>
            <a:off x="6096000" y="327025"/>
            <a:ext cx="0" cy="6203950"/>
            <a:chOff x="6096000" y="327025"/>
            <a:chExt cx="0" cy="6203950"/>
          </a:xfrm>
        </p:grpSpPr>
        <p:cxnSp>
          <p:nvCxnSpPr>
            <p:cNvPr id="49" name="Straight Connector 48">
              <a:extLst>
                <a:ext uri="{FF2B5EF4-FFF2-40B4-BE49-F238E27FC236}">
                  <a16:creationId xmlns:a16="http://schemas.microsoft.com/office/drawing/2014/main" id="{8CB6BE39-5971-4916-1DD7-91D7C3F31234}"/>
                </a:ext>
              </a:extLst>
            </p:cNvPr>
            <p:cNvCxnSpPr>
              <a:cxnSpLocks/>
            </p:cNvCxnSpPr>
            <p:nvPr/>
          </p:nvCxnSpPr>
          <p:spPr>
            <a:xfrm flipV="1">
              <a:off x="6096000" y="6281057"/>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CD84773-7D11-C9D4-A19C-4265A176EBAA}"/>
                </a:ext>
              </a:extLst>
            </p:cNvPr>
            <p:cNvCxnSpPr>
              <a:cxnSpLocks/>
            </p:cNvCxnSpPr>
            <p:nvPr/>
          </p:nvCxnSpPr>
          <p:spPr>
            <a:xfrm flipV="1">
              <a:off x="6096000" y="327025"/>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E0AD4BE-B150-7C27-72CC-9AAE5D788775}"/>
              </a:ext>
            </a:extLst>
          </p:cNvPr>
          <p:cNvSpPr>
            <a:spLocks noGrp="1"/>
          </p:cNvSpPr>
          <p:nvPr>
            <p:ph type="title"/>
          </p:nvPr>
        </p:nvSpPr>
        <p:spPr>
          <a:xfrm>
            <a:off x="838198" y="853335"/>
            <a:ext cx="10515602" cy="1377184"/>
          </a:xfrm>
        </p:spPr>
        <p:txBody>
          <a:bodyPr anchor="t" anchorCtr="0">
            <a:normAutofit/>
          </a:bodyPr>
          <a:lstStyle>
            <a:lvl1pPr>
              <a:defRPr lang="en-US" sz="3600" b="0" kern="1200" dirty="0">
                <a:solidFill>
                  <a:schemeClr val="accent3"/>
                </a:solidFill>
                <a:latin typeface="+mj-lt"/>
                <a:ea typeface="+mj-ea"/>
                <a:cs typeface="+mj-cs"/>
              </a:defRPr>
            </a:lvl1pPr>
          </a:lstStyle>
          <a:p>
            <a:r>
              <a:rPr lang="en-US"/>
              <a:t>Click to edit Master title style</a:t>
            </a:r>
            <a:endParaRPr lang="en-US" dirty="0"/>
          </a:p>
        </p:txBody>
      </p:sp>
      <p:sp>
        <p:nvSpPr>
          <p:cNvPr id="6" name="Content Placeholder 7">
            <a:extLst>
              <a:ext uri="{FF2B5EF4-FFF2-40B4-BE49-F238E27FC236}">
                <a16:creationId xmlns:a16="http://schemas.microsoft.com/office/drawing/2014/main" id="{0AFDFBEE-19C9-1F3E-D9C5-CE7C9A3CDE11}"/>
              </a:ext>
            </a:extLst>
          </p:cNvPr>
          <p:cNvSpPr>
            <a:spLocks noGrp="1"/>
          </p:cNvSpPr>
          <p:nvPr>
            <p:ph sz="quarter" idx="14"/>
          </p:nvPr>
        </p:nvSpPr>
        <p:spPr>
          <a:xfrm>
            <a:off x="837520" y="2651758"/>
            <a:ext cx="10515601" cy="346672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a:extLst>
              <a:ext uri="{FF2B5EF4-FFF2-40B4-BE49-F238E27FC236}">
                <a16:creationId xmlns:a16="http://schemas.microsoft.com/office/drawing/2014/main" id="{0694F3BC-3534-81A8-CF89-6C667BDFE3BA}"/>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2" name="Date Placeholder 3">
            <a:extLst>
              <a:ext uri="{FF2B5EF4-FFF2-40B4-BE49-F238E27FC236}">
                <a16:creationId xmlns:a16="http://schemas.microsoft.com/office/drawing/2014/main" id="{DAD02BD2-09CD-274D-9F5F-AD0DCD9B1580}"/>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25C0C67E-B257-49FB-AFB7-390FF0CAC9EE}" type="datetime1">
              <a:rPr lang="en-US" smtClean="0"/>
              <a:t>1/31/2025</a:t>
            </a:fld>
            <a:endParaRPr lang="en-US" dirty="0"/>
          </a:p>
        </p:txBody>
      </p:sp>
    </p:spTree>
    <p:extLst>
      <p:ext uri="{BB962C8B-B14F-4D97-AF65-F5344CB8AC3E}">
        <p14:creationId xmlns:p14="http://schemas.microsoft.com/office/powerpoint/2010/main" val="2860902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03">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1704181" y="2167821"/>
            <a:ext cx="8783638" cy="2522359"/>
          </a:xfrm>
        </p:spPr>
        <p:txBody>
          <a:bodyPr anchor="ctr">
            <a:noAutofit/>
          </a:bodyPr>
          <a:lstStyle>
            <a:lvl1pPr algn="ctr">
              <a:defRPr sz="5400" b="0">
                <a:solidFill>
                  <a:schemeClr val="accent1">
                    <a:lumMod val="20000"/>
                    <a:lumOff val="80000"/>
                  </a:schemeClr>
                </a:solidFill>
              </a:defRPr>
            </a:lvl1pPr>
          </a:lstStyle>
          <a:p>
            <a:r>
              <a:rPr lang="en-US" noProof="0"/>
              <a:t>Click to edit Master title style</a:t>
            </a:r>
            <a:endParaRPr lang="en-US" noProof="0" dirty="0"/>
          </a:p>
        </p:txBody>
      </p:sp>
      <p:sp>
        <p:nvSpPr>
          <p:cNvPr id="3" name="Rectangle 2">
            <a:extLst>
              <a:ext uri="{FF2B5EF4-FFF2-40B4-BE49-F238E27FC236}">
                <a16:creationId xmlns:a16="http://schemas.microsoft.com/office/drawing/2014/main" id="{96DACFE4-8E78-B00D-57EB-B4DF9B274276}"/>
              </a:ext>
            </a:extLst>
          </p:cNvPr>
          <p:cNvSpPr/>
          <p:nvPr userDrawn="1"/>
        </p:nvSpPr>
        <p:spPr>
          <a:xfrm>
            <a:off x="361950" y="327025"/>
            <a:ext cx="11468100" cy="6203950"/>
          </a:xfrm>
          <a:prstGeom prst="rect">
            <a:avLst/>
          </a:prstGeom>
          <a:noFill/>
          <a:ln w="28575" cap="flat">
            <a:solidFill>
              <a:schemeClr val="accent3">
                <a:lumMod val="40000"/>
                <a:lumOff val="60000"/>
              </a:schemeClr>
            </a:solidFill>
            <a:prstDash val="solid"/>
            <a:miter/>
          </a:ln>
        </p:spPr>
        <p:txBody>
          <a:bodyPr rtlCol="0" anchor="ctr"/>
          <a:lstStyle/>
          <a:p>
            <a:pPr algn="l"/>
            <a:endParaRPr lang="en-US" dirty="0"/>
          </a:p>
        </p:txBody>
      </p:sp>
      <p:grpSp>
        <p:nvGrpSpPr>
          <p:cNvPr id="4" name="Group 3">
            <a:extLst>
              <a:ext uri="{FF2B5EF4-FFF2-40B4-BE49-F238E27FC236}">
                <a16:creationId xmlns:a16="http://schemas.microsoft.com/office/drawing/2014/main" id="{EF81E591-3873-6FE4-95EB-DA604EDF9EBC}"/>
              </a:ext>
            </a:extLst>
          </p:cNvPr>
          <p:cNvGrpSpPr/>
          <p:nvPr userDrawn="1"/>
        </p:nvGrpSpPr>
        <p:grpSpPr>
          <a:xfrm>
            <a:off x="6096000" y="327025"/>
            <a:ext cx="0" cy="6203950"/>
            <a:chOff x="6096000" y="327025"/>
            <a:chExt cx="0" cy="6203950"/>
          </a:xfrm>
        </p:grpSpPr>
        <p:cxnSp>
          <p:nvCxnSpPr>
            <p:cNvPr id="5" name="Straight Connector 4">
              <a:extLst>
                <a:ext uri="{FF2B5EF4-FFF2-40B4-BE49-F238E27FC236}">
                  <a16:creationId xmlns:a16="http://schemas.microsoft.com/office/drawing/2014/main" id="{0A7C9956-6C25-EB39-6997-F949957C62D7}"/>
                </a:ext>
              </a:extLst>
            </p:cNvPr>
            <p:cNvCxnSpPr>
              <a:cxnSpLocks/>
            </p:cNvCxnSpPr>
            <p:nvPr/>
          </p:nvCxnSpPr>
          <p:spPr>
            <a:xfrm flipV="1">
              <a:off x="6096000" y="6281057"/>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88B0979-92D8-B3DF-EEC8-6ACC5604FAFF}"/>
                </a:ext>
              </a:extLst>
            </p:cNvPr>
            <p:cNvCxnSpPr>
              <a:cxnSpLocks/>
            </p:cNvCxnSpPr>
            <p:nvPr/>
          </p:nvCxnSpPr>
          <p:spPr>
            <a:xfrm flipV="1">
              <a:off x="6096000" y="327025"/>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22610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04">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8BA9668-A78D-632D-FE8F-C62FE04F29A6}"/>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5" name="Content Placeholder 7">
            <a:extLst>
              <a:ext uri="{FF2B5EF4-FFF2-40B4-BE49-F238E27FC236}">
                <a16:creationId xmlns:a16="http://schemas.microsoft.com/office/drawing/2014/main" id="{0DA40DDB-ECC4-BF05-805D-56550EB8CB9B}"/>
              </a:ext>
            </a:extLst>
          </p:cNvPr>
          <p:cNvSpPr>
            <a:spLocks noGrp="1"/>
          </p:cNvSpPr>
          <p:nvPr>
            <p:ph sz="quarter" idx="15"/>
          </p:nvPr>
        </p:nvSpPr>
        <p:spPr>
          <a:xfrm>
            <a:off x="837521" y="3813681"/>
            <a:ext cx="4844142" cy="2188317"/>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a:extLst>
              <a:ext uri="{FF2B5EF4-FFF2-40B4-BE49-F238E27FC236}">
                <a16:creationId xmlns:a16="http://schemas.microsoft.com/office/drawing/2014/main" id="{37C70689-88FA-027C-9354-13057024FA9F}"/>
              </a:ext>
            </a:extLst>
          </p:cNvPr>
          <p:cNvSpPr>
            <a:spLocks noGrp="1"/>
          </p:cNvSpPr>
          <p:nvPr>
            <p:ph sz="half" idx="13"/>
          </p:nvPr>
        </p:nvSpPr>
        <p:spPr>
          <a:xfrm>
            <a:off x="6455228" y="853334"/>
            <a:ext cx="4898571" cy="5151334"/>
          </a:xfrm>
        </p:spPr>
        <p:txBody>
          <a:bodyPr>
            <a:normAutofit/>
          </a:bodyPr>
          <a:lstStyle>
            <a:lvl1pPr marL="342900" indent="-342900">
              <a:lnSpc>
                <a:spcPct val="100000"/>
              </a:lnSpc>
              <a:buFont typeface="Arial" panose="020B0604020202020204" pitchFamily="34" charset="0"/>
              <a:buChar char="•"/>
              <a:defRPr lang="en-US" sz="2400" b="1" kern="1200" dirty="0">
                <a:solidFill>
                  <a:schemeClr val="accent3"/>
                </a:solidFill>
                <a:latin typeface="+mn-lt"/>
                <a:ea typeface="+mn-ea"/>
                <a:cs typeface="+mn-cs"/>
              </a:defRPr>
            </a:lvl1pPr>
            <a:lvl2pPr marL="347472" indent="0">
              <a:lnSpc>
                <a:spcPct val="100000"/>
              </a:lnSpc>
              <a:spcBef>
                <a:spcPts val="0"/>
              </a:spcBef>
              <a:buFont typeface="Arial" panose="020B0604020202020204" pitchFamily="34" charset="0"/>
              <a:buNone/>
              <a:defRPr lang="en-US" sz="2400" b="0" kern="1200" dirty="0">
                <a:solidFill>
                  <a:schemeClr val="accent3"/>
                </a:solidFill>
                <a:latin typeface="+mn-lt"/>
                <a:ea typeface="+mn-ea"/>
                <a:cs typeface="+mn-cs"/>
              </a:defRPr>
            </a:lvl2pPr>
            <a:lvl3pPr marL="731520" indent="-342900">
              <a:lnSpc>
                <a:spcPct val="100000"/>
              </a:lnSpc>
              <a:spcBef>
                <a:spcPts val="1000"/>
              </a:spcBef>
              <a:buFont typeface="Arial" panose="020B0604020202020204" pitchFamily="34" charset="0"/>
              <a:buChar char="•"/>
              <a:defRPr lang="en-US" sz="2400" b="1" kern="1200" dirty="0">
                <a:solidFill>
                  <a:schemeClr val="accent3"/>
                </a:solidFill>
                <a:latin typeface="+mn-lt"/>
                <a:ea typeface="+mn-ea"/>
                <a:cs typeface="+mn-cs"/>
              </a:defRPr>
            </a:lvl3pPr>
            <a:lvl4pPr marL="731520" indent="0">
              <a:lnSpc>
                <a:spcPct val="100000"/>
              </a:lnSpc>
              <a:spcBef>
                <a:spcPts val="0"/>
              </a:spcBef>
              <a:buFont typeface="Arial" panose="020B0604020202020204" pitchFamily="34" charset="0"/>
              <a:buNone/>
              <a:defRPr lang="en-US" sz="2400" b="0" kern="1200" dirty="0">
                <a:solidFill>
                  <a:schemeClr val="accent3"/>
                </a:solidFill>
                <a:latin typeface="+mn-lt"/>
                <a:ea typeface="+mn-ea"/>
                <a:cs typeface="+mn-cs"/>
              </a:defRPr>
            </a:lvl4pPr>
            <a:lvl5pPr marL="1097280" indent="-342900">
              <a:lnSpc>
                <a:spcPct val="100000"/>
              </a:lnSpc>
              <a:spcBef>
                <a:spcPts val="1000"/>
              </a:spcBef>
              <a:buFont typeface="Arial" panose="020B0604020202020204" pitchFamily="34" charset="0"/>
              <a:buChar char="•"/>
              <a:defRPr lang="en-US" sz="2400" b="0" kern="1200" dirty="0">
                <a:solidFill>
                  <a:schemeClr val="accent3"/>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87C0568B-88EF-9F5A-D39D-8C9C4C573B4B}"/>
              </a:ext>
            </a:extLst>
          </p:cNvPr>
          <p:cNvCxnSpPr>
            <a:cxnSpLocks/>
          </p:cNvCxnSpPr>
          <p:nvPr userDrawn="1"/>
        </p:nvCxnSpPr>
        <p:spPr>
          <a:xfrm flipV="1">
            <a:off x="6096000" y="327025"/>
            <a:ext cx="0" cy="616086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 name="Footer Placeholder 4">
            <a:extLst>
              <a:ext uri="{FF2B5EF4-FFF2-40B4-BE49-F238E27FC236}">
                <a16:creationId xmlns:a16="http://schemas.microsoft.com/office/drawing/2014/main" id="{14585FEF-898A-BE20-0E49-7060E3A08DBE}"/>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2" name="Date Placeholder 3">
            <a:extLst>
              <a:ext uri="{FF2B5EF4-FFF2-40B4-BE49-F238E27FC236}">
                <a16:creationId xmlns:a16="http://schemas.microsoft.com/office/drawing/2014/main" id="{0CAC8CAA-7BE1-C6AD-8CAA-7EF23C3F3856}"/>
              </a:ext>
            </a:extLst>
          </p:cNvPr>
          <p:cNvSpPr>
            <a:spLocks noGrp="1"/>
          </p:cNvSpPr>
          <p:nvPr>
            <p:ph type="dt" sz="half" idx="14"/>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03BBD6F9-FF78-4379-B47B-B6CCD4905C21}" type="datetime1">
              <a:rPr lang="en-US" smtClean="0"/>
              <a:t>1/31/2025</a:t>
            </a:fld>
            <a:endParaRPr lang="en-US" dirty="0"/>
          </a:p>
        </p:txBody>
      </p:sp>
    </p:spTree>
    <p:extLst>
      <p:ext uri="{BB962C8B-B14F-4D97-AF65-F5344CB8AC3E}">
        <p14:creationId xmlns:p14="http://schemas.microsoft.com/office/powerpoint/2010/main" val="3112972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1754505" y="1013460"/>
            <a:ext cx="8682990" cy="2230802"/>
          </a:xfrm>
        </p:spPr>
        <p:txBody>
          <a:bodyPr anchor="b">
            <a:normAutofit/>
          </a:bodyPr>
          <a:lstStyle>
            <a:lvl1pPr algn="ctr">
              <a:defRPr sz="4800">
                <a:solidFill>
                  <a:schemeClr val="accent3"/>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1754505" y="3429000"/>
            <a:ext cx="8682989" cy="2230802"/>
          </a:xfrm>
        </p:spPr>
        <p:txBody>
          <a:bodyPr anchor="t" anchorCtr="0">
            <a:normAutofit/>
          </a:bodyPr>
          <a:lstStyle>
            <a:lvl1pPr marL="0" indent="0" algn="ctr">
              <a:lnSpc>
                <a:spcPct val="200000"/>
              </a:lnSpc>
              <a:buNone/>
              <a:defRPr lang="en-US" sz="1600" kern="1200" cap="all" spc="300" dirty="0">
                <a:solidFill>
                  <a:prstClr val="black"/>
                </a:solidFill>
                <a:latin typeface="+mn-lt"/>
                <a:ea typeface="+mn-ea"/>
                <a:cs typeface="+mn-cs"/>
              </a:defRPr>
            </a:lvl1pPr>
            <a:lvl2pPr marL="7429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2pPr>
            <a:lvl3pPr marL="12001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3pPr>
            <a:lvl4pPr marL="16573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4pPr>
            <a:lvl5pPr marL="21145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0754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838200" y="853333"/>
            <a:ext cx="4844143" cy="5151334"/>
          </a:xfrm>
        </p:spPr>
        <p:txBody>
          <a:bodyPr anchor="ctr">
            <a:normAutofit/>
          </a:bodyPr>
          <a:lstStyle>
            <a:lvl1pPr algn="ctr">
              <a:defRPr sz="3600">
                <a:solidFill>
                  <a:schemeClr val="accent3"/>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6455229" y="853333"/>
            <a:ext cx="4920342" cy="5151334"/>
          </a:xfrm>
        </p:spPr>
        <p:txBody>
          <a:bodyPr anchor="ctr" anchorCtr="0">
            <a:normAutofit/>
          </a:bodyPr>
          <a:lstStyle>
            <a:lvl1pPr marL="0" indent="0" algn="ctr">
              <a:lnSpc>
                <a:spcPct val="200000"/>
              </a:lnSpc>
              <a:buNone/>
              <a:defRPr lang="en-US" sz="1600" kern="1200" cap="all" spc="300" dirty="0">
                <a:solidFill>
                  <a:prstClr val="black"/>
                </a:solidFill>
                <a:latin typeface="+mn-lt"/>
                <a:ea typeface="+mn-ea"/>
                <a:cs typeface="+mn-cs"/>
              </a:defRPr>
            </a:lvl1pPr>
            <a:lvl2pPr marL="7429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2pPr>
            <a:lvl3pPr marL="12001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3pPr>
            <a:lvl4pPr marL="16573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4pPr>
            <a:lvl5pPr marL="21145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a:extLst>
              <a:ext uri="{FF2B5EF4-FFF2-40B4-BE49-F238E27FC236}">
                <a16:creationId xmlns:a16="http://schemas.microsoft.com/office/drawing/2014/main" id="{EC2FAC39-06DA-FEF0-2302-B02B7C1CD3B1}"/>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9" name="Date Placeholder 3">
            <a:extLst>
              <a:ext uri="{FF2B5EF4-FFF2-40B4-BE49-F238E27FC236}">
                <a16:creationId xmlns:a16="http://schemas.microsoft.com/office/drawing/2014/main" id="{6244C766-4DBD-CE50-9374-1427F1FAE856}"/>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2AAF6C4C-B857-4C53-AEC7-D656D7ED2A76}" type="datetime1">
              <a:rPr lang="en-US" smtClean="0"/>
              <a:t>1/31/2025</a:t>
            </a:fld>
            <a:endParaRPr lang="en-US" dirty="0"/>
          </a:p>
        </p:txBody>
      </p:sp>
    </p:spTree>
    <p:extLst>
      <p:ext uri="{BB962C8B-B14F-4D97-AF65-F5344CB8AC3E}">
        <p14:creationId xmlns:p14="http://schemas.microsoft.com/office/powerpoint/2010/main" val="1000826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01">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838200" y="853334"/>
            <a:ext cx="4844142" cy="5151334"/>
          </a:xfrm>
        </p:spPr>
        <p:txBody>
          <a:bodyPr anchor="t">
            <a:noAutofit/>
          </a:bodyPr>
          <a:lstStyle>
            <a:lvl1pPr algn="l">
              <a:defRPr sz="5400" b="0">
                <a:solidFill>
                  <a:schemeClr val="accent1">
                    <a:lumMod val="20000"/>
                    <a:lumOff val="80000"/>
                  </a:schemeClr>
                </a:solidFill>
              </a:defRPr>
            </a:lvl1pPr>
          </a:lstStyle>
          <a:p>
            <a:r>
              <a:rPr lang="en-US" noProof="0"/>
              <a:t>Click to edit Master title style</a:t>
            </a:r>
            <a:endParaRPr lang="en-US" noProof="0" dirty="0"/>
          </a:p>
        </p:txBody>
      </p:sp>
      <p:sp>
        <p:nvSpPr>
          <p:cNvPr id="8" name="Picture Placeholder 7">
            <a:extLst>
              <a:ext uri="{FF2B5EF4-FFF2-40B4-BE49-F238E27FC236}">
                <a16:creationId xmlns:a16="http://schemas.microsoft.com/office/drawing/2014/main" id="{402CFA45-BBBD-162A-70AD-0B375405784D}"/>
              </a:ext>
            </a:extLst>
          </p:cNvPr>
          <p:cNvSpPr>
            <a:spLocks noGrp="1"/>
          </p:cNvSpPr>
          <p:nvPr>
            <p:ph type="pic" sz="quarter" idx="11"/>
          </p:nvPr>
        </p:nvSpPr>
        <p:spPr>
          <a:xfrm>
            <a:off x="6428012" y="685800"/>
            <a:ext cx="5070020" cy="5486400"/>
          </a:xfrm>
          <a:custGeom>
            <a:avLst/>
            <a:gdLst>
              <a:gd name="connsiteX0" fmla="*/ 5070020 w 5070020"/>
              <a:gd name="connsiteY0" fmla="*/ 0 h 5486400"/>
              <a:gd name="connsiteX1" fmla="*/ 5070020 w 5070020"/>
              <a:gd name="connsiteY1" fmla="*/ 5486400 h 5486400"/>
              <a:gd name="connsiteX2" fmla="*/ 0 w 5070020"/>
              <a:gd name="connsiteY2" fmla="*/ 5486399 h 5486400"/>
              <a:gd name="connsiteX3" fmla="*/ 0 w 5070020"/>
              <a:gd name="connsiteY3" fmla="*/ 579095 h 5486400"/>
              <a:gd name="connsiteX4" fmla="*/ 268 w 5070020"/>
              <a:gd name="connsiteY4" fmla="*/ 579362 h 5486400"/>
              <a:gd name="connsiteX5" fmla="*/ 582189 w 5070020"/>
              <a:gd name="connsiteY5" fmla="*/ 266 h 5486400"/>
              <a:gd name="connsiteX6" fmla="*/ 581922 w 5070020"/>
              <a:gd name="connsiteY6" fmla="*/ 1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0020" h="5486400">
                <a:moveTo>
                  <a:pt x="5070020" y="0"/>
                </a:moveTo>
                <a:lnTo>
                  <a:pt x="5070020" y="5486400"/>
                </a:lnTo>
                <a:lnTo>
                  <a:pt x="0" y="5486399"/>
                </a:lnTo>
                <a:lnTo>
                  <a:pt x="0" y="579095"/>
                </a:lnTo>
                <a:lnTo>
                  <a:pt x="268" y="579362"/>
                </a:lnTo>
                <a:lnTo>
                  <a:pt x="582189" y="266"/>
                </a:lnTo>
                <a:lnTo>
                  <a:pt x="581922" y="1"/>
                </a:lnTo>
                <a:close/>
              </a:path>
            </a:pathLst>
          </a:custGeom>
        </p:spPr>
        <p:txBody>
          <a:bodyPr wrap="square">
            <a:noAutofit/>
          </a:bodyPr>
          <a:lstStyle>
            <a:lvl1pPr marL="0" indent="0" algn="ctr">
              <a:buNone/>
              <a:defRPr sz="1600"/>
            </a:lvl1pPr>
          </a:lstStyle>
          <a:p>
            <a:r>
              <a:rPr lang="en-US"/>
              <a:t>Click icon to add picture</a:t>
            </a:r>
          </a:p>
        </p:txBody>
      </p:sp>
      <p:sp>
        <p:nvSpPr>
          <p:cNvPr id="4" name="Rectangle 3">
            <a:extLst>
              <a:ext uri="{FF2B5EF4-FFF2-40B4-BE49-F238E27FC236}">
                <a16:creationId xmlns:a16="http://schemas.microsoft.com/office/drawing/2014/main" id="{35CD2915-BBAC-A1F0-BC9D-D3EBE576B6CA}"/>
              </a:ext>
            </a:extLst>
          </p:cNvPr>
          <p:cNvSpPr/>
          <p:nvPr userDrawn="1"/>
        </p:nvSpPr>
        <p:spPr>
          <a:xfrm>
            <a:off x="361950" y="327025"/>
            <a:ext cx="11468100" cy="6203950"/>
          </a:xfrm>
          <a:prstGeom prst="rect">
            <a:avLst/>
          </a:prstGeom>
          <a:noFill/>
          <a:ln w="28575" cap="flat">
            <a:solidFill>
              <a:schemeClr val="accent3">
                <a:lumMod val="40000"/>
                <a:lumOff val="60000"/>
              </a:schemeClr>
            </a:solidFill>
            <a:prstDash val="solid"/>
            <a:miter/>
          </a:ln>
        </p:spPr>
        <p:txBody>
          <a:bodyPr rtlCol="0" anchor="ctr"/>
          <a:lstStyle/>
          <a:p>
            <a:pPr algn="l"/>
            <a:endParaRPr lang="en-US" dirty="0"/>
          </a:p>
        </p:txBody>
      </p:sp>
      <p:cxnSp>
        <p:nvCxnSpPr>
          <p:cNvPr id="6" name="Straight Connector 5">
            <a:extLst>
              <a:ext uri="{FF2B5EF4-FFF2-40B4-BE49-F238E27FC236}">
                <a16:creationId xmlns:a16="http://schemas.microsoft.com/office/drawing/2014/main" id="{731F310B-7369-4DED-0D01-CE0B2057D9A2}"/>
              </a:ext>
            </a:extLst>
          </p:cNvPr>
          <p:cNvCxnSpPr>
            <a:cxnSpLocks/>
          </p:cNvCxnSpPr>
          <p:nvPr/>
        </p:nvCxnSpPr>
        <p:spPr>
          <a:xfrm flipV="1">
            <a:off x="6096000" y="6281057"/>
            <a:ext cx="0" cy="249918"/>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7F80554-A5C0-4DF5-30C7-E8509F4304C5}"/>
              </a:ext>
            </a:extLst>
          </p:cNvPr>
          <p:cNvCxnSpPr>
            <a:cxnSpLocks/>
          </p:cNvCxnSpPr>
          <p:nvPr/>
        </p:nvCxnSpPr>
        <p:spPr>
          <a:xfrm flipV="1">
            <a:off x="6096000" y="327025"/>
            <a:ext cx="0" cy="6160861"/>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722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A9154-5D3B-2CDD-4D46-FD8867EFC004}"/>
              </a:ext>
            </a:extLst>
          </p:cNvPr>
          <p:cNvSpPr>
            <a:spLocks noGrp="1"/>
          </p:cNvSpPr>
          <p:nvPr>
            <p:ph type="title"/>
          </p:nvPr>
        </p:nvSpPr>
        <p:spPr>
          <a:xfrm>
            <a:off x="838200" y="853333"/>
            <a:ext cx="4844143" cy="5151334"/>
          </a:xfrm>
        </p:spPr>
        <p:txBody>
          <a:bodyPr anchor="ctr">
            <a:normAutofit/>
          </a:bodyPr>
          <a:lstStyle>
            <a:lvl1pPr algn="ctr">
              <a:defRPr sz="3600">
                <a:solidFill>
                  <a:schemeClr val="accent3"/>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6455228" y="853333"/>
            <a:ext cx="4997631" cy="5151334"/>
          </a:xfrm>
        </p:spPr>
        <p:txBody>
          <a:bodyPr anchor="ctr" anchorCtr="0">
            <a:normAutofit/>
          </a:bodyPr>
          <a:lstStyle>
            <a:lvl1pPr marL="0" indent="0">
              <a:lnSpc>
                <a:spcPct val="100000"/>
              </a:lnSpc>
              <a:buFont typeface="Arial" panose="020B0604020202020204" pitchFamily="34" charset="0"/>
              <a:buNone/>
              <a:defRPr lang="en-US" sz="2000" kern="1200" dirty="0">
                <a:solidFill>
                  <a:schemeClr val="tx1"/>
                </a:solidFill>
                <a:latin typeface="+mn-lt"/>
                <a:ea typeface="+mn-ea"/>
                <a:cs typeface="+mn-cs"/>
              </a:defRPr>
            </a:lvl1pPr>
            <a:lvl2pPr marL="800100" indent="-342900">
              <a:lnSpc>
                <a:spcPct val="100000"/>
              </a:lnSpc>
              <a:buFont typeface="Arial" panose="020B0604020202020204" pitchFamily="34" charset="0"/>
              <a:buChar char="•"/>
              <a:defRPr lang="en-US" sz="2000" kern="1200" dirty="0">
                <a:solidFill>
                  <a:schemeClr val="tx1"/>
                </a:solidFill>
                <a:latin typeface="+mn-lt"/>
                <a:ea typeface="+mn-ea"/>
                <a:cs typeface="+mn-cs"/>
              </a:defRPr>
            </a:lvl2pPr>
            <a:lvl3pPr marL="1257300" indent="-342900">
              <a:lnSpc>
                <a:spcPct val="100000"/>
              </a:lnSpc>
              <a:buFont typeface="Arial" panose="020B0604020202020204" pitchFamily="34" charset="0"/>
              <a:buChar char="•"/>
              <a:defRPr lang="en-US" sz="2000" kern="1200" dirty="0">
                <a:solidFill>
                  <a:schemeClr val="tx1"/>
                </a:solidFill>
                <a:latin typeface="+mn-lt"/>
                <a:ea typeface="+mn-ea"/>
                <a:cs typeface="+mn-cs"/>
              </a:defRPr>
            </a:lvl3pPr>
            <a:lvl4pPr marL="1714500" indent="-342900">
              <a:lnSpc>
                <a:spcPct val="100000"/>
              </a:lnSpc>
              <a:buFont typeface="Arial" panose="020B0604020202020204" pitchFamily="34" charset="0"/>
              <a:buChar char="•"/>
              <a:defRPr lang="en-US" sz="2000" kern="1200" dirty="0">
                <a:solidFill>
                  <a:schemeClr val="tx1"/>
                </a:solidFill>
                <a:latin typeface="+mn-lt"/>
                <a:ea typeface="+mn-ea"/>
                <a:cs typeface="+mn-cs"/>
              </a:defRPr>
            </a:lvl4pPr>
            <a:lvl5pPr marL="2171700" indent="-342900">
              <a:lnSpc>
                <a:spcPct val="100000"/>
              </a:lnSpc>
              <a:buFont typeface="Arial" panose="020B0604020202020204" pitchFamily="34" charset="0"/>
              <a:buChar char="•"/>
              <a:defRPr lang="en-US" sz="20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4">
            <a:extLst>
              <a:ext uri="{FF2B5EF4-FFF2-40B4-BE49-F238E27FC236}">
                <a16:creationId xmlns:a16="http://schemas.microsoft.com/office/drawing/2014/main" id="{024DDF44-6A4A-DA03-A8BE-598DC99E8900}"/>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13" name="Date Placeholder 3">
            <a:extLst>
              <a:ext uri="{FF2B5EF4-FFF2-40B4-BE49-F238E27FC236}">
                <a16:creationId xmlns:a16="http://schemas.microsoft.com/office/drawing/2014/main" id="{27F1B34D-5253-5267-DEAA-572BCF19BF8A}"/>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CAE074D3-6905-43E2-BEC0-283A6A564273}" type="datetime1">
              <a:rPr lang="en-US" smtClean="0"/>
              <a:t>1/31/2025</a:t>
            </a:fld>
            <a:endParaRPr lang="en-US" dirty="0"/>
          </a:p>
        </p:txBody>
      </p:sp>
    </p:spTree>
    <p:extLst>
      <p:ext uri="{BB962C8B-B14F-4D97-AF65-F5344CB8AC3E}">
        <p14:creationId xmlns:p14="http://schemas.microsoft.com/office/powerpoint/2010/main" val="1456234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02">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838200" y="853334"/>
            <a:ext cx="4844142" cy="3939646"/>
          </a:xfrm>
        </p:spPr>
        <p:txBody>
          <a:bodyPr anchor="t">
            <a:noAutofit/>
          </a:bodyPr>
          <a:lstStyle>
            <a:lvl1pPr algn="l">
              <a:defRPr sz="5400" b="0">
                <a:solidFill>
                  <a:schemeClr val="accent1">
                    <a:lumMod val="20000"/>
                    <a:lumOff val="80000"/>
                  </a:schemeClr>
                </a:solidFill>
              </a:defRPr>
            </a:lvl1pPr>
          </a:lstStyle>
          <a:p>
            <a:r>
              <a:rPr lang="en-US" noProof="0"/>
              <a:t>Click to edit Master title style</a:t>
            </a:r>
            <a:endParaRPr lang="en-US" noProof="0" dirty="0"/>
          </a:p>
        </p:txBody>
      </p:sp>
      <p:sp>
        <p:nvSpPr>
          <p:cNvPr id="3" name="Text Placeholder 14">
            <a:extLst>
              <a:ext uri="{FF2B5EF4-FFF2-40B4-BE49-F238E27FC236}">
                <a16:creationId xmlns:a16="http://schemas.microsoft.com/office/drawing/2014/main" id="{4F555129-A180-DABF-24A6-1FBDA958D770}"/>
              </a:ext>
            </a:extLst>
          </p:cNvPr>
          <p:cNvSpPr>
            <a:spLocks noGrp="1"/>
          </p:cNvSpPr>
          <p:nvPr>
            <p:ph type="body" sz="quarter" idx="13"/>
          </p:nvPr>
        </p:nvSpPr>
        <p:spPr>
          <a:xfrm>
            <a:off x="838199" y="5029200"/>
            <a:ext cx="4844143" cy="1169761"/>
          </a:xfrm>
        </p:spPr>
        <p:txBody>
          <a:bodyPr anchor="b">
            <a:normAutofit/>
          </a:bodyPr>
          <a:lstStyle>
            <a:lvl1pPr marL="0" indent="0" algn="l">
              <a:buNone/>
              <a:defRPr sz="1800" b="0" i="0" cap="all" spc="300" baseline="0">
                <a:solidFill>
                  <a:schemeClr val="accent1">
                    <a:lumMod val="20000"/>
                    <a:lumOff val="80000"/>
                  </a:schemeClr>
                </a:solidFill>
              </a:defRPr>
            </a:lvl1pPr>
          </a:lstStyle>
          <a:p>
            <a:pPr lvl="0"/>
            <a:r>
              <a:rPr lang="en-US" noProof="0"/>
              <a:t>Click to edit Master text styles</a:t>
            </a:r>
          </a:p>
        </p:txBody>
      </p:sp>
      <p:sp>
        <p:nvSpPr>
          <p:cNvPr id="5" name="Picture Placeholder 4">
            <a:extLst>
              <a:ext uri="{FF2B5EF4-FFF2-40B4-BE49-F238E27FC236}">
                <a16:creationId xmlns:a16="http://schemas.microsoft.com/office/drawing/2014/main" id="{7E309519-3E22-556C-E01C-12137A86C950}"/>
              </a:ext>
            </a:extLst>
          </p:cNvPr>
          <p:cNvSpPr>
            <a:spLocks noGrp="1"/>
          </p:cNvSpPr>
          <p:nvPr>
            <p:ph type="pic" sz="quarter" idx="11"/>
          </p:nvPr>
        </p:nvSpPr>
        <p:spPr>
          <a:xfrm>
            <a:off x="6428012" y="685800"/>
            <a:ext cx="5070020" cy="5486400"/>
          </a:xfrm>
          <a:custGeom>
            <a:avLst/>
            <a:gdLst>
              <a:gd name="connsiteX0" fmla="*/ 5070020 w 5070020"/>
              <a:gd name="connsiteY0" fmla="*/ 0 h 5486400"/>
              <a:gd name="connsiteX1" fmla="*/ 5070020 w 5070020"/>
              <a:gd name="connsiteY1" fmla="*/ 5486400 h 5486400"/>
              <a:gd name="connsiteX2" fmla="*/ 0 w 5070020"/>
              <a:gd name="connsiteY2" fmla="*/ 5486399 h 5486400"/>
              <a:gd name="connsiteX3" fmla="*/ 0 w 5070020"/>
              <a:gd name="connsiteY3" fmla="*/ 579095 h 5486400"/>
              <a:gd name="connsiteX4" fmla="*/ 268 w 5070020"/>
              <a:gd name="connsiteY4" fmla="*/ 579362 h 5486400"/>
              <a:gd name="connsiteX5" fmla="*/ 582189 w 5070020"/>
              <a:gd name="connsiteY5" fmla="*/ 266 h 5486400"/>
              <a:gd name="connsiteX6" fmla="*/ 581922 w 5070020"/>
              <a:gd name="connsiteY6" fmla="*/ 1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0020" h="5486400">
                <a:moveTo>
                  <a:pt x="5070020" y="0"/>
                </a:moveTo>
                <a:lnTo>
                  <a:pt x="5070020" y="5486400"/>
                </a:lnTo>
                <a:lnTo>
                  <a:pt x="0" y="5486399"/>
                </a:lnTo>
                <a:lnTo>
                  <a:pt x="0" y="579095"/>
                </a:lnTo>
                <a:lnTo>
                  <a:pt x="268" y="579362"/>
                </a:lnTo>
                <a:lnTo>
                  <a:pt x="582189" y="266"/>
                </a:lnTo>
                <a:lnTo>
                  <a:pt x="581922" y="1"/>
                </a:lnTo>
                <a:close/>
              </a:path>
            </a:pathLst>
          </a:custGeom>
        </p:spPr>
        <p:txBody>
          <a:bodyPr wrap="square">
            <a:noAutofit/>
          </a:bodyPr>
          <a:lstStyle>
            <a:lvl1pPr marL="0" indent="0" algn="ctr">
              <a:buNone/>
              <a:defRPr sz="1600"/>
            </a:lvl1pPr>
          </a:lstStyle>
          <a:p>
            <a:r>
              <a:rPr lang="en-US"/>
              <a:t>Click icon to add picture</a:t>
            </a:r>
          </a:p>
        </p:txBody>
      </p:sp>
      <p:sp>
        <p:nvSpPr>
          <p:cNvPr id="4" name="Rectangle 3">
            <a:extLst>
              <a:ext uri="{FF2B5EF4-FFF2-40B4-BE49-F238E27FC236}">
                <a16:creationId xmlns:a16="http://schemas.microsoft.com/office/drawing/2014/main" id="{35CD2915-BBAC-A1F0-BC9D-D3EBE576B6CA}"/>
              </a:ext>
            </a:extLst>
          </p:cNvPr>
          <p:cNvSpPr/>
          <p:nvPr userDrawn="1"/>
        </p:nvSpPr>
        <p:spPr>
          <a:xfrm>
            <a:off x="361950" y="327025"/>
            <a:ext cx="11468100" cy="6203950"/>
          </a:xfrm>
          <a:prstGeom prst="rect">
            <a:avLst/>
          </a:prstGeom>
          <a:noFill/>
          <a:ln w="28575" cap="flat">
            <a:solidFill>
              <a:schemeClr val="accent3">
                <a:lumMod val="60000"/>
                <a:lumOff val="40000"/>
              </a:schemeClr>
            </a:solidFill>
            <a:prstDash val="solid"/>
            <a:miter/>
          </a:ln>
        </p:spPr>
        <p:txBody>
          <a:bodyPr rtlCol="0" anchor="ctr"/>
          <a:lstStyle/>
          <a:p>
            <a:pPr algn="l"/>
            <a:endParaRPr lang="en-US" dirty="0"/>
          </a:p>
        </p:txBody>
      </p:sp>
      <p:cxnSp>
        <p:nvCxnSpPr>
          <p:cNvPr id="6" name="Straight Connector 5">
            <a:extLst>
              <a:ext uri="{FF2B5EF4-FFF2-40B4-BE49-F238E27FC236}">
                <a16:creationId xmlns:a16="http://schemas.microsoft.com/office/drawing/2014/main" id="{731F310B-7369-4DED-0D01-CE0B2057D9A2}"/>
              </a:ext>
            </a:extLst>
          </p:cNvPr>
          <p:cNvCxnSpPr>
            <a:cxnSpLocks/>
          </p:cNvCxnSpPr>
          <p:nvPr/>
        </p:nvCxnSpPr>
        <p:spPr>
          <a:xfrm flipV="1">
            <a:off x="6096000" y="6281057"/>
            <a:ext cx="0" cy="249918"/>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7F80554-A5C0-4DF5-30C7-E8509F4304C5}"/>
              </a:ext>
            </a:extLst>
          </p:cNvPr>
          <p:cNvCxnSpPr>
            <a:cxnSpLocks/>
          </p:cNvCxnSpPr>
          <p:nvPr/>
        </p:nvCxnSpPr>
        <p:spPr>
          <a:xfrm flipV="1">
            <a:off x="6096000" y="327025"/>
            <a:ext cx="0" cy="6160861"/>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933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67DDB1-50BA-053F-5044-13CD972E03BF}"/>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2" name="Content Placeholder 3">
            <a:extLst>
              <a:ext uri="{FF2B5EF4-FFF2-40B4-BE49-F238E27FC236}">
                <a16:creationId xmlns:a16="http://schemas.microsoft.com/office/drawing/2014/main" id="{E0F5E438-B3C9-C45F-E900-E6E1E3E8DB1B}"/>
              </a:ext>
            </a:extLst>
          </p:cNvPr>
          <p:cNvSpPr>
            <a:spLocks noGrp="1"/>
          </p:cNvSpPr>
          <p:nvPr>
            <p:ph sz="half" idx="13"/>
          </p:nvPr>
        </p:nvSpPr>
        <p:spPr>
          <a:xfrm>
            <a:off x="838200" y="3813681"/>
            <a:ext cx="4898571" cy="2188317"/>
          </a:xfrm>
        </p:spPr>
        <p:txBody>
          <a:bodyPr>
            <a:normAutofit/>
          </a:bodyPr>
          <a:lstStyle>
            <a:lvl1pPr marL="0" indent="0">
              <a:lnSpc>
                <a:spcPct val="100000"/>
              </a:lnSpc>
              <a:buFont typeface="Arial" panose="020B0604020202020204" pitchFamily="34" charset="0"/>
              <a:buNone/>
              <a:defRPr sz="2000">
                <a:solidFill>
                  <a:schemeClr val="tx1"/>
                </a:solidFill>
              </a:defRPr>
            </a:lvl1pPr>
            <a:lvl2pPr marL="457200" indent="0">
              <a:lnSpc>
                <a:spcPct val="100000"/>
              </a:lnSpc>
              <a:buFont typeface="Arial" panose="020B0604020202020204" pitchFamily="34" charset="0"/>
              <a:buNone/>
              <a:defRPr sz="2000">
                <a:solidFill>
                  <a:schemeClr val="tx1"/>
                </a:solidFill>
              </a:defRPr>
            </a:lvl2pPr>
            <a:lvl3pPr marL="914400" indent="0">
              <a:lnSpc>
                <a:spcPct val="100000"/>
              </a:lnSpc>
              <a:buFont typeface="Arial" panose="020B0604020202020204" pitchFamily="34" charset="0"/>
              <a:buNone/>
              <a:defRPr sz="2000">
                <a:solidFill>
                  <a:schemeClr val="tx1"/>
                </a:solidFill>
              </a:defRPr>
            </a:lvl3pPr>
            <a:lvl4pPr marL="1371600" indent="0">
              <a:lnSpc>
                <a:spcPct val="100000"/>
              </a:lnSpc>
              <a:buFont typeface="Arial" panose="020B0604020202020204" pitchFamily="34" charset="0"/>
              <a:buNone/>
              <a:defRPr sz="2000">
                <a:solidFill>
                  <a:schemeClr val="tx1"/>
                </a:solidFill>
              </a:defRPr>
            </a:lvl4pPr>
            <a:lvl5pPr marL="1828800" indent="0">
              <a:lnSpc>
                <a:spcPct val="100000"/>
              </a:lnSpc>
              <a:buFont typeface="Arial" panose="020B0604020202020204" pitchFamily="34" charset="0"/>
              <a:buNone/>
              <a:defRPr sz="2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509656" y="850392"/>
            <a:ext cx="4844144" cy="5404104"/>
          </a:xfrm>
        </p:spPr>
        <p:txBody>
          <a:bodyPr>
            <a:normAutofit/>
          </a:bodyPr>
          <a:lstStyle>
            <a:lvl1pPr marL="0" indent="0">
              <a:lnSpc>
                <a:spcPct val="100000"/>
              </a:lnSpc>
              <a:buNone/>
              <a:defRPr sz="2400">
                <a:solidFill>
                  <a:schemeClr val="tx1"/>
                </a:solidFill>
              </a:defRPr>
            </a:lvl1pPr>
            <a:lvl2pPr marL="800100" indent="-342900">
              <a:lnSpc>
                <a:spcPct val="100000"/>
              </a:lnSpc>
              <a:buFont typeface="Arial" panose="020B0604020202020204" pitchFamily="34" charset="0"/>
              <a:buChar char="•"/>
              <a:defRPr sz="2400">
                <a:solidFill>
                  <a:schemeClr val="tx1"/>
                </a:solidFill>
              </a:defRPr>
            </a:lvl2pPr>
            <a:lvl3pPr marL="1257300" indent="-342900">
              <a:lnSpc>
                <a:spcPct val="100000"/>
              </a:lnSpc>
              <a:buFont typeface="Arial" panose="020B0604020202020204" pitchFamily="34" charset="0"/>
              <a:buChar char="•"/>
              <a:defRPr sz="2400">
                <a:solidFill>
                  <a:schemeClr val="tx1"/>
                </a:solidFill>
              </a:defRPr>
            </a:lvl3pPr>
            <a:lvl4pPr marL="1714500" indent="-342900">
              <a:lnSpc>
                <a:spcPct val="100000"/>
              </a:lnSpc>
              <a:buFont typeface="Arial" panose="020B0604020202020204" pitchFamily="34" charset="0"/>
              <a:buChar char="•"/>
              <a:defRPr sz="2400">
                <a:solidFill>
                  <a:schemeClr val="tx1"/>
                </a:solidFill>
              </a:defRPr>
            </a:lvl4pPr>
            <a:lvl5pPr marL="2171700" indent="-342900">
              <a:lnSpc>
                <a:spcPct val="100000"/>
              </a:lnSpc>
              <a:buFont typeface="Arial" panose="020B0604020202020204" pitchFamily="34" charset="0"/>
              <a:buChar char="•"/>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a:extLst>
              <a:ext uri="{FF2B5EF4-FFF2-40B4-BE49-F238E27FC236}">
                <a16:creationId xmlns:a16="http://schemas.microsoft.com/office/drawing/2014/main" id="{779B0408-F353-B756-0CA4-644E881D17F4}"/>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5" name="Date Placeholder 3">
            <a:extLst>
              <a:ext uri="{FF2B5EF4-FFF2-40B4-BE49-F238E27FC236}">
                <a16:creationId xmlns:a16="http://schemas.microsoft.com/office/drawing/2014/main" id="{AD520D91-492B-A641-A848-BEB3248265F5}"/>
              </a:ext>
            </a:extLst>
          </p:cNvPr>
          <p:cNvSpPr>
            <a:spLocks noGrp="1"/>
          </p:cNvSpPr>
          <p:nvPr>
            <p:ph type="dt" sz="half" idx="14"/>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47050DF2-E1AE-4752-B51C-00A6271C04BA}" type="datetime1">
              <a:rPr lang="en-US" smtClean="0"/>
              <a:t>1/31/2025</a:t>
            </a:fld>
            <a:endParaRPr lang="en-US" dirty="0"/>
          </a:p>
        </p:txBody>
      </p:sp>
    </p:spTree>
    <p:extLst>
      <p:ext uri="{BB962C8B-B14F-4D97-AF65-F5344CB8AC3E}">
        <p14:creationId xmlns:p14="http://schemas.microsoft.com/office/powerpoint/2010/main" val="252903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CD9AFCA-1D1A-D583-A3C7-F086816A2315}"/>
              </a:ext>
            </a:extLst>
          </p:cNvPr>
          <p:cNvCxnSpPr>
            <a:cxnSpLocks/>
          </p:cNvCxnSpPr>
          <p:nvPr userDrawn="1"/>
        </p:nvCxnSpPr>
        <p:spPr>
          <a:xfrm flipV="1">
            <a:off x="6096000" y="327025"/>
            <a:ext cx="0" cy="616086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4606A35E-DBB6-E5DF-F837-92E894DDB6DF}"/>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5" name="Content Placeholder 3">
            <a:extLst>
              <a:ext uri="{FF2B5EF4-FFF2-40B4-BE49-F238E27FC236}">
                <a16:creationId xmlns:a16="http://schemas.microsoft.com/office/drawing/2014/main" id="{0899541C-E35F-E909-EAA3-7931F9A15E4A}"/>
              </a:ext>
            </a:extLst>
          </p:cNvPr>
          <p:cNvSpPr>
            <a:spLocks noGrp="1"/>
          </p:cNvSpPr>
          <p:nvPr>
            <p:ph sz="half" idx="2"/>
          </p:nvPr>
        </p:nvSpPr>
        <p:spPr>
          <a:xfrm>
            <a:off x="838200" y="3813682"/>
            <a:ext cx="4898571" cy="2188317"/>
          </a:xfrm>
        </p:spPr>
        <p:txBody>
          <a:bodyPr>
            <a:normAutofit/>
          </a:bodyPr>
          <a:lstStyle>
            <a:lvl1pPr marL="0" indent="0">
              <a:lnSpc>
                <a:spcPct val="100000"/>
              </a:lnSpc>
              <a:buFont typeface="Arial" panose="020B0604020202020204" pitchFamily="34" charset="0"/>
              <a:buNone/>
              <a:defRPr sz="2000">
                <a:solidFill>
                  <a:schemeClr val="tx1"/>
                </a:solidFill>
              </a:defRPr>
            </a:lvl1pPr>
            <a:lvl2pPr marL="457200" indent="0">
              <a:lnSpc>
                <a:spcPct val="100000"/>
              </a:lnSpc>
              <a:buFont typeface="Arial" panose="020B0604020202020204" pitchFamily="34" charset="0"/>
              <a:buNone/>
              <a:defRPr sz="2000">
                <a:solidFill>
                  <a:schemeClr val="tx1"/>
                </a:solidFill>
              </a:defRPr>
            </a:lvl2pPr>
            <a:lvl3pPr marL="914400" indent="0">
              <a:lnSpc>
                <a:spcPct val="100000"/>
              </a:lnSpc>
              <a:buFont typeface="Arial" panose="020B0604020202020204" pitchFamily="34" charset="0"/>
              <a:buNone/>
              <a:defRPr sz="2000">
                <a:solidFill>
                  <a:schemeClr val="tx1"/>
                </a:solidFill>
              </a:defRPr>
            </a:lvl3pPr>
            <a:lvl4pPr marL="1371600" indent="0">
              <a:lnSpc>
                <a:spcPct val="100000"/>
              </a:lnSpc>
              <a:buFont typeface="Arial" panose="020B0604020202020204" pitchFamily="34" charset="0"/>
              <a:buNone/>
              <a:defRPr sz="2000">
                <a:solidFill>
                  <a:schemeClr val="tx1"/>
                </a:solidFill>
              </a:defRPr>
            </a:lvl4pPr>
            <a:lvl5pPr marL="1828800" indent="0">
              <a:lnSpc>
                <a:spcPct val="100000"/>
              </a:lnSpc>
              <a:buFont typeface="Arial" panose="020B0604020202020204" pitchFamily="34" charset="0"/>
              <a:buNone/>
              <a:defRPr sz="2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Picture Placeholder 1">
            <a:extLst>
              <a:ext uri="{FF2B5EF4-FFF2-40B4-BE49-F238E27FC236}">
                <a16:creationId xmlns:a16="http://schemas.microsoft.com/office/drawing/2014/main" id="{9DB7DBB6-A2E9-1B6C-7928-330959C46249}"/>
              </a:ext>
            </a:extLst>
          </p:cNvPr>
          <p:cNvSpPr>
            <a:spLocks noGrp="1"/>
          </p:cNvSpPr>
          <p:nvPr>
            <p:ph type="pic" sz="quarter" idx="11"/>
          </p:nvPr>
        </p:nvSpPr>
        <p:spPr>
          <a:xfrm>
            <a:off x="6428012" y="685800"/>
            <a:ext cx="5070020" cy="5486400"/>
          </a:xfrm>
          <a:custGeom>
            <a:avLst/>
            <a:gdLst>
              <a:gd name="connsiteX0" fmla="*/ 5070020 w 5070020"/>
              <a:gd name="connsiteY0" fmla="*/ 0 h 5486400"/>
              <a:gd name="connsiteX1" fmla="*/ 5070020 w 5070020"/>
              <a:gd name="connsiteY1" fmla="*/ 5486400 h 5486400"/>
              <a:gd name="connsiteX2" fmla="*/ 0 w 5070020"/>
              <a:gd name="connsiteY2" fmla="*/ 5486399 h 5486400"/>
              <a:gd name="connsiteX3" fmla="*/ 0 w 5070020"/>
              <a:gd name="connsiteY3" fmla="*/ 579095 h 5486400"/>
              <a:gd name="connsiteX4" fmla="*/ 268 w 5070020"/>
              <a:gd name="connsiteY4" fmla="*/ 579362 h 5486400"/>
              <a:gd name="connsiteX5" fmla="*/ 582189 w 5070020"/>
              <a:gd name="connsiteY5" fmla="*/ 266 h 5486400"/>
              <a:gd name="connsiteX6" fmla="*/ 581922 w 5070020"/>
              <a:gd name="connsiteY6" fmla="*/ 1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0020" h="5486400">
                <a:moveTo>
                  <a:pt x="5070020" y="0"/>
                </a:moveTo>
                <a:lnTo>
                  <a:pt x="5070020" y="5486400"/>
                </a:lnTo>
                <a:lnTo>
                  <a:pt x="0" y="5486399"/>
                </a:lnTo>
                <a:lnTo>
                  <a:pt x="0" y="579095"/>
                </a:lnTo>
                <a:lnTo>
                  <a:pt x="268" y="579362"/>
                </a:lnTo>
                <a:lnTo>
                  <a:pt x="582189" y="266"/>
                </a:lnTo>
                <a:lnTo>
                  <a:pt x="581922" y="1"/>
                </a:lnTo>
                <a:close/>
              </a:path>
            </a:pathLst>
          </a:custGeom>
        </p:spPr>
        <p:txBody>
          <a:bodyPr wrap="square">
            <a:noAutofit/>
          </a:bodyPr>
          <a:lstStyle>
            <a:lvl1pPr marL="0" indent="0" algn="ctr">
              <a:buNone/>
              <a:defRPr sz="1600"/>
            </a:lvl1pPr>
          </a:lstStyle>
          <a:p>
            <a:r>
              <a:rPr lang="en-US"/>
              <a:t>Click icon to add picture</a:t>
            </a:r>
          </a:p>
        </p:txBody>
      </p:sp>
      <p:sp>
        <p:nvSpPr>
          <p:cNvPr id="9" name="Footer Placeholder 4">
            <a:extLst>
              <a:ext uri="{FF2B5EF4-FFF2-40B4-BE49-F238E27FC236}">
                <a16:creationId xmlns:a16="http://schemas.microsoft.com/office/drawing/2014/main" id="{2D560E12-0714-B7BE-9ED4-842720026BED}"/>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Tree>
    <p:extLst>
      <p:ext uri="{BB962C8B-B14F-4D97-AF65-F5344CB8AC3E}">
        <p14:creationId xmlns:p14="http://schemas.microsoft.com/office/powerpoint/2010/main" val="3179846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8BA9668-A78D-632D-FE8F-C62FE04F29A6}"/>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838200" y="3813682"/>
            <a:ext cx="4898571" cy="2188317"/>
          </a:xfrm>
        </p:spPr>
        <p:txBody>
          <a:bodyPr>
            <a:normAutofit/>
          </a:bodyPr>
          <a:lstStyle>
            <a:lvl1pPr marL="0" indent="0">
              <a:lnSpc>
                <a:spcPct val="100000"/>
              </a:lnSpc>
              <a:buFont typeface="Arial" panose="020B0604020202020204" pitchFamily="34" charset="0"/>
              <a:buNone/>
              <a:defRPr sz="2000">
                <a:solidFill>
                  <a:schemeClr val="tx1"/>
                </a:solidFill>
              </a:defRPr>
            </a:lvl1pPr>
            <a:lvl2pPr marL="457200" indent="0">
              <a:lnSpc>
                <a:spcPct val="100000"/>
              </a:lnSpc>
              <a:buFont typeface="Arial" panose="020B0604020202020204" pitchFamily="34" charset="0"/>
              <a:buNone/>
              <a:defRPr sz="2000">
                <a:solidFill>
                  <a:schemeClr val="tx1"/>
                </a:solidFill>
              </a:defRPr>
            </a:lvl2pPr>
            <a:lvl3pPr marL="914400" indent="0">
              <a:lnSpc>
                <a:spcPct val="100000"/>
              </a:lnSpc>
              <a:buFont typeface="Arial" panose="020B0604020202020204" pitchFamily="34" charset="0"/>
              <a:buNone/>
              <a:defRPr sz="2000">
                <a:solidFill>
                  <a:schemeClr val="tx1"/>
                </a:solidFill>
              </a:defRPr>
            </a:lvl3pPr>
            <a:lvl4pPr marL="1371600" indent="0">
              <a:lnSpc>
                <a:spcPct val="100000"/>
              </a:lnSpc>
              <a:buFont typeface="Arial" panose="020B0604020202020204" pitchFamily="34" charset="0"/>
              <a:buNone/>
              <a:defRPr sz="2000">
                <a:solidFill>
                  <a:schemeClr val="tx1"/>
                </a:solidFill>
              </a:defRPr>
            </a:lvl4pPr>
            <a:lvl5pPr marL="1828800" indent="0">
              <a:lnSpc>
                <a:spcPct val="100000"/>
              </a:lnSpc>
              <a:buFont typeface="Arial" panose="020B0604020202020204" pitchFamily="34" charset="0"/>
              <a:buNone/>
              <a:defRPr sz="2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a:extLst>
              <a:ext uri="{FF2B5EF4-FFF2-40B4-BE49-F238E27FC236}">
                <a16:creationId xmlns:a16="http://schemas.microsoft.com/office/drawing/2014/main" id="{37C70689-88FA-027C-9354-13057024FA9F}"/>
              </a:ext>
            </a:extLst>
          </p:cNvPr>
          <p:cNvSpPr>
            <a:spLocks noGrp="1"/>
          </p:cNvSpPr>
          <p:nvPr>
            <p:ph sz="half" idx="13"/>
          </p:nvPr>
        </p:nvSpPr>
        <p:spPr>
          <a:xfrm>
            <a:off x="6455228" y="853334"/>
            <a:ext cx="4898571" cy="5151334"/>
          </a:xfrm>
        </p:spPr>
        <p:txBody>
          <a:bodyPr>
            <a:normAutofit/>
          </a:bodyPr>
          <a:lstStyle>
            <a:lvl1pPr marL="0" indent="0">
              <a:lnSpc>
                <a:spcPct val="100000"/>
              </a:lnSpc>
              <a:buFont typeface="Arial" panose="020B0604020202020204" pitchFamily="34" charset="0"/>
              <a:buNone/>
              <a:defRPr lang="en-US" sz="2400" b="1" kern="1200" dirty="0">
                <a:solidFill>
                  <a:schemeClr val="accent3"/>
                </a:solidFill>
                <a:latin typeface="+mn-lt"/>
                <a:ea typeface="+mn-ea"/>
                <a:cs typeface="+mn-cs"/>
              </a:defRPr>
            </a:lvl1pPr>
            <a:lvl2pPr marL="8001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2pPr>
            <a:lvl3pPr marL="12573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3pPr>
            <a:lvl4pPr marL="17145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4pPr>
            <a:lvl5pPr marL="21717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87C0568B-88EF-9F5A-D39D-8C9C4C573B4B}"/>
              </a:ext>
            </a:extLst>
          </p:cNvPr>
          <p:cNvCxnSpPr>
            <a:cxnSpLocks/>
          </p:cNvCxnSpPr>
          <p:nvPr userDrawn="1"/>
        </p:nvCxnSpPr>
        <p:spPr>
          <a:xfrm flipV="1">
            <a:off x="6096000" y="327025"/>
            <a:ext cx="0" cy="616086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A0033C0F-A5E1-BC81-421E-44E417A29822}"/>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14" name="Date Placeholder 3">
            <a:extLst>
              <a:ext uri="{FF2B5EF4-FFF2-40B4-BE49-F238E27FC236}">
                <a16:creationId xmlns:a16="http://schemas.microsoft.com/office/drawing/2014/main" id="{AEBBC30C-0776-B059-2CBB-EE2982ECB7D2}"/>
              </a:ext>
            </a:extLst>
          </p:cNvPr>
          <p:cNvSpPr>
            <a:spLocks noGrp="1"/>
          </p:cNvSpPr>
          <p:nvPr>
            <p:ph type="dt" sz="half" idx="14"/>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DC3E54E2-E800-4A5F-A6BA-BFDD0B48CDBE}" type="datetime1">
              <a:rPr lang="en-US" smtClean="0"/>
              <a:t>1/31/2025</a:t>
            </a:fld>
            <a:endParaRPr lang="en-US" dirty="0"/>
          </a:p>
        </p:txBody>
      </p:sp>
    </p:spTree>
    <p:extLst>
      <p:ext uri="{BB962C8B-B14F-4D97-AF65-F5344CB8AC3E}">
        <p14:creationId xmlns:p14="http://schemas.microsoft.com/office/powerpoint/2010/main" val="1778875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03">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0BE7B972-F1A2-D06A-182F-39D29608A679}"/>
              </a:ext>
            </a:extLst>
          </p:cNvPr>
          <p:cNvSpPr>
            <a:spLocks noGrp="1"/>
          </p:cNvSpPr>
          <p:nvPr>
            <p:ph sz="quarter" idx="13"/>
          </p:nvPr>
        </p:nvSpPr>
        <p:spPr>
          <a:xfrm>
            <a:off x="837521" y="3880757"/>
            <a:ext cx="4844142" cy="212316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7">
            <a:extLst>
              <a:ext uri="{FF2B5EF4-FFF2-40B4-BE49-F238E27FC236}">
                <a16:creationId xmlns:a16="http://schemas.microsoft.com/office/drawing/2014/main" id="{36484A33-80F1-829D-3F76-3176D5B8D516}"/>
              </a:ext>
            </a:extLst>
          </p:cNvPr>
          <p:cNvSpPr>
            <a:spLocks noGrp="1"/>
          </p:cNvSpPr>
          <p:nvPr>
            <p:ph sz="quarter" idx="16"/>
          </p:nvPr>
        </p:nvSpPr>
        <p:spPr>
          <a:xfrm>
            <a:off x="6509658" y="850392"/>
            <a:ext cx="4844142" cy="515353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4">
            <a:extLst>
              <a:ext uri="{FF2B5EF4-FFF2-40B4-BE49-F238E27FC236}">
                <a16:creationId xmlns:a16="http://schemas.microsoft.com/office/drawing/2014/main" id="{E3E568F1-97D8-9686-E47A-F520BE6B136B}"/>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12" name="Date Placeholder 3">
            <a:extLst>
              <a:ext uri="{FF2B5EF4-FFF2-40B4-BE49-F238E27FC236}">
                <a16:creationId xmlns:a16="http://schemas.microsoft.com/office/drawing/2014/main" id="{274116E6-D006-0D1F-861D-2B50A4E1D5E4}"/>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ED68B9E8-D726-48B5-B06E-0920A38DFDCE}" type="datetime1">
              <a:rPr lang="en-US" smtClean="0"/>
              <a:t>1/31/2025</a:t>
            </a:fld>
            <a:endParaRPr lang="en-US" dirty="0"/>
          </a:p>
        </p:txBody>
      </p:sp>
    </p:spTree>
    <p:extLst>
      <p:ext uri="{BB962C8B-B14F-4D97-AF65-F5344CB8AC3E}">
        <p14:creationId xmlns:p14="http://schemas.microsoft.com/office/powerpoint/2010/main" val="2657380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endParaRPr lang="en-US" noProof="0"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A01838E9-F567-4B1C-90ED-A9C2AFA6D6F3}" type="datetime1">
              <a:rPr lang="en-US" smtClean="0"/>
              <a:t>1/31/2025</a:t>
            </a:fld>
            <a:endParaRPr lang="en-US"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5" name="Rectangle 4">
            <a:extLst>
              <a:ext uri="{FF2B5EF4-FFF2-40B4-BE49-F238E27FC236}">
                <a16:creationId xmlns:a16="http://schemas.microsoft.com/office/drawing/2014/main" id="{BF608E0E-05B9-F221-80C3-04CA4E4ABA35}"/>
              </a:ext>
            </a:extLst>
          </p:cNvPr>
          <p:cNvSpPr/>
          <p:nvPr userDrawn="1"/>
        </p:nvSpPr>
        <p:spPr>
          <a:xfrm>
            <a:off x="361950" y="327025"/>
            <a:ext cx="11468100" cy="6203950"/>
          </a:xfrm>
          <a:prstGeom prst="rect">
            <a:avLst/>
          </a:prstGeom>
          <a:noFill/>
          <a:ln w="28575" cap="flat">
            <a:solidFill>
              <a:schemeClr val="accent3"/>
            </a:solidFill>
            <a:prstDash val="solid"/>
            <a:miter/>
          </a:ln>
        </p:spPr>
        <p:txBody>
          <a:bodyPr rtlCol="0" anchor="ctr"/>
          <a:lstStyle/>
          <a:p>
            <a:pPr algn="l"/>
            <a:endParaRPr lang="en-US" dirty="0"/>
          </a:p>
        </p:txBody>
      </p:sp>
      <p:grpSp>
        <p:nvGrpSpPr>
          <p:cNvPr id="45" name="Group 44">
            <a:extLst>
              <a:ext uri="{FF2B5EF4-FFF2-40B4-BE49-F238E27FC236}">
                <a16:creationId xmlns:a16="http://schemas.microsoft.com/office/drawing/2014/main" id="{0D2231DE-625E-E718-1111-43464C19E14D}"/>
              </a:ext>
            </a:extLst>
          </p:cNvPr>
          <p:cNvGrpSpPr/>
          <p:nvPr userDrawn="1"/>
        </p:nvGrpSpPr>
        <p:grpSpPr>
          <a:xfrm>
            <a:off x="6096000" y="327025"/>
            <a:ext cx="0" cy="6203950"/>
            <a:chOff x="6096000" y="327025"/>
            <a:chExt cx="0" cy="6203950"/>
          </a:xfrm>
        </p:grpSpPr>
        <p:cxnSp>
          <p:nvCxnSpPr>
            <p:cNvPr id="46" name="Straight Connector 45">
              <a:extLst>
                <a:ext uri="{FF2B5EF4-FFF2-40B4-BE49-F238E27FC236}">
                  <a16:creationId xmlns:a16="http://schemas.microsoft.com/office/drawing/2014/main" id="{DC307328-46EA-E83E-5BCB-1C57369D3ACD}"/>
                </a:ext>
              </a:extLst>
            </p:cNvPr>
            <p:cNvCxnSpPr>
              <a:cxnSpLocks/>
            </p:cNvCxnSpPr>
            <p:nvPr/>
          </p:nvCxnSpPr>
          <p:spPr>
            <a:xfrm flipV="1">
              <a:off x="6096000" y="6281057"/>
              <a:ext cx="0" cy="24991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603F6C5-78F9-FA16-B62C-389A70997BE3}"/>
                </a:ext>
              </a:extLst>
            </p:cNvPr>
            <p:cNvCxnSpPr>
              <a:cxnSpLocks/>
            </p:cNvCxnSpPr>
            <p:nvPr/>
          </p:nvCxnSpPr>
          <p:spPr>
            <a:xfrm flipV="1">
              <a:off x="6096000" y="327025"/>
              <a:ext cx="0" cy="24991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96" r:id="rId2"/>
    <p:sldLayoutId id="2147483718" r:id="rId3"/>
    <p:sldLayoutId id="2147483712" r:id="rId4"/>
    <p:sldLayoutId id="2147483719" r:id="rId5"/>
    <p:sldLayoutId id="2147483705" r:id="rId6"/>
    <p:sldLayoutId id="2147483713" r:id="rId7"/>
    <p:sldLayoutId id="2147483699" r:id="rId8"/>
    <p:sldLayoutId id="2147483716" r:id="rId9"/>
    <p:sldLayoutId id="2147483702" r:id="rId10"/>
    <p:sldLayoutId id="2147483714" r:id="rId11"/>
    <p:sldLayoutId id="2147483720" r:id="rId12"/>
    <p:sldLayoutId id="2147483709" r:id="rId13"/>
  </p:sldLayoutIdLst>
  <p:hf hdr="0" ftr="0" dt="0"/>
  <p:txStyles>
    <p:titleStyle>
      <a:lvl1pPr algn="l" defTabSz="914400" rtl="0" eaLnBrk="1" latinLnBrk="0" hangingPunct="1">
        <a:lnSpc>
          <a:spcPct val="90000"/>
        </a:lnSpc>
        <a:spcBef>
          <a:spcPct val="0"/>
        </a:spcBef>
        <a:buNone/>
        <a:defRPr sz="5000" b="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guide id="9" pos="302" userDrawn="1">
          <p15:clr>
            <a:srgbClr val="F26B43"/>
          </p15:clr>
        </p15:guide>
        <p15:guide id="10" pos="737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Shawna.tuli@avanade.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3275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857963-8D3D-4F24-B535-54652EE095F0}"/>
              </a:ext>
            </a:extLst>
          </p:cNvPr>
          <p:cNvSpPr>
            <a:spLocks noGrp="1"/>
          </p:cNvSpPr>
          <p:nvPr>
            <p:ph type="title"/>
          </p:nvPr>
        </p:nvSpPr>
        <p:spPr>
          <a:xfrm>
            <a:off x="868680" y="804672"/>
            <a:ext cx="10460736" cy="3255264"/>
          </a:xfrm>
        </p:spPr>
        <p:txBody>
          <a:bodyPr anchor="b"/>
          <a:lstStyle/>
          <a:p>
            <a:r>
              <a:rPr lang="en-US" dirty="0"/>
              <a:t>BI Analysis Week 5</a:t>
            </a:r>
          </a:p>
        </p:txBody>
      </p:sp>
      <p:sp>
        <p:nvSpPr>
          <p:cNvPr id="5" name="Text Placeholder 4">
            <a:extLst>
              <a:ext uri="{FF2B5EF4-FFF2-40B4-BE49-F238E27FC236}">
                <a16:creationId xmlns:a16="http://schemas.microsoft.com/office/drawing/2014/main" id="{B623514F-9C9F-4868-A7D9-66CAA07E615D}"/>
              </a:ext>
            </a:extLst>
          </p:cNvPr>
          <p:cNvSpPr>
            <a:spLocks noGrp="1"/>
          </p:cNvSpPr>
          <p:nvPr>
            <p:ph type="body" sz="quarter" idx="13"/>
          </p:nvPr>
        </p:nvSpPr>
        <p:spPr>
          <a:xfrm>
            <a:off x="3081573" y="4526280"/>
            <a:ext cx="6028854" cy="914400"/>
          </a:xfrm>
        </p:spPr>
        <p:txBody>
          <a:bodyPr vert="horz" lIns="91440" tIns="45720" rIns="91440" bIns="45720" rtlCol="0" anchor="t">
            <a:noAutofit/>
          </a:bodyPr>
          <a:lstStyle/>
          <a:p>
            <a:r>
              <a:rPr lang="en-US" dirty="0"/>
              <a:t>Shawna Tuli (</a:t>
            </a:r>
            <a:r>
              <a:rPr lang="en-US" dirty="0">
                <a:hlinkClick r:id="rId2"/>
              </a:rPr>
              <a:t>Shawna.tuli@avanade.com</a:t>
            </a:r>
            <a:r>
              <a:rPr lang="en-US" dirty="0"/>
              <a:t>)</a:t>
            </a:r>
          </a:p>
        </p:txBody>
      </p:sp>
    </p:spTree>
    <p:extLst>
      <p:ext uri="{BB962C8B-B14F-4D97-AF65-F5344CB8AC3E}">
        <p14:creationId xmlns:p14="http://schemas.microsoft.com/office/powerpoint/2010/main" val="2142316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ich machine learning algorithm should I use? - The SAS Data Science Blog">
            <a:extLst>
              <a:ext uri="{FF2B5EF4-FFF2-40B4-BE49-F238E27FC236}">
                <a16:creationId xmlns:a16="http://schemas.microsoft.com/office/drawing/2014/main" id="{45238487-3EE6-4359-A330-BB74B7B577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42900"/>
            <a:ext cx="10972800"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250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title"/>
          </p:nvPr>
        </p:nvSpPr>
        <p:spPr>
          <a:xfrm>
            <a:off x="838200" y="853334"/>
            <a:ext cx="4844142" cy="3939646"/>
          </a:xfrm>
        </p:spPr>
        <p:txBody>
          <a:bodyPr anchor="t">
            <a:normAutofit/>
          </a:bodyPr>
          <a:lstStyle/>
          <a:p>
            <a:r>
              <a:rPr lang="en-US" dirty="0"/>
              <a:t>Scikit-Learn</a:t>
            </a:r>
            <a:br>
              <a:rPr lang="en-US" dirty="0"/>
            </a:br>
            <a:endParaRPr lang="en-US" dirty="0"/>
          </a:p>
        </p:txBody>
      </p:sp>
      <p:pic>
        <p:nvPicPr>
          <p:cNvPr id="3" name="Picture 2">
            <a:extLst>
              <a:ext uri="{FF2B5EF4-FFF2-40B4-BE49-F238E27FC236}">
                <a16:creationId xmlns:a16="http://schemas.microsoft.com/office/drawing/2014/main" id="{4B9645FD-27D4-4B01-B86E-6A969A63B988}"/>
              </a:ext>
            </a:extLst>
          </p:cNvPr>
          <p:cNvPicPr>
            <a:picLocks noChangeAspect="1"/>
          </p:cNvPicPr>
          <p:nvPr/>
        </p:nvPicPr>
        <p:blipFill rotWithShape="1">
          <a:blip r:embed="rId2"/>
          <a:srcRect l="20634" t="3704" r="7661" b="4691"/>
          <a:stretch/>
        </p:blipFill>
        <p:spPr>
          <a:xfrm>
            <a:off x="6122395" y="1422395"/>
            <a:ext cx="5689106" cy="4106338"/>
          </a:xfrm>
          <a:prstGeom prst="rect">
            <a:avLst/>
          </a:prstGeom>
        </p:spPr>
      </p:pic>
    </p:spTree>
    <p:extLst>
      <p:ext uri="{BB962C8B-B14F-4D97-AF65-F5344CB8AC3E}">
        <p14:creationId xmlns:p14="http://schemas.microsoft.com/office/powerpoint/2010/main" val="1008037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112C1C-34AF-4878-B836-7D10F3110144}"/>
              </a:ext>
            </a:extLst>
          </p:cNvPr>
          <p:cNvPicPr>
            <a:picLocks noChangeAspect="1"/>
          </p:cNvPicPr>
          <p:nvPr/>
        </p:nvPicPr>
        <p:blipFill>
          <a:blip r:embed="rId3"/>
          <a:stretch>
            <a:fillRect/>
          </a:stretch>
        </p:blipFill>
        <p:spPr>
          <a:xfrm>
            <a:off x="1123002" y="353213"/>
            <a:ext cx="9892132" cy="6164036"/>
          </a:xfrm>
          <a:prstGeom prst="rect">
            <a:avLst/>
          </a:prstGeom>
        </p:spPr>
      </p:pic>
    </p:spTree>
    <p:extLst>
      <p:ext uri="{BB962C8B-B14F-4D97-AF65-F5344CB8AC3E}">
        <p14:creationId xmlns:p14="http://schemas.microsoft.com/office/powerpoint/2010/main" val="3128087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Best scikit-learn Cheatsheet for Important Data Scientist interview :  r/learnmachinelearning">
            <a:extLst>
              <a:ext uri="{FF2B5EF4-FFF2-40B4-BE49-F238E27FC236}">
                <a16:creationId xmlns:a16="http://schemas.microsoft.com/office/drawing/2014/main" id="{3A9CB2B6-1496-40D3-85D5-56CCE46F27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1067" y="364067"/>
            <a:ext cx="8685342" cy="6142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634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Scikit-learn for Machine Learning Cheat Sheet - KDnuggets">
            <a:extLst>
              <a:ext uri="{FF2B5EF4-FFF2-40B4-BE49-F238E27FC236}">
                <a16:creationId xmlns:a16="http://schemas.microsoft.com/office/drawing/2014/main" id="{D8D27FA5-D215-492B-8596-ADBDD81DA1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267" y="353852"/>
            <a:ext cx="10557933" cy="6155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132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6C4E57-520A-42E3-B2A2-6EBE3D7EDDC5}"/>
              </a:ext>
            </a:extLst>
          </p:cNvPr>
          <p:cNvPicPr>
            <a:picLocks noChangeAspect="1"/>
          </p:cNvPicPr>
          <p:nvPr/>
        </p:nvPicPr>
        <p:blipFill>
          <a:blip r:embed="rId2"/>
          <a:stretch>
            <a:fillRect/>
          </a:stretch>
        </p:blipFill>
        <p:spPr>
          <a:xfrm>
            <a:off x="381000" y="501163"/>
            <a:ext cx="11438468" cy="5855673"/>
          </a:xfrm>
          <a:prstGeom prst="rect">
            <a:avLst/>
          </a:prstGeom>
        </p:spPr>
      </p:pic>
    </p:spTree>
    <p:extLst>
      <p:ext uri="{BB962C8B-B14F-4D97-AF65-F5344CB8AC3E}">
        <p14:creationId xmlns:p14="http://schemas.microsoft.com/office/powerpoint/2010/main" val="631370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F1541D-083B-BDCE-F569-008E2F152F55}"/>
              </a:ext>
            </a:extLst>
          </p:cNvPr>
          <p:cNvSpPr>
            <a:spLocks noGrp="1"/>
          </p:cNvSpPr>
          <p:nvPr>
            <p:ph type="title"/>
          </p:nvPr>
        </p:nvSpPr>
        <p:spPr>
          <a:xfrm>
            <a:off x="1704181" y="906641"/>
            <a:ext cx="8783638" cy="2522359"/>
          </a:xfrm>
        </p:spPr>
        <p:txBody>
          <a:bodyPr/>
          <a:lstStyle/>
          <a:p>
            <a:br>
              <a:rPr lang="en-US" dirty="0"/>
            </a:br>
            <a:br>
              <a:rPr lang="en-US" dirty="0"/>
            </a:br>
            <a:br>
              <a:rPr lang="en-US" dirty="0"/>
            </a:br>
            <a:r>
              <a:rPr lang="en-US" dirty="0"/>
              <a:t>Model Evaluation</a:t>
            </a:r>
          </a:p>
        </p:txBody>
      </p:sp>
    </p:spTree>
    <p:extLst>
      <p:ext uri="{BB962C8B-B14F-4D97-AF65-F5344CB8AC3E}">
        <p14:creationId xmlns:p14="http://schemas.microsoft.com/office/powerpoint/2010/main" val="4072145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C48CE-A635-43A2-AC5B-10176E938BD4}"/>
              </a:ext>
            </a:extLst>
          </p:cNvPr>
          <p:cNvSpPr>
            <a:spLocks noGrp="1"/>
          </p:cNvSpPr>
          <p:nvPr>
            <p:ph type="title"/>
          </p:nvPr>
        </p:nvSpPr>
        <p:spPr>
          <a:xfrm>
            <a:off x="838198" y="853335"/>
            <a:ext cx="10617202" cy="1377184"/>
          </a:xfrm>
        </p:spPr>
        <p:txBody>
          <a:bodyPr>
            <a:normAutofit fontScale="90000"/>
          </a:bodyPr>
          <a:lstStyle/>
          <a:p>
            <a:r>
              <a:rPr lang="en-US" sz="4000" i="0" dirty="0">
                <a:effectLst/>
                <a:latin typeface="+mn-lt"/>
              </a:rPr>
              <a:t>A Step-by-Step Guide to Model Evaluation in Python</a:t>
            </a:r>
            <a:br>
              <a:rPr lang="en-US" b="1" i="0" dirty="0">
                <a:solidFill>
                  <a:srgbClr val="242424"/>
                </a:solidFill>
                <a:effectLst/>
                <a:latin typeface="sohne"/>
              </a:rPr>
            </a:br>
            <a:endParaRPr lang="en-US" dirty="0"/>
          </a:p>
        </p:txBody>
      </p:sp>
      <p:sp>
        <p:nvSpPr>
          <p:cNvPr id="3" name="Content Placeholder 2">
            <a:extLst>
              <a:ext uri="{FF2B5EF4-FFF2-40B4-BE49-F238E27FC236}">
                <a16:creationId xmlns:a16="http://schemas.microsoft.com/office/drawing/2014/main" id="{6C1D22B9-7B96-4E17-81C1-BD8AF9646367}"/>
              </a:ext>
            </a:extLst>
          </p:cNvPr>
          <p:cNvSpPr>
            <a:spLocks noGrp="1"/>
          </p:cNvSpPr>
          <p:nvPr>
            <p:ph sz="quarter" idx="14"/>
          </p:nvPr>
        </p:nvSpPr>
        <p:spPr>
          <a:xfrm>
            <a:off x="837520" y="1566334"/>
            <a:ext cx="10515601" cy="4552150"/>
          </a:xfrm>
        </p:spPr>
        <p:txBody>
          <a:bodyPr/>
          <a:lstStyle/>
          <a:p>
            <a:pPr marL="0" indent="0">
              <a:buNone/>
            </a:pPr>
            <a:r>
              <a:rPr lang="en-US" sz="2000" b="0" i="0" dirty="0">
                <a:effectLst/>
              </a:rPr>
              <a:t>Model evaluation is a crucial aspect of machine learning, allowing us to assess how well our models perform on unseen data. In this step-by-step guide, we will explore the process of model evaluation using Python. By following these steps and leveraging Python’s powerful libraries, you’ll gain valuable insights into your model’s performance and be able to make informed decisions. Let’s dive in and evaluate our machine learning models!</a:t>
            </a:r>
          </a:p>
          <a:p>
            <a:pPr marL="0" indent="0">
              <a:buNone/>
            </a:pPr>
            <a:endParaRPr lang="en-US" sz="2000" dirty="0"/>
          </a:p>
          <a:p>
            <a:pPr marL="0" indent="0">
              <a:buNone/>
            </a:pPr>
            <a:r>
              <a:rPr lang="en-US" sz="2000" b="1" dirty="0"/>
              <a:t>Step 1: Prepare the Data</a:t>
            </a:r>
          </a:p>
          <a:p>
            <a:pPr marL="0" indent="0">
              <a:buNone/>
            </a:pPr>
            <a:r>
              <a:rPr lang="en-US" sz="2000" dirty="0"/>
              <a:t>The first step in model evaluation is to prepare your data. Split your dataset into training and test sets using the </a:t>
            </a:r>
            <a:r>
              <a:rPr lang="en-US" sz="2000" dirty="0" err="1">
                <a:highlight>
                  <a:srgbClr val="F5D9D7"/>
                </a:highlight>
              </a:rPr>
              <a:t>train_test_split</a:t>
            </a:r>
            <a:r>
              <a:rPr lang="en-US" sz="2000" dirty="0"/>
              <a:t> function from the scikit-learn library. This ensures that we have separate data for training and evaluating our model. </a:t>
            </a:r>
          </a:p>
          <a:p>
            <a:pPr marL="0" indent="0">
              <a:buNone/>
            </a:pPr>
            <a:endParaRPr lang="en-US" sz="1600" b="0" i="0" dirty="0">
              <a:solidFill>
                <a:srgbClr val="AA0D91"/>
              </a:solidFill>
              <a:effectLst/>
              <a:latin typeface="source-code-pro"/>
            </a:endParaRPr>
          </a:p>
          <a:p>
            <a:pPr marL="0" indent="0">
              <a:buNone/>
            </a:pPr>
            <a:r>
              <a:rPr lang="en-US" sz="2000" b="0" i="0" dirty="0">
                <a:solidFill>
                  <a:srgbClr val="AA0D91"/>
                </a:solidFill>
                <a:effectLst/>
                <a:latin typeface="+mj-lt"/>
              </a:rPr>
              <a:t>from</a:t>
            </a:r>
            <a:r>
              <a:rPr lang="en-US" sz="2000" b="0" i="0" dirty="0">
                <a:solidFill>
                  <a:srgbClr val="242424"/>
                </a:solidFill>
                <a:effectLst/>
                <a:latin typeface="+mj-lt"/>
              </a:rPr>
              <a:t> </a:t>
            </a:r>
            <a:r>
              <a:rPr lang="en-US" sz="2000" b="0" i="0" dirty="0" err="1">
                <a:solidFill>
                  <a:srgbClr val="242424"/>
                </a:solidFill>
                <a:effectLst/>
                <a:latin typeface="+mj-lt"/>
              </a:rPr>
              <a:t>sklearn.model_selection</a:t>
            </a:r>
            <a:r>
              <a:rPr lang="en-US" sz="2000" b="0" i="0" dirty="0">
                <a:solidFill>
                  <a:srgbClr val="242424"/>
                </a:solidFill>
                <a:effectLst/>
                <a:latin typeface="+mj-lt"/>
              </a:rPr>
              <a:t> </a:t>
            </a:r>
            <a:r>
              <a:rPr lang="en-US" sz="2000" b="0" i="0" dirty="0">
                <a:solidFill>
                  <a:srgbClr val="AA0D91"/>
                </a:solidFill>
                <a:effectLst/>
                <a:latin typeface="+mj-lt"/>
              </a:rPr>
              <a:t>import</a:t>
            </a:r>
            <a:r>
              <a:rPr lang="en-US" sz="2000" b="0" i="0" dirty="0">
                <a:solidFill>
                  <a:srgbClr val="242424"/>
                </a:solidFill>
                <a:effectLst/>
                <a:latin typeface="+mj-lt"/>
              </a:rPr>
              <a:t> </a:t>
            </a:r>
            <a:r>
              <a:rPr lang="en-US" sz="2000" b="0" i="0" dirty="0" err="1">
                <a:solidFill>
                  <a:srgbClr val="242424"/>
                </a:solidFill>
                <a:effectLst/>
                <a:latin typeface="+mj-lt"/>
              </a:rPr>
              <a:t>train_test_split</a:t>
            </a:r>
            <a:br>
              <a:rPr lang="en-US" sz="2000" dirty="0">
                <a:latin typeface="+mj-lt"/>
              </a:rPr>
            </a:br>
            <a:r>
              <a:rPr lang="en-US" sz="2000" b="0" i="0" dirty="0">
                <a:solidFill>
                  <a:srgbClr val="007400"/>
                </a:solidFill>
                <a:effectLst/>
                <a:latin typeface="+mj-lt"/>
              </a:rPr>
              <a:t># Split the data into training and test sets</a:t>
            </a:r>
            <a:br>
              <a:rPr lang="en-US" sz="2000" dirty="0">
                <a:latin typeface="+mj-lt"/>
              </a:rPr>
            </a:br>
            <a:r>
              <a:rPr lang="en-US" sz="2000" b="0" i="0" dirty="0" err="1">
                <a:solidFill>
                  <a:srgbClr val="242424"/>
                </a:solidFill>
                <a:effectLst/>
                <a:latin typeface="+mj-lt"/>
              </a:rPr>
              <a:t>X_train</a:t>
            </a:r>
            <a:r>
              <a:rPr lang="en-US" sz="2000" b="0" i="0" dirty="0">
                <a:solidFill>
                  <a:srgbClr val="242424"/>
                </a:solidFill>
                <a:effectLst/>
                <a:latin typeface="+mj-lt"/>
              </a:rPr>
              <a:t>, </a:t>
            </a:r>
            <a:r>
              <a:rPr lang="en-US" sz="2000" b="0" i="0" dirty="0" err="1">
                <a:solidFill>
                  <a:srgbClr val="242424"/>
                </a:solidFill>
                <a:effectLst/>
                <a:latin typeface="+mj-lt"/>
              </a:rPr>
              <a:t>X_test</a:t>
            </a:r>
            <a:r>
              <a:rPr lang="en-US" sz="2000" b="0" i="0" dirty="0">
                <a:solidFill>
                  <a:srgbClr val="242424"/>
                </a:solidFill>
                <a:effectLst/>
                <a:latin typeface="+mj-lt"/>
              </a:rPr>
              <a:t>, </a:t>
            </a:r>
            <a:r>
              <a:rPr lang="en-US" sz="2000" b="0" i="0" dirty="0" err="1">
                <a:solidFill>
                  <a:srgbClr val="242424"/>
                </a:solidFill>
                <a:effectLst/>
                <a:latin typeface="+mj-lt"/>
              </a:rPr>
              <a:t>y_train</a:t>
            </a:r>
            <a:r>
              <a:rPr lang="en-US" sz="2000" b="0" i="0" dirty="0">
                <a:solidFill>
                  <a:srgbClr val="242424"/>
                </a:solidFill>
                <a:effectLst/>
                <a:latin typeface="+mj-lt"/>
              </a:rPr>
              <a:t>, </a:t>
            </a:r>
            <a:r>
              <a:rPr lang="en-US" sz="2000" b="0" i="0" dirty="0" err="1">
                <a:solidFill>
                  <a:srgbClr val="242424"/>
                </a:solidFill>
                <a:effectLst/>
                <a:latin typeface="+mj-lt"/>
              </a:rPr>
              <a:t>y_test</a:t>
            </a:r>
            <a:r>
              <a:rPr lang="en-US" sz="2000" b="0" i="0" dirty="0">
                <a:solidFill>
                  <a:srgbClr val="242424"/>
                </a:solidFill>
                <a:effectLst/>
                <a:latin typeface="+mj-lt"/>
              </a:rPr>
              <a:t> = </a:t>
            </a:r>
            <a:r>
              <a:rPr lang="en-US" sz="2000" b="0" i="0" dirty="0" err="1">
                <a:solidFill>
                  <a:srgbClr val="242424"/>
                </a:solidFill>
                <a:effectLst/>
                <a:latin typeface="+mj-lt"/>
              </a:rPr>
              <a:t>train_test_split</a:t>
            </a:r>
            <a:r>
              <a:rPr lang="en-US" sz="2000" b="0" i="0" dirty="0">
                <a:solidFill>
                  <a:srgbClr val="242424"/>
                </a:solidFill>
                <a:effectLst/>
                <a:latin typeface="+mj-lt"/>
              </a:rPr>
              <a:t>(X, y, </a:t>
            </a:r>
            <a:r>
              <a:rPr lang="en-US" sz="2000" b="0" i="0" dirty="0" err="1">
                <a:solidFill>
                  <a:srgbClr val="242424"/>
                </a:solidFill>
                <a:effectLst/>
                <a:latin typeface="+mj-lt"/>
              </a:rPr>
              <a:t>test_size</a:t>
            </a:r>
            <a:r>
              <a:rPr lang="en-US" sz="2000" b="0" i="0" dirty="0">
                <a:solidFill>
                  <a:srgbClr val="242424"/>
                </a:solidFill>
                <a:effectLst/>
                <a:latin typeface="+mj-lt"/>
              </a:rPr>
              <a:t>=</a:t>
            </a:r>
            <a:r>
              <a:rPr lang="en-US" sz="2000" b="0" i="0" dirty="0">
                <a:solidFill>
                  <a:srgbClr val="1C00CF"/>
                </a:solidFill>
                <a:effectLst/>
                <a:latin typeface="+mj-lt"/>
              </a:rPr>
              <a:t>0.3</a:t>
            </a:r>
            <a:r>
              <a:rPr lang="en-US" sz="2000" b="0" i="0" dirty="0">
                <a:solidFill>
                  <a:srgbClr val="242424"/>
                </a:solidFill>
                <a:effectLst/>
                <a:latin typeface="+mj-lt"/>
              </a:rPr>
              <a:t>, </a:t>
            </a:r>
            <a:r>
              <a:rPr lang="en-US" sz="2000" b="0" i="0" dirty="0" err="1">
                <a:solidFill>
                  <a:srgbClr val="242424"/>
                </a:solidFill>
                <a:effectLst/>
                <a:latin typeface="+mj-lt"/>
              </a:rPr>
              <a:t>random_state</a:t>
            </a:r>
            <a:r>
              <a:rPr lang="en-US" sz="2000" b="0" i="0" dirty="0">
                <a:solidFill>
                  <a:srgbClr val="242424"/>
                </a:solidFill>
                <a:effectLst/>
                <a:latin typeface="+mj-lt"/>
              </a:rPr>
              <a:t>=</a:t>
            </a:r>
            <a:r>
              <a:rPr lang="en-US" sz="2000" b="0" i="0" dirty="0">
                <a:solidFill>
                  <a:srgbClr val="1C00CF"/>
                </a:solidFill>
                <a:effectLst/>
                <a:latin typeface="+mj-lt"/>
              </a:rPr>
              <a:t>42</a:t>
            </a:r>
            <a:r>
              <a:rPr lang="en-US" sz="2000" b="0" i="0" dirty="0">
                <a:solidFill>
                  <a:srgbClr val="242424"/>
                </a:solidFill>
                <a:effectLst/>
                <a:latin typeface="+mj-lt"/>
              </a:rPr>
              <a:t>)</a:t>
            </a:r>
            <a:endParaRPr lang="en-US" sz="2000" dirty="0">
              <a:latin typeface="+mj-lt"/>
            </a:endParaRPr>
          </a:p>
          <a:p>
            <a:pPr marL="0" indent="0">
              <a:buNone/>
            </a:pPr>
            <a:endParaRPr lang="en-US" dirty="0"/>
          </a:p>
        </p:txBody>
      </p:sp>
    </p:spTree>
    <p:extLst>
      <p:ext uri="{BB962C8B-B14F-4D97-AF65-F5344CB8AC3E}">
        <p14:creationId xmlns:p14="http://schemas.microsoft.com/office/powerpoint/2010/main" val="375832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B1A886-93D2-4729-A5C6-22D729D15EA2}"/>
              </a:ext>
            </a:extLst>
          </p:cNvPr>
          <p:cNvSpPr>
            <a:spLocks noGrp="1"/>
          </p:cNvSpPr>
          <p:nvPr>
            <p:ph sz="quarter" idx="14"/>
          </p:nvPr>
        </p:nvSpPr>
        <p:spPr>
          <a:xfrm>
            <a:off x="837520" y="838200"/>
            <a:ext cx="10515601" cy="5280283"/>
          </a:xfrm>
        </p:spPr>
        <p:txBody>
          <a:bodyPr/>
          <a:lstStyle/>
          <a:p>
            <a:pPr marL="0" indent="0">
              <a:buNone/>
            </a:pPr>
            <a:r>
              <a:rPr lang="en-US" sz="2000" b="1" dirty="0"/>
              <a:t>Step 2: Train the Model</a:t>
            </a:r>
          </a:p>
          <a:p>
            <a:pPr marL="0" indent="0">
              <a:buNone/>
            </a:pPr>
            <a:r>
              <a:rPr lang="en-US" sz="2000" dirty="0"/>
              <a:t>Next, select an appropriate model for your task and train it using the training set. For example, let’s train a logistic regression model using scikit-learn:</a:t>
            </a:r>
          </a:p>
          <a:p>
            <a:pPr marL="0" indent="0">
              <a:buNone/>
            </a:pPr>
            <a:endParaRPr lang="en-US" sz="2000" dirty="0"/>
          </a:p>
          <a:p>
            <a:pPr marL="0" indent="0">
              <a:buNone/>
            </a:pPr>
            <a:r>
              <a:rPr lang="en-US" sz="2000" b="0" i="0" dirty="0">
                <a:solidFill>
                  <a:srgbClr val="AA0D91"/>
                </a:solidFill>
                <a:effectLst/>
                <a:latin typeface="+mj-lt"/>
              </a:rPr>
              <a:t>from</a:t>
            </a:r>
            <a:r>
              <a:rPr lang="en-US" sz="2000" b="0" i="0" dirty="0">
                <a:solidFill>
                  <a:srgbClr val="242424"/>
                </a:solidFill>
                <a:effectLst/>
                <a:latin typeface="+mj-lt"/>
              </a:rPr>
              <a:t> </a:t>
            </a:r>
            <a:r>
              <a:rPr lang="en-US" sz="2000" b="0" i="0" dirty="0" err="1">
                <a:solidFill>
                  <a:srgbClr val="242424"/>
                </a:solidFill>
                <a:effectLst/>
                <a:latin typeface="+mj-lt"/>
              </a:rPr>
              <a:t>sklearn.linear_model</a:t>
            </a:r>
            <a:r>
              <a:rPr lang="en-US" sz="2000" b="0" i="0" dirty="0">
                <a:solidFill>
                  <a:srgbClr val="242424"/>
                </a:solidFill>
                <a:effectLst/>
                <a:latin typeface="+mj-lt"/>
              </a:rPr>
              <a:t> </a:t>
            </a:r>
            <a:r>
              <a:rPr lang="en-US" sz="2000" b="0" i="0" dirty="0">
                <a:solidFill>
                  <a:srgbClr val="AA0D91"/>
                </a:solidFill>
                <a:effectLst/>
                <a:latin typeface="+mj-lt"/>
              </a:rPr>
              <a:t>import</a:t>
            </a:r>
            <a:r>
              <a:rPr lang="en-US" sz="2000" b="0" i="0" dirty="0">
                <a:solidFill>
                  <a:srgbClr val="242424"/>
                </a:solidFill>
                <a:effectLst/>
                <a:latin typeface="+mj-lt"/>
              </a:rPr>
              <a:t> </a:t>
            </a:r>
            <a:r>
              <a:rPr lang="en-US" sz="2000" b="0" i="0" dirty="0" err="1">
                <a:solidFill>
                  <a:srgbClr val="242424"/>
                </a:solidFill>
                <a:effectLst/>
                <a:latin typeface="+mj-lt"/>
              </a:rPr>
              <a:t>LogisticRegression</a:t>
            </a:r>
            <a:br>
              <a:rPr lang="en-US" sz="2000" dirty="0">
                <a:latin typeface="+mj-lt"/>
              </a:rPr>
            </a:br>
            <a:r>
              <a:rPr lang="en-US" sz="2000" b="0" i="0" dirty="0">
                <a:solidFill>
                  <a:srgbClr val="007400"/>
                </a:solidFill>
                <a:effectLst/>
                <a:latin typeface="+mj-lt"/>
              </a:rPr>
              <a:t># Create an instance of the model</a:t>
            </a:r>
            <a:br>
              <a:rPr lang="en-US" sz="2000" dirty="0">
                <a:latin typeface="+mj-lt"/>
              </a:rPr>
            </a:br>
            <a:r>
              <a:rPr lang="en-US" sz="2000" b="0" i="0" dirty="0" err="1">
                <a:solidFill>
                  <a:srgbClr val="242424"/>
                </a:solidFill>
                <a:effectLst/>
                <a:latin typeface="+mj-lt"/>
              </a:rPr>
              <a:t>model</a:t>
            </a:r>
            <a:r>
              <a:rPr lang="en-US" sz="2000" b="0" i="0" dirty="0">
                <a:solidFill>
                  <a:srgbClr val="242424"/>
                </a:solidFill>
                <a:effectLst/>
                <a:latin typeface="+mj-lt"/>
              </a:rPr>
              <a:t> = </a:t>
            </a:r>
            <a:r>
              <a:rPr lang="en-US" sz="2000" b="0" i="0" dirty="0" err="1">
                <a:solidFill>
                  <a:srgbClr val="242424"/>
                </a:solidFill>
                <a:effectLst/>
                <a:latin typeface="+mj-lt"/>
              </a:rPr>
              <a:t>LogisticRegression</a:t>
            </a:r>
            <a:r>
              <a:rPr lang="en-US" sz="2000" b="0" i="0" dirty="0">
                <a:solidFill>
                  <a:srgbClr val="242424"/>
                </a:solidFill>
                <a:effectLst/>
                <a:latin typeface="+mj-lt"/>
              </a:rPr>
              <a:t>()</a:t>
            </a:r>
            <a:br>
              <a:rPr lang="en-US" sz="2000" dirty="0">
                <a:latin typeface="+mj-lt"/>
              </a:rPr>
            </a:br>
            <a:r>
              <a:rPr lang="en-US" sz="2000" b="0" i="0" dirty="0">
                <a:solidFill>
                  <a:srgbClr val="007400"/>
                </a:solidFill>
                <a:effectLst/>
                <a:latin typeface="+mj-lt"/>
              </a:rPr>
              <a:t># Train the model</a:t>
            </a:r>
            <a:br>
              <a:rPr lang="en-US" sz="2000" dirty="0">
                <a:latin typeface="+mj-lt"/>
              </a:rPr>
            </a:br>
            <a:r>
              <a:rPr lang="en-US" sz="2000" b="0" i="0" dirty="0" err="1">
                <a:solidFill>
                  <a:srgbClr val="242424"/>
                </a:solidFill>
                <a:effectLst/>
                <a:latin typeface="+mj-lt"/>
              </a:rPr>
              <a:t>model.fit</a:t>
            </a:r>
            <a:r>
              <a:rPr lang="en-US" sz="2000" b="0" i="0" dirty="0">
                <a:solidFill>
                  <a:srgbClr val="242424"/>
                </a:solidFill>
                <a:effectLst/>
                <a:latin typeface="+mj-lt"/>
              </a:rPr>
              <a:t>(</a:t>
            </a:r>
            <a:r>
              <a:rPr lang="en-US" sz="2000" b="0" i="0" dirty="0" err="1">
                <a:solidFill>
                  <a:srgbClr val="242424"/>
                </a:solidFill>
                <a:effectLst/>
                <a:latin typeface="+mj-lt"/>
              </a:rPr>
              <a:t>X_train</a:t>
            </a:r>
            <a:r>
              <a:rPr lang="en-US" sz="2000" b="0" i="0" dirty="0">
                <a:solidFill>
                  <a:srgbClr val="242424"/>
                </a:solidFill>
                <a:effectLst/>
                <a:latin typeface="+mj-lt"/>
              </a:rPr>
              <a:t>, </a:t>
            </a:r>
            <a:r>
              <a:rPr lang="en-US" sz="2000" b="0" i="0" dirty="0" err="1">
                <a:solidFill>
                  <a:srgbClr val="242424"/>
                </a:solidFill>
                <a:effectLst/>
                <a:latin typeface="+mj-lt"/>
              </a:rPr>
              <a:t>y_train</a:t>
            </a:r>
            <a:r>
              <a:rPr lang="en-US" sz="2000" b="0" i="0" dirty="0">
                <a:solidFill>
                  <a:srgbClr val="242424"/>
                </a:solidFill>
                <a:effectLst/>
                <a:latin typeface="+mj-lt"/>
              </a:rPr>
              <a:t>)</a:t>
            </a:r>
            <a:endParaRPr lang="en-US" sz="2000" dirty="0">
              <a:latin typeface="+mj-lt"/>
            </a:endParaRPr>
          </a:p>
          <a:p>
            <a:pPr marL="0" indent="0">
              <a:buNone/>
            </a:pPr>
            <a:endParaRPr lang="en-US" sz="2000" dirty="0"/>
          </a:p>
          <a:p>
            <a:pPr marL="0" indent="0">
              <a:buNone/>
            </a:pPr>
            <a:r>
              <a:rPr lang="en-US" sz="2000" b="1" dirty="0"/>
              <a:t>Step 3: Evaluate on the Test Set</a:t>
            </a:r>
          </a:p>
          <a:p>
            <a:pPr marL="0" indent="0">
              <a:buNone/>
            </a:pPr>
            <a:r>
              <a:rPr lang="en-US" sz="2000" dirty="0"/>
              <a:t>Now, it’s time to evaluate our model on the test set. Use the trained model to make predictions on the test data and compare them to the actual labels. Calculate evaluation metrics such as </a:t>
            </a:r>
            <a:r>
              <a:rPr lang="en-US" sz="2000" dirty="0" err="1">
                <a:highlight>
                  <a:srgbClr val="F5D9D7"/>
                </a:highlight>
              </a:rPr>
              <a:t>accuracy_score</a:t>
            </a:r>
            <a:r>
              <a:rPr lang="en-US" sz="2000" dirty="0">
                <a:highlight>
                  <a:srgbClr val="F5D9D7"/>
                </a:highlight>
              </a:rPr>
              <a:t> </a:t>
            </a:r>
            <a:r>
              <a:rPr lang="en-US" sz="2000" dirty="0"/>
              <a:t>to measure the model’s performance. </a:t>
            </a:r>
          </a:p>
          <a:p>
            <a:endParaRPr lang="en-US" dirty="0"/>
          </a:p>
        </p:txBody>
      </p:sp>
    </p:spTree>
    <p:extLst>
      <p:ext uri="{BB962C8B-B14F-4D97-AF65-F5344CB8AC3E}">
        <p14:creationId xmlns:p14="http://schemas.microsoft.com/office/powerpoint/2010/main" val="1309798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D9514B-B953-48D8-847B-80D2EABB5890}"/>
              </a:ext>
            </a:extLst>
          </p:cNvPr>
          <p:cNvSpPr txBox="1"/>
          <p:nvPr/>
        </p:nvSpPr>
        <p:spPr>
          <a:xfrm>
            <a:off x="609600" y="673100"/>
            <a:ext cx="11036300" cy="5448300"/>
          </a:xfrm>
          <a:prstGeom prst="rect">
            <a:avLst/>
          </a:prstGeom>
          <a:noFill/>
        </p:spPr>
        <p:txBody>
          <a:bodyPr wrap="square" rtlCol="0">
            <a:spAutoFit/>
          </a:bodyPr>
          <a:lstStyle/>
          <a:p>
            <a:endParaRPr lang="en-US" dirty="0"/>
          </a:p>
        </p:txBody>
      </p:sp>
      <p:sp>
        <p:nvSpPr>
          <p:cNvPr id="4" name="Content Placeholder 3">
            <a:extLst>
              <a:ext uri="{FF2B5EF4-FFF2-40B4-BE49-F238E27FC236}">
                <a16:creationId xmlns:a16="http://schemas.microsoft.com/office/drawing/2014/main" id="{A17341A1-55F2-45B5-9FD9-89F262F94F6B}"/>
              </a:ext>
            </a:extLst>
          </p:cNvPr>
          <p:cNvSpPr>
            <a:spLocks noGrp="1"/>
          </p:cNvSpPr>
          <p:nvPr>
            <p:ph sz="quarter" idx="14"/>
          </p:nvPr>
        </p:nvSpPr>
        <p:spPr>
          <a:xfrm>
            <a:off x="837520" y="670184"/>
            <a:ext cx="10515601" cy="5448300"/>
          </a:xfrm>
        </p:spPr>
        <p:txBody>
          <a:bodyPr>
            <a:normAutofit lnSpcReduction="10000"/>
          </a:bodyPr>
          <a:lstStyle/>
          <a:p>
            <a:pPr marL="0" indent="0">
              <a:buNone/>
            </a:pPr>
            <a:r>
              <a:rPr lang="en-US" sz="2000" b="0" i="0" dirty="0">
                <a:solidFill>
                  <a:srgbClr val="AA0D91"/>
                </a:solidFill>
                <a:effectLst/>
                <a:latin typeface="+mj-lt"/>
              </a:rPr>
              <a:t>from</a:t>
            </a:r>
            <a:r>
              <a:rPr lang="en-US" sz="2000" b="0" i="0" dirty="0">
                <a:solidFill>
                  <a:srgbClr val="242424"/>
                </a:solidFill>
                <a:effectLst/>
                <a:latin typeface="+mj-lt"/>
              </a:rPr>
              <a:t> </a:t>
            </a:r>
            <a:r>
              <a:rPr lang="en-US" sz="2000" b="0" i="0" dirty="0" err="1">
                <a:solidFill>
                  <a:srgbClr val="242424"/>
                </a:solidFill>
                <a:effectLst/>
                <a:latin typeface="+mj-lt"/>
              </a:rPr>
              <a:t>sklearn.metrics</a:t>
            </a:r>
            <a:r>
              <a:rPr lang="en-US" sz="2000" b="0" i="0" dirty="0">
                <a:solidFill>
                  <a:srgbClr val="242424"/>
                </a:solidFill>
                <a:effectLst/>
                <a:latin typeface="+mj-lt"/>
              </a:rPr>
              <a:t> </a:t>
            </a:r>
            <a:r>
              <a:rPr lang="en-US" sz="2000" b="0" i="0" dirty="0">
                <a:solidFill>
                  <a:srgbClr val="AA0D91"/>
                </a:solidFill>
                <a:effectLst/>
                <a:latin typeface="+mj-lt"/>
              </a:rPr>
              <a:t>import</a:t>
            </a:r>
            <a:r>
              <a:rPr lang="en-US" sz="2000" b="0" i="0" dirty="0">
                <a:solidFill>
                  <a:srgbClr val="242424"/>
                </a:solidFill>
                <a:effectLst/>
                <a:latin typeface="+mj-lt"/>
              </a:rPr>
              <a:t> </a:t>
            </a:r>
            <a:r>
              <a:rPr lang="en-US" sz="2000" b="0" i="0" dirty="0" err="1">
                <a:solidFill>
                  <a:srgbClr val="242424"/>
                </a:solidFill>
                <a:effectLst/>
                <a:latin typeface="+mj-lt"/>
              </a:rPr>
              <a:t>accuracy_score</a:t>
            </a:r>
            <a:br>
              <a:rPr lang="en-US" sz="2000" dirty="0">
                <a:latin typeface="+mj-lt"/>
              </a:rPr>
            </a:br>
            <a:r>
              <a:rPr lang="en-US" sz="2000" b="0" i="0" dirty="0">
                <a:solidFill>
                  <a:srgbClr val="007400"/>
                </a:solidFill>
                <a:effectLst/>
                <a:latin typeface="+mj-lt"/>
              </a:rPr>
              <a:t># Make predictions on the test set</a:t>
            </a:r>
            <a:br>
              <a:rPr lang="en-US" sz="2000" dirty="0">
                <a:latin typeface="+mj-lt"/>
              </a:rPr>
            </a:br>
            <a:r>
              <a:rPr lang="en-US" sz="2000" b="0" i="0" dirty="0" err="1">
                <a:solidFill>
                  <a:srgbClr val="242424"/>
                </a:solidFill>
                <a:effectLst/>
                <a:latin typeface="+mj-lt"/>
              </a:rPr>
              <a:t>y_pred</a:t>
            </a:r>
            <a:r>
              <a:rPr lang="en-US" sz="2000" b="0" i="0" dirty="0">
                <a:solidFill>
                  <a:srgbClr val="242424"/>
                </a:solidFill>
                <a:effectLst/>
                <a:latin typeface="+mj-lt"/>
              </a:rPr>
              <a:t> = </a:t>
            </a:r>
            <a:r>
              <a:rPr lang="en-US" sz="2000" b="0" i="0" dirty="0" err="1">
                <a:solidFill>
                  <a:srgbClr val="242424"/>
                </a:solidFill>
                <a:effectLst/>
                <a:latin typeface="+mj-lt"/>
              </a:rPr>
              <a:t>model.predict</a:t>
            </a:r>
            <a:r>
              <a:rPr lang="en-US" sz="2000" b="0" i="0" dirty="0">
                <a:solidFill>
                  <a:srgbClr val="242424"/>
                </a:solidFill>
                <a:effectLst/>
                <a:latin typeface="+mj-lt"/>
              </a:rPr>
              <a:t>(</a:t>
            </a:r>
            <a:r>
              <a:rPr lang="en-US" sz="2000" b="0" i="0" dirty="0" err="1">
                <a:solidFill>
                  <a:srgbClr val="242424"/>
                </a:solidFill>
                <a:effectLst/>
                <a:latin typeface="+mj-lt"/>
              </a:rPr>
              <a:t>X_test</a:t>
            </a:r>
            <a:r>
              <a:rPr lang="en-US" sz="2000" b="0" i="0" dirty="0">
                <a:solidFill>
                  <a:srgbClr val="242424"/>
                </a:solidFill>
                <a:effectLst/>
                <a:latin typeface="+mj-lt"/>
              </a:rPr>
              <a:t>)</a:t>
            </a:r>
            <a:br>
              <a:rPr lang="en-US" sz="2000" dirty="0">
                <a:latin typeface="+mj-lt"/>
              </a:rPr>
            </a:br>
            <a:r>
              <a:rPr lang="en-US" sz="2000" b="0" i="0" dirty="0">
                <a:solidFill>
                  <a:srgbClr val="007400"/>
                </a:solidFill>
                <a:effectLst/>
                <a:latin typeface="+mj-lt"/>
              </a:rPr>
              <a:t># Calculate accuracy</a:t>
            </a:r>
            <a:br>
              <a:rPr lang="en-US" sz="2000" dirty="0">
                <a:latin typeface="+mj-lt"/>
              </a:rPr>
            </a:br>
            <a:r>
              <a:rPr lang="en-US" sz="2000" b="0" i="0" dirty="0" err="1">
                <a:solidFill>
                  <a:srgbClr val="242424"/>
                </a:solidFill>
                <a:effectLst/>
                <a:latin typeface="+mj-lt"/>
              </a:rPr>
              <a:t>accuracy</a:t>
            </a:r>
            <a:r>
              <a:rPr lang="en-US" sz="2000" b="0" i="0" dirty="0">
                <a:solidFill>
                  <a:srgbClr val="242424"/>
                </a:solidFill>
                <a:effectLst/>
                <a:latin typeface="+mj-lt"/>
              </a:rPr>
              <a:t> = </a:t>
            </a:r>
            <a:r>
              <a:rPr lang="en-US" sz="2000" b="0" i="0" dirty="0" err="1">
                <a:solidFill>
                  <a:srgbClr val="242424"/>
                </a:solidFill>
                <a:effectLst/>
                <a:latin typeface="+mj-lt"/>
              </a:rPr>
              <a:t>accuracy_score</a:t>
            </a:r>
            <a:r>
              <a:rPr lang="en-US" sz="2000" b="0" i="0" dirty="0">
                <a:solidFill>
                  <a:srgbClr val="242424"/>
                </a:solidFill>
                <a:effectLst/>
                <a:latin typeface="+mj-lt"/>
              </a:rPr>
              <a:t>(</a:t>
            </a:r>
            <a:r>
              <a:rPr lang="en-US" sz="2000" b="0" i="0" dirty="0" err="1">
                <a:solidFill>
                  <a:srgbClr val="242424"/>
                </a:solidFill>
                <a:effectLst/>
                <a:latin typeface="+mj-lt"/>
              </a:rPr>
              <a:t>y_test</a:t>
            </a:r>
            <a:r>
              <a:rPr lang="en-US" sz="2000" b="0" i="0" dirty="0">
                <a:solidFill>
                  <a:srgbClr val="242424"/>
                </a:solidFill>
                <a:effectLst/>
                <a:latin typeface="+mj-lt"/>
              </a:rPr>
              <a:t>, </a:t>
            </a:r>
            <a:r>
              <a:rPr lang="en-US" sz="2000" b="0" i="0" dirty="0" err="1">
                <a:solidFill>
                  <a:srgbClr val="242424"/>
                </a:solidFill>
                <a:effectLst/>
                <a:latin typeface="+mj-lt"/>
              </a:rPr>
              <a:t>y_pred</a:t>
            </a:r>
            <a:r>
              <a:rPr lang="en-US" sz="2000" b="0" i="0" dirty="0">
                <a:solidFill>
                  <a:srgbClr val="242424"/>
                </a:solidFill>
                <a:effectLst/>
                <a:latin typeface="+mj-lt"/>
              </a:rPr>
              <a:t>)</a:t>
            </a:r>
            <a:br>
              <a:rPr lang="en-US" sz="2000" dirty="0">
                <a:latin typeface="+mj-lt"/>
              </a:rPr>
            </a:br>
            <a:r>
              <a:rPr lang="en-US" sz="2000" b="0" i="0" dirty="0">
                <a:solidFill>
                  <a:srgbClr val="5C2699"/>
                </a:solidFill>
                <a:effectLst/>
                <a:latin typeface="+mj-lt"/>
              </a:rPr>
              <a:t>print</a:t>
            </a:r>
            <a:r>
              <a:rPr lang="en-US" sz="2000" b="0" i="0" dirty="0">
                <a:solidFill>
                  <a:srgbClr val="242424"/>
                </a:solidFill>
                <a:effectLst/>
                <a:latin typeface="+mj-lt"/>
              </a:rPr>
              <a:t>(</a:t>
            </a:r>
            <a:r>
              <a:rPr lang="en-US" sz="2000" b="0" i="0" dirty="0">
                <a:solidFill>
                  <a:srgbClr val="C41A16"/>
                </a:solidFill>
                <a:effectLst/>
                <a:latin typeface="+mj-lt"/>
              </a:rPr>
              <a:t>"Accuracy:"</a:t>
            </a:r>
            <a:r>
              <a:rPr lang="en-US" sz="2000" b="0" i="0" dirty="0">
                <a:solidFill>
                  <a:srgbClr val="242424"/>
                </a:solidFill>
                <a:effectLst/>
                <a:latin typeface="+mj-lt"/>
              </a:rPr>
              <a:t>, accuracy)</a:t>
            </a:r>
          </a:p>
          <a:p>
            <a:pPr marL="0" indent="0">
              <a:buNone/>
            </a:pPr>
            <a:endParaRPr lang="en-US" sz="2000" dirty="0">
              <a:solidFill>
                <a:srgbClr val="242424"/>
              </a:solidFill>
              <a:latin typeface="+mj-lt"/>
            </a:endParaRPr>
          </a:p>
          <a:p>
            <a:pPr marL="0" indent="0">
              <a:buNone/>
            </a:pPr>
            <a:r>
              <a:rPr lang="en-US" sz="2000" b="1" dirty="0">
                <a:solidFill>
                  <a:srgbClr val="242424"/>
                </a:solidFill>
              </a:rPr>
              <a:t>Step 4: Perform Cross-Validation (Optional)</a:t>
            </a:r>
          </a:p>
          <a:p>
            <a:pPr marL="0" indent="0">
              <a:buNone/>
            </a:pPr>
            <a:r>
              <a:rPr lang="en-US" sz="2000" dirty="0"/>
              <a:t>To obtain a more robust evaluation, you can perform cross-validation. This technique involves splitting the data into multiple folds and training/evaluating the model on different combinations. Here’s an example using </a:t>
            </a:r>
            <a:r>
              <a:rPr lang="en-US" sz="2000" dirty="0" err="1">
                <a:highlight>
                  <a:srgbClr val="F5D9D7"/>
                </a:highlight>
              </a:rPr>
              <a:t>cross_val_score</a:t>
            </a:r>
            <a:r>
              <a:rPr lang="en-US" sz="2000" dirty="0">
                <a:highlight>
                  <a:srgbClr val="F5D9D7"/>
                </a:highlight>
              </a:rPr>
              <a:t> </a:t>
            </a:r>
            <a:r>
              <a:rPr lang="en-US" sz="2000" dirty="0"/>
              <a:t>from scikit-learn:</a:t>
            </a:r>
          </a:p>
          <a:p>
            <a:pPr marL="0" indent="0">
              <a:buNone/>
            </a:pPr>
            <a:endParaRPr lang="en-US" sz="2000" dirty="0">
              <a:solidFill>
                <a:srgbClr val="242424"/>
              </a:solidFill>
              <a:latin typeface="+mj-lt"/>
            </a:endParaRPr>
          </a:p>
          <a:p>
            <a:pPr marL="0" indent="0">
              <a:buNone/>
            </a:pPr>
            <a:r>
              <a:rPr lang="en-US" sz="2000" b="0" i="0" dirty="0">
                <a:solidFill>
                  <a:srgbClr val="AA0D91"/>
                </a:solidFill>
                <a:effectLst/>
                <a:latin typeface="+mj-lt"/>
              </a:rPr>
              <a:t>from</a:t>
            </a:r>
            <a:r>
              <a:rPr lang="en-US" sz="2000" b="0" i="0" dirty="0">
                <a:solidFill>
                  <a:srgbClr val="242424"/>
                </a:solidFill>
                <a:effectLst/>
                <a:latin typeface="+mj-lt"/>
              </a:rPr>
              <a:t> </a:t>
            </a:r>
            <a:r>
              <a:rPr lang="en-US" sz="2000" b="0" i="0" dirty="0" err="1">
                <a:solidFill>
                  <a:srgbClr val="242424"/>
                </a:solidFill>
                <a:effectLst/>
                <a:latin typeface="+mj-lt"/>
              </a:rPr>
              <a:t>sklearn.model_selection</a:t>
            </a:r>
            <a:r>
              <a:rPr lang="en-US" sz="2000" b="0" i="0" dirty="0">
                <a:solidFill>
                  <a:srgbClr val="242424"/>
                </a:solidFill>
                <a:effectLst/>
                <a:latin typeface="+mj-lt"/>
              </a:rPr>
              <a:t> </a:t>
            </a:r>
            <a:r>
              <a:rPr lang="en-US" sz="2000" b="0" i="0" dirty="0">
                <a:solidFill>
                  <a:srgbClr val="AA0D91"/>
                </a:solidFill>
                <a:effectLst/>
                <a:latin typeface="+mj-lt"/>
              </a:rPr>
              <a:t>import</a:t>
            </a:r>
            <a:r>
              <a:rPr lang="en-US" sz="2000" b="0" i="0" dirty="0">
                <a:solidFill>
                  <a:srgbClr val="242424"/>
                </a:solidFill>
                <a:effectLst/>
                <a:latin typeface="+mj-lt"/>
              </a:rPr>
              <a:t> </a:t>
            </a:r>
            <a:r>
              <a:rPr lang="en-US" sz="2000" b="0" i="0" dirty="0" err="1">
                <a:solidFill>
                  <a:srgbClr val="242424"/>
                </a:solidFill>
                <a:effectLst/>
                <a:latin typeface="+mj-lt"/>
              </a:rPr>
              <a:t>cross_val_score</a:t>
            </a:r>
            <a:br>
              <a:rPr lang="en-US" sz="2000" dirty="0">
                <a:latin typeface="+mj-lt"/>
              </a:rPr>
            </a:br>
            <a:r>
              <a:rPr lang="en-US" sz="2000" b="0" i="0" dirty="0">
                <a:solidFill>
                  <a:srgbClr val="007400"/>
                </a:solidFill>
                <a:effectLst/>
                <a:latin typeface="+mj-lt"/>
              </a:rPr>
              <a:t># Perform cross-validation</a:t>
            </a:r>
            <a:br>
              <a:rPr lang="en-US" sz="2000" dirty="0">
                <a:latin typeface="+mj-lt"/>
              </a:rPr>
            </a:br>
            <a:r>
              <a:rPr lang="en-US" sz="2000" b="0" i="0" dirty="0">
                <a:solidFill>
                  <a:srgbClr val="242424"/>
                </a:solidFill>
                <a:effectLst/>
                <a:latin typeface="+mj-lt"/>
              </a:rPr>
              <a:t>scores = </a:t>
            </a:r>
            <a:r>
              <a:rPr lang="en-US" sz="2000" b="0" i="0" dirty="0" err="1">
                <a:solidFill>
                  <a:srgbClr val="242424"/>
                </a:solidFill>
                <a:effectLst/>
                <a:latin typeface="+mj-lt"/>
              </a:rPr>
              <a:t>cross_val_score</a:t>
            </a:r>
            <a:r>
              <a:rPr lang="en-US" sz="2000" b="0" i="0" dirty="0">
                <a:solidFill>
                  <a:srgbClr val="242424"/>
                </a:solidFill>
                <a:effectLst/>
                <a:latin typeface="+mj-lt"/>
              </a:rPr>
              <a:t>(model, X, y, cv=</a:t>
            </a:r>
            <a:r>
              <a:rPr lang="en-US" sz="2000" b="0" i="0" dirty="0">
                <a:solidFill>
                  <a:srgbClr val="1C00CF"/>
                </a:solidFill>
                <a:effectLst/>
                <a:latin typeface="+mj-lt"/>
              </a:rPr>
              <a:t>5</a:t>
            </a:r>
            <a:r>
              <a:rPr lang="en-US" sz="2000" b="0" i="0" dirty="0">
                <a:solidFill>
                  <a:srgbClr val="242424"/>
                </a:solidFill>
                <a:effectLst/>
                <a:latin typeface="+mj-lt"/>
              </a:rPr>
              <a:t>)</a:t>
            </a:r>
            <a:br>
              <a:rPr lang="en-US" sz="2000" dirty="0">
                <a:latin typeface="+mj-lt"/>
              </a:rPr>
            </a:br>
            <a:r>
              <a:rPr lang="en-US" sz="2000" b="0" i="0" dirty="0">
                <a:solidFill>
                  <a:srgbClr val="007400"/>
                </a:solidFill>
                <a:effectLst/>
                <a:latin typeface="+mj-lt"/>
              </a:rPr>
              <a:t># Calculate the average performance across all folds</a:t>
            </a:r>
            <a:br>
              <a:rPr lang="en-US" sz="2000" dirty="0">
                <a:latin typeface="+mj-lt"/>
              </a:rPr>
            </a:br>
            <a:r>
              <a:rPr lang="en-US" sz="2000" b="0" i="0" dirty="0" err="1">
                <a:solidFill>
                  <a:srgbClr val="242424"/>
                </a:solidFill>
                <a:effectLst/>
                <a:latin typeface="+mj-lt"/>
              </a:rPr>
              <a:t>mean_accuracy</a:t>
            </a:r>
            <a:r>
              <a:rPr lang="en-US" sz="2000" b="0" i="0" dirty="0">
                <a:solidFill>
                  <a:srgbClr val="242424"/>
                </a:solidFill>
                <a:effectLst/>
                <a:latin typeface="+mj-lt"/>
              </a:rPr>
              <a:t> = </a:t>
            </a:r>
            <a:r>
              <a:rPr lang="en-US" sz="2000" b="0" i="0" dirty="0" err="1">
                <a:solidFill>
                  <a:srgbClr val="242424"/>
                </a:solidFill>
                <a:effectLst/>
                <a:latin typeface="+mj-lt"/>
              </a:rPr>
              <a:t>scores.mean</a:t>
            </a:r>
            <a:r>
              <a:rPr lang="en-US" sz="2000" b="0" i="0" dirty="0">
                <a:solidFill>
                  <a:srgbClr val="242424"/>
                </a:solidFill>
                <a:effectLst/>
                <a:latin typeface="+mj-lt"/>
              </a:rPr>
              <a:t>()</a:t>
            </a:r>
            <a:br>
              <a:rPr lang="en-US" sz="2000" dirty="0">
                <a:latin typeface="+mj-lt"/>
              </a:rPr>
            </a:br>
            <a:r>
              <a:rPr lang="en-US" sz="2000" b="0" i="0" dirty="0">
                <a:solidFill>
                  <a:srgbClr val="5C2699"/>
                </a:solidFill>
                <a:effectLst/>
                <a:latin typeface="+mj-lt"/>
              </a:rPr>
              <a:t>print</a:t>
            </a:r>
            <a:r>
              <a:rPr lang="en-US" sz="2000" b="0" i="0" dirty="0">
                <a:solidFill>
                  <a:srgbClr val="242424"/>
                </a:solidFill>
                <a:effectLst/>
                <a:latin typeface="+mj-lt"/>
              </a:rPr>
              <a:t>(</a:t>
            </a:r>
            <a:r>
              <a:rPr lang="en-US" sz="2000" b="0" i="0" dirty="0">
                <a:solidFill>
                  <a:srgbClr val="C41A16"/>
                </a:solidFill>
                <a:effectLst/>
                <a:latin typeface="+mj-lt"/>
              </a:rPr>
              <a:t>"Mean Accuracy:"</a:t>
            </a:r>
            <a:r>
              <a:rPr lang="en-US" sz="2000" b="0" i="0" dirty="0">
                <a:solidFill>
                  <a:srgbClr val="242424"/>
                </a:solidFill>
                <a:effectLst/>
                <a:latin typeface="+mj-lt"/>
              </a:rPr>
              <a:t>, </a:t>
            </a:r>
            <a:r>
              <a:rPr lang="en-US" sz="2000" b="0" i="0" dirty="0" err="1">
                <a:solidFill>
                  <a:srgbClr val="242424"/>
                </a:solidFill>
                <a:effectLst/>
                <a:latin typeface="+mj-lt"/>
              </a:rPr>
              <a:t>mean_accuracy</a:t>
            </a:r>
            <a:r>
              <a:rPr lang="en-US" sz="2000" b="0" i="0" dirty="0">
                <a:solidFill>
                  <a:srgbClr val="242424"/>
                </a:solidFill>
                <a:effectLst/>
                <a:latin typeface="+mj-lt"/>
              </a:rPr>
              <a:t>)</a:t>
            </a:r>
            <a:endParaRPr lang="en-US" sz="2800" dirty="0">
              <a:solidFill>
                <a:srgbClr val="242424"/>
              </a:solidFill>
              <a:latin typeface="+mj-lt"/>
            </a:endParaRPr>
          </a:p>
        </p:txBody>
      </p:sp>
    </p:spTree>
    <p:extLst>
      <p:ext uri="{BB962C8B-B14F-4D97-AF65-F5344CB8AC3E}">
        <p14:creationId xmlns:p14="http://schemas.microsoft.com/office/powerpoint/2010/main" val="1213128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838200" y="853333"/>
            <a:ext cx="4844143" cy="5151334"/>
          </a:xfrm>
          <a:noFill/>
        </p:spPr>
        <p:txBody>
          <a:bodyPr anchor="ctr">
            <a:noAutofit/>
          </a:bodyPr>
          <a:lstStyle/>
          <a:p>
            <a:r>
              <a:rPr lang="en-US"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6455229" y="853333"/>
            <a:ext cx="4920342" cy="5151334"/>
          </a:xfrm>
          <a:noFill/>
        </p:spPr>
        <p:txBody>
          <a:bodyPr>
            <a:normAutofit/>
          </a:bodyPr>
          <a:lstStyle/>
          <a:p>
            <a:r>
              <a:rPr lang="en-US" dirty="0"/>
              <a:t>Machine learning</a:t>
            </a:r>
          </a:p>
          <a:p>
            <a:r>
              <a:rPr lang="en-US" dirty="0"/>
              <a:t>Scikit-learn</a:t>
            </a:r>
          </a:p>
          <a:p>
            <a:r>
              <a:rPr lang="en-US" dirty="0"/>
              <a:t>Model evaluation</a:t>
            </a:r>
          </a:p>
        </p:txBody>
      </p:sp>
    </p:spTree>
    <p:extLst>
      <p:ext uri="{BB962C8B-B14F-4D97-AF65-F5344CB8AC3E}">
        <p14:creationId xmlns:p14="http://schemas.microsoft.com/office/powerpoint/2010/main" val="4169552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D99B0C-8A55-4398-BDA1-27360FE9FA11}"/>
              </a:ext>
            </a:extLst>
          </p:cNvPr>
          <p:cNvSpPr>
            <a:spLocks noGrp="1"/>
          </p:cNvSpPr>
          <p:nvPr>
            <p:ph sz="quarter" idx="14"/>
          </p:nvPr>
        </p:nvSpPr>
        <p:spPr>
          <a:xfrm>
            <a:off x="837520" y="812800"/>
            <a:ext cx="10515601" cy="5305683"/>
          </a:xfrm>
        </p:spPr>
        <p:txBody>
          <a:bodyPr>
            <a:normAutofit lnSpcReduction="10000"/>
          </a:bodyPr>
          <a:lstStyle/>
          <a:p>
            <a:pPr marL="0" indent="0">
              <a:buNone/>
            </a:pPr>
            <a:r>
              <a:rPr lang="en-US" sz="2000" b="1" dirty="0"/>
              <a:t>Step 5: Assess Model’s Performance</a:t>
            </a:r>
          </a:p>
          <a:p>
            <a:pPr marL="0" indent="0">
              <a:buNone/>
            </a:pPr>
            <a:r>
              <a:rPr lang="en-US" sz="2000" dirty="0"/>
              <a:t>Analyze the evaluation metrics obtained from the previous steps to assess the model’s performance. Consider the context of your problem and compare the results against your desired performance level or any baseline models. This analysis will provide insights into the strengths and weaknesses of your model.</a:t>
            </a:r>
          </a:p>
          <a:p>
            <a:pPr marL="0" indent="0">
              <a:buNone/>
            </a:pPr>
            <a:endParaRPr lang="en-US" sz="2000" dirty="0"/>
          </a:p>
          <a:p>
            <a:pPr marL="0" indent="0">
              <a:buNone/>
            </a:pPr>
            <a:r>
              <a:rPr lang="en-US" sz="2000" b="1" dirty="0"/>
              <a:t>Step 6: Iterate and Improve (if needed)</a:t>
            </a:r>
          </a:p>
          <a:p>
            <a:pPr marL="0" indent="0">
              <a:buNone/>
            </a:pPr>
            <a:r>
              <a:rPr lang="en-US" sz="2000" dirty="0"/>
              <a:t>Based on the assessment, you may need to iterate and improve your model. Consider collecting more data, refining feature, trying different algorithms, or tuning hyperparameters. Repeat the evaluation process until you achieve the desired performance. </a:t>
            </a:r>
          </a:p>
          <a:p>
            <a:pPr marL="0" indent="0">
              <a:buNone/>
            </a:pPr>
            <a:endParaRPr lang="en-US" sz="2000" dirty="0"/>
          </a:p>
          <a:p>
            <a:pPr marL="0" indent="0">
              <a:buNone/>
            </a:pPr>
            <a:r>
              <a:rPr lang="en-US" sz="2000" b="1" dirty="0"/>
              <a:t>Conclusion:</a:t>
            </a:r>
          </a:p>
          <a:p>
            <a:pPr marL="0" indent="0">
              <a:buNone/>
            </a:pPr>
            <a:r>
              <a:rPr lang="en-US" sz="2000" dirty="0"/>
              <a:t>Model evaluation is a critical step in machine learning that helps us understand how well our models perform. By following this step-by-step guide and utilizing the power of Python and its libraries, you can effectively evaluate and improve your machine learning models. Remember to experiment, iterate, and fine-tune your models to achieve the best possible performance. </a:t>
            </a:r>
          </a:p>
        </p:txBody>
      </p:sp>
    </p:spTree>
    <p:extLst>
      <p:ext uri="{BB962C8B-B14F-4D97-AF65-F5344CB8AC3E}">
        <p14:creationId xmlns:p14="http://schemas.microsoft.com/office/powerpoint/2010/main" val="418812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A803E3-9436-49CB-98F7-C59E30548DF0}"/>
              </a:ext>
            </a:extLst>
          </p:cNvPr>
          <p:cNvSpPr>
            <a:spLocks noGrp="1"/>
          </p:cNvSpPr>
          <p:nvPr>
            <p:ph type="title"/>
          </p:nvPr>
        </p:nvSpPr>
        <p:spPr/>
        <p:txBody>
          <a:bodyPr/>
          <a:lstStyle/>
          <a:p>
            <a:r>
              <a:rPr lang="en-US" dirty="0"/>
              <a:t>Model Evaluation 2</a:t>
            </a:r>
          </a:p>
        </p:txBody>
      </p:sp>
    </p:spTree>
    <p:extLst>
      <p:ext uri="{BB962C8B-B14F-4D97-AF65-F5344CB8AC3E}">
        <p14:creationId xmlns:p14="http://schemas.microsoft.com/office/powerpoint/2010/main" val="1869955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621B6-A3F3-4113-AE0A-8D4CC4596537}"/>
              </a:ext>
            </a:extLst>
          </p:cNvPr>
          <p:cNvSpPr>
            <a:spLocks noGrp="1"/>
          </p:cNvSpPr>
          <p:nvPr>
            <p:ph type="title"/>
          </p:nvPr>
        </p:nvSpPr>
        <p:spPr/>
        <p:txBody>
          <a:bodyPr/>
          <a:lstStyle/>
          <a:p>
            <a:r>
              <a:rPr lang="en-US" b="0" i="0" dirty="0">
                <a:effectLst/>
                <a:latin typeface="+mn-lt"/>
              </a:rPr>
              <a:t>1. Splitting the Data</a:t>
            </a:r>
            <a:br>
              <a:rPr lang="en-US" b="0" i="0" dirty="0">
                <a:solidFill>
                  <a:srgbClr val="001D35"/>
                </a:solidFill>
                <a:effectLst/>
                <a:latin typeface="Google Sans"/>
              </a:rPr>
            </a:br>
            <a:endParaRPr lang="en-US" dirty="0"/>
          </a:p>
        </p:txBody>
      </p:sp>
      <p:sp>
        <p:nvSpPr>
          <p:cNvPr id="3" name="Content Placeholder 2">
            <a:extLst>
              <a:ext uri="{FF2B5EF4-FFF2-40B4-BE49-F238E27FC236}">
                <a16:creationId xmlns:a16="http://schemas.microsoft.com/office/drawing/2014/main" id="{4BDEC614-283F-42E4-A934-BD864ECE3A72}"/>
              </a:ext>
            </a:extLst>
          </p:cNvPr>
          <p:cNvSpPr>
            <a:spLocks noGrp="1"/>
          </p:cNvSpPr>
          <p:nvPr>
            <p:ph sz="quarter" idx="14"/>
          </p:nvPr>
        </p:nvSpPr>
        <p:spPr/>
        <p:txBody>
          <a:bodyPr/>
          <a:lstStyle/>
          <a:p>
            <a:pPr marL="0" indent="0" algn="l">
              <a:buNone/>
            </a:pPr>
            <a:r>
              <a:rPr lang="en-US" sz="2000" b="1" i="0" dirty="0">
                <a:solidFill>
                  <a:srgbClr val="001D35"/>
                </a:solidFill>
                <a:effectLst/>
              </a:rPr>
              <a:t>Train-Test Split:</a:t>
            </a:r>
            <a:endParaRPr lang="en-US" sz="2000" b="0" i="0" dirty="0">
              <a:solidFill>
                <a:srgbClr val="001D35"/>
              </a:solidFill>
              <a:effectLst/>
            </a:endParaRPr>
          </a:p>
          <a:p>
            <a:pPr marL="0" indent="0" algn="l">
              <a:buNone/>
            </a:pPr>
            <a:r>
              <a:rPr lang="en-US" sz="2000" b="0" i="0" dirty="0">
                <a:solidFill>
                  <a:srgbClr val="001D35"/>
                </a:solidFill>
                <a:effectLst/>
              </a:rPr>
              <a:t>The first step is to split your dataset into a training set and a testing set. The training set is used to train the model, while the testing set is used to evaluate its performance.</a:t>
            </a:r>
          </a:p>
          <a:p>
            <a:pPr marL="0" indent="0">
              <a:buNone/>
            </a:pPr>
            <a:endParaRPr lang="en-US" dirty="0"/>
          </a:p>
        </p:txBody>
      </p:sp>
    </p:spTree>
    <p:extLst>
      <p:ext uri="{BB962C8B-B14F-4D97-AF65-F5344CB8AC3E}">
        <p14:creationId xmlns:p14="http://schemas.microsoft.com/office/powerpoint/2010/main" val="303643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7E390-3972-4C60-841B-30D21003B5B7}"/>
              </a:ext>
            </a:extLst>
          </p:cNvPr>
          <p:cNvSpPr>
            <a:spLocks noGrp="1"/>
          </p:cNvSpPr>
          <p:nvPr>
            <p:ph type="title"/>
          </p:nvPr>
        </p:nvSpPr>
        <p:spPr/>
        <p:txBody>
          <a:bodyPr/>
          <a:lstStyle/>
          <a:p>
            <a:r>
              <a:rPr lang="en-US" b="0" i="0" dirty="0">
                <a:effectLst/>
                <a:latin typeface="+mn-lt"/>
              </a:rPr>
              <a:t>2. Choosing Evaluation Metrics</a:t>
            </a:r>
            <a:endParaRPr lang="en-US" dirty="0">
              <a:latin typeface="+mn-lt"/>
            </a:endParaRPr>
          </a:p>
        </p:txBody>
      </p:sp>
      <p:sp>
        <p:nvSpPr>
          <p:cNvPr id="3" name="Content Placeholder 2">
            <a:extLst>
              <a:ext uri="{FF2B5EF4-FFF2-40B4-BE49-F238E27FC236}">
                <a16:creationId xmlns:a16="http://schemas.microsoft.com/office/drawing/2014/main" id="{2851C3CF-BDB8-4A13-933F-6B79512CC910}"/>
              </a:ext>
            </a:extLst>
          </p:cNvPr>
          <p:cNvSpPr>
            <a:spLocks noGrp="1"/>
          </p:cNvSpPr>
          <p:nvPr>
            <p:ph sz="quarter" idx="14"/>
          </p:nvPr>
        </p:nvSpPr>
        <p:spPr/>
        <p:txBody>
          <a:bodyPr>
            <a:normAutofit/>
          </a:bodyPr>
          <a:lstStyle/>
          <a:p>
            <a:pPr marL="0" indent="0" algn="l">
              <a:buNone/>
            </a:pPr>
            <a:r>
              <a:rPr lang="en-US" sz="2000" b="1" i="0" dirty="0">
                <a:solidFill>
                  <a:srgbClr val="001D35"/>
                </a:solidFill>
                <a:effectLst/>
              </a:rPr>
              <a:t>Classification Metrics:</a:t>
            </a:r>
            <a:endParaRPr lang="en-US" sz="2000" b="0" i="0" dirty="0">
              <a:solidFill>
                <a:srgbClr val="001D35"/>
              </a:solidFill>
              <a:effectLst/>
            </a:endParaRPr>
          </a:p>
          <a:p>
            <a:pPr marL="0" indent="0" algn="l">
              <a:buNone/>
            </a:pPr>
            <a:r>
              <a:rPr lang="en-US" sz="2000" b="1" i="0" dirty="0">
                <a:solidFill>
                  <a:srgbClr val="001D35"/>
                </a:solidFill>
                <a:effectLst/>
              </a:rPr>
              <a:t>Accuracy:</a:t>
            </a:r>
            <a:r>
              <a:rPr lang="en-US" sz="2000" b="0" i="0" dirty="0">
                <a:solidFill>
                  <a:srgbClr val="001D35"/>
                </a:solidFill>
                <a:effectLst/>
              </a:rPr>
              <a:t> Measures the overall correctness of the model.</a:t>
            </a:r>
          </a:p>
          <a:p>
            <a:pPr marL="0" indent="0" algn="l">
              <a:buNone/>
            </a:pPr>
            <a:r>
              <a:rPr lang="en-US" sz="2000" b="1" i="0" dirty="0">
                <a:solidFill>
                  <a:srgbClr val="001D35"/>
                </a:solidFill>
                <a:effectLst/>
              </a:rPr>
              <a:t>Precision:</a:t>
            </a:r>
            <a:r>
              <a:rPr lang="en-US" sz="2000" b="0" i="0" dirty="0">
                <a:solidFill>
                  <a:srgbClr val="001D35"/>
                </a:solidFill>
                <a:effectLst/>
              </a:rPr>
              <a:t> Measures the proportion of true positives among all positive predictions.</a:t>
            </a:r>
          </a:p>
          <a:p>
            <a:pPr marL="0" indent="0" algn="l">
              <a:buNone/>
            </a:pPr>
            <a:r>
              <a:rPr lang="en-US" sz="2000" b="1" i="0" dirty="0">
                <a:solidFill>
                  <a:srgbClr val="001D35"/>
                </a:solidFill>
                <a:effectLst/>
              </a:rPr>
              <a:t>Recall:</a:t>
            </a:r>
            <a:r>
              <a:rPr lang="en-US" sz="2000" b="0" i="0" dirty="0">
                <a:solidFill>
                  <a:srgbClr val="001D35"/>
                </a:solidFill>
                <a:effectLst/>
              </a:rPr>
              <a:t> Measures the proportion of true positives among all actual positives.</a:t>
            </a:r>
          </a:p>
          <a:p>
            <a:pPr marL="0" indent="0" algn="l">
              <a:buNone/>
            </a:pPr>
            <a:r>
              <a:rPr lang="en-US" sz="2000" b="1" i="0" dirty="0">
                <a:solidFill>
                  <a:srgbClr val="001D35"/>
                </a:solidFill>
                <a:effectLst/>
              </a:rPr>
              <a:t>F1-score:</a:t>
            </a:r>
            <a:r>
              <a:rPr lang="en-US" sz="2000" b="0" i="0" dirty="0">
                <a:solidFill>
                  <a:srgbClr val="001D35"/>
                </a:solidFill>
                <a:effectLst/>
              </a:rPr>
              <a:t> A harmonic mean of precision and recall, balancing both metrics.</a:t>
            </a:r>
          </a:p>
          <a:p>
            <a:pPr marL="0" indent="0" algn="l">
              <a:buNone/>
            </a:pPr>
            <a:r>
              <a:rPr lang="en-US" sz="2000" b="1" i="0" dirty="0">
                <a:solidFill>
                  <a:srgbClr val="001D35"/>
                </a:solidFill>
                <a:effectLst/>
              </a:rPr>
              <a:t>ROC-AUC:</a:t>
            </a:r>
            <a:r>
              <a:rPr lang="en-US" sz="2000" b="0" i="0" dirty="0">
                <a:solidFill>
                  <a:srgbClr val="001D35"/>
                </a:solidFill>
                <a:effectLst/>
              </a:rPr>
              <a:t> A metric for evaluating the performance of a binary classification model across different thresholds.</a:t>
            </a:r>
          </a:p>
          <a:p>
            <a:endParaRPr lang="en-US" dirty="0"/>
          </a:p>
        </p:txBody>
      </p:sp>
    </p:spTree>
    <p:extLst>
      <p:ext uri="{BB962C8B-B14F-4D97-AF65-F5344CB8AC3E}">
        <p14:creationId xmlns:p14="http://schemas.microsoft.com/office/powerpoint/2010/main" val="233200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1F1B58-60B9-4858-9A67-F637AC384B99}"/>
              </a:ext>
            </a:extLst>
          </p:cNvPr>
          <p:cNvSpPr>
            <a:spLocks noGrp="1"/>
          </p:cNvSpPr>
          <p:nvPr>
            <p:ph sz="quarter" idx="14"/>
          </p:nvPr>
        </p:nvSpPr>
        <p:spPr/>
        <p:txBody>
          <a:bodyPr>
            <a:normAutofit/>
          </a:bodyPr>
          <a:lstStyle/>
          <a:p>
            <a:pPr marL="0" indent="0" algn="l">
              <a:buNone/>
            </a:pPr>
            <a:r>
              <a:rPr lang="en-US" sz="2000" b="1" i="0" dirty="0">
                <a:solidFill>
                  <a:srgbClr val="001D35"/>
                </a:solidFill>
                <a:effectLst/>
              </a:rPr>
              <a:t>Regression Metrics:</a:t>
            </a:r>
            <a:endParaRPr lang="en-US" sz="2000" b="0" i="0" dirty="0">
              <a:solidFill>
                <a:srgbClr val="001D35"/>
              </a:solidFill>
              <a:effectLst/>
            </a:endParaRPr>
          </a:p>
          <a:p>
            <a:pPr marL="0" indent="0" algn="l">
              <a:buNone/>
            </a:pPr>
            <a:r>
              <a:rPr lang="en-US" sz="2000" b="1" i="0" dirty="0">
                <a:solidFill>
                  <a:srgbClr val="001D35"/>
                </a:solidFill>
                <a:effectLst/>
              </a:rPr>
              <a:t>Mean Squared Error (MSE):</a:t>
            </a:r>
            <a:r>
              <a:rPr lang="en-US" sz="2000" b="0" i="0" dirty="0">
                <a:solidFill>
                  <a:srgbClr val="001D35"/>
                </a:solidFill>
                <a:effectLst/>
              </a:rPr>
              <a:t> Measures the average squared difference between predicted and actual values.</a:t>
            </a:r>
          </a:p>
          <a:p>
            <a:pPr marL="0" indent="0" algn="l">
              <a:buNone/>
            </a:pPr>
            <a:r>
              <a:rPr lang="en-US" sz="2000" b="1" i="0" dirty="0">
                <a:solidFill>
                  <a:srgbClr val="001D35"/>
                </a:solidFill>
                <a:effectLst/>
              </a:rPr>
              <a:t>Root Mean Squared Error (RMSE):</a:t>
            </a:r>
            <a:r>
              <a:rPr lang="en-US" sz="2000" b="0" i="0" dirty="0">
                <a:solidFill>
                  <a:srgbClr val="001D35"/>
                </a:solidFill>
                <a:effectLst/>
              </a:rPr>
              <a:t> The square root of MSE, providing an interpretable metric in the same unit as the target variable.</a:t>
            </a:r>
          </a:p>
          <a:p>
            <a:pPr marL="0" indent="0" algn="l">
              <a:buNone/>
            </a:pPr>
            <a:r>
              <a:rPr lang="en-US" sz="2000" b="1" i="0" dirty="0">
                <a:solidFill>
                  <a:srgbClr val="001D35"/>
                </a:solidFill>
                <a:effectLst/>
              </a:rPr>
              <a:t>Mean Absolute Error (MAE):</a:t>
            </a:r>
            <a:r>
              <a:rPr lang="en-US" sz="2000" b="0" i="0" dirty="0">
                <a:solidFill>
                  <a:srgbClr val="001D35"/>
                </a:solidFill>
                <a:effectLst/>
              </a:rPr>
              <a:t> Measures the average absolute difference between predicted and actual values.</a:t>
            </a:r>
          </a:p>
          <a:p>
            <a:pPr marL="0" indent="0" algn="l">
              <a:buNone/>
            </a:pPr>
            <a:r>
              <a:rPr lang="en-US" sz="2000" b="1" i="0" dirty="0">
                <a:solidFill>
                  <a:srgbClr val="001D35"/>
                </a:solidFill>
                <a:effectLst/>
              </a:rPr>
              <a:t>R-squared:</a:t>
            </a:r>
            <a:r>
              <a:rPr lang="en-US" sz="2000" b="0" i="0" dirty="0">
                <a:solidFill>
                  <a:srgbClr val="001D35"/>
                </a:solidFill>
                <a:effectLst/>
              </a:rPr>
              <a:t> Measures the proportion of the variance in the dependent variable that is predictable from the independent variables. </a:t>
            </a:r>
          </a:p>
          <a:p>
            <a:endParaRPr lang="en-US" dirty="0"/>
          </a:p>
        </p:txBody>
      </p:sp>
      <p:sp>
        <p:nvSpPr>
          <p:cNvPr id="4" name="Title 1">
            <a:extLst>
              <a:ext uri="{FF2B5EF4-FFF2-40B4-BE49-F238E27FC236}">
                <a16:creationId xmlns:a16="http://schemas.microsoft.com/office/drawing/2014/main" id="{7B1653F8-4C10-4543-96A6-36E037C472DF}"/>
              </a:ext>
            </a:extLst>
          </p:cNvPr>
          <p:cNvSpPr>
            <a:spLocks noGrp="1"/>
          </p:cNvSpPr>
          <p:nvPr>
            <p:ph type="title"/>
          </p:nvPr>
        </p:nvSpPr>
        <p:spPr>
          <a:xfrm>
            <a:off x="838198" y="853335"/>
            <a:ext cx="10515602" cy="1377184"/>
          </a:xfrm>
        </p:spPr>
        <p:txBody>
          <a:bodyPr/>
          <a:lstStyle/>
          <a:p>
            <a:r>
              <a:rPr lang="en-US" b="0" i="0" dirty="0">
                <a:effectLst/>
                <a:latin typeface="+mn-lt"/>
              </a:rPr>
              <a:t>2. Choosing Evaluation Metrics Continued</a:t>
            </a:r>
            <a:endParaRPr lang="en-US" dirty="0">
              <a:latin typeface="+mn-lt"/>
            </a:endParaRPr>
          </a:p>
        </p:txBody>
      </p:sp>
    </p:spTree>
    <p:extLst>
      <p:ext uri="{BB962C8B-B14F-4D97-AF65-F5344CB8AC3E}">
        <p14:creationId xmlns:p14="http://schemas.microsoft.com/office/powerpoint/2010/main" val="1757245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6E19-8062-4D8D-A6F3-0A6008B0CDE3}"/>
              </a:ext>
            </a:extLst>
          </p:cNvPr>
          <p:cNvSpPr>
            <a:spLocks noGrp="1"/>
          </p:cNvSpPr>
          <p:nvPr>
            <p:ph type="title"/>
          </p:nvPr>
        </p:nvSpPr>
        <p:spPr/>
        <p:txBody>
          <a:bodyPr/>
          <a:lstStyle/>
          <a:p>
            <a:r>
              <a:rPr lang="en-US" dirty="0"/>
              <a:t>3. Evaluating the Model</a:t>
            </a:r>
          </a:p>
        </p:txBody>
      </p:sp>
      <p:sp>
        <p:nvSpPr>
          <p:cNvPr id="3" name="Content Placeholder 2">
            <a:extLst>
              <a:ext uri="{FF2B5EF4-FFF2-40B4-BE49-F238E27FC236}">
                <a16:creationId xmlns:a16="http://schemas.microsoft.com/office/drawing/2014/main" id="{723FF225-782B-4B2B-B28E-6BAC69F3F0A3}"/>
              </a:ext>
            </a:extLst>
          </p:cNvPr>
          <p:cNvSpPr>
            <a:spLocks noGrp="1"/>
          </p:cNvSpPr>
          <p:nvPr>
            <p:ph sz="quarter" idx="14"/>
          </p:nvPr>
        </p:nvSpPr>
        <p:spPr/>
        <p:txBody>
          <a:bodyPr/>
          <a:lstStyle/>
          <a:p>
            <a:pPr marL="0" indent="0">
              <a:buNone/>
            </a:pPr>
            <a:r>
              <a:rPr lang="en-US" sz="2000" b="1" i="0" dirty="0">
                <a:solidFill>
                  <a:srgbClr val="001D35"/>
                </a:solidFill>
                <a:effectLst/>
              </a:rPr>
              <a:t>Scikit-learn:</a:t>
            </a:r>
            <a:r>
              <a:rPr lang="en-US" sz="2000" b="0" i="0" dirty="0">
                <a:solidFill>
                  <a:srgbClr val="001D35"/>
                </a:solidFill>
                <a:effectLst/>
              </a:rPr>
              <a:t> Scikit-learn provides a wide range of evaluation metrics.</a:t>
            </a:r>
          </a:p>
          <a:p>
            <a:endParaRPr lang="en-US" dirty="0"/>
          </a:p>
        </p:txBody>
      </p:sp>
    </p:spTree>
    <p:extLst>
      <p:ext uri="{BB962C8B-B14F-4D97-AF65-F5344CB8AC3E}">
        <p14:creationId xmlns:p14="http://schemas.microsoft.com/office/powerpoint/2010/main" val="3802759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15BBD-509C-4093-9656-B5BC5F479379}"/>
              </a:ext>
            </a:extLst>
          </p:cNvPr>
          <p:cNvSpPr>
            <a:spLocks noGrp="1"/>
          </p:cNvSpPr>
          <p:nvPr>
            <p:ph type="title"/>
          </p:nvPr>
        </p:nvSpPr>
        <p:spPr/>
        <p:txBody>
          <a:bodyPr/>
          <a:lstStyle/>
          <a:p>
            <a:r>
              <a:rPr lang="en-US" dirty="0"/>
              <a:t>4. Cross-Validation</a:t>
            </a:r>
          </a:p>
        </p:txBody>
      </p:sp>
      <p:sp>
        <p:nvSpPr>
          <p:cNvPr id="3" name="Content Placeholder 2">
            <a:extLst>
              <a:ext uri="{FF2B5EF4-FFF2-40B4-BE49-F238E27FC236}">
                <a16:creationId xmlns:a16="http://schemas.microsoft.com/office/drawing/2014/main" id="{881F9ACB-48B0-4A0F-8B24-FD72855960E9}"/>
              </a:ext>
            </a:extLst>
          </p:cNvPr>
          <p:cNvSpPr>
            <a:spLocks noGrp="1"/>
          </p:cNvSpPr>
          <p:nvPr>
            <p:ph sz="quarter" idx="14"/>
          </p:nvPr>
        </p:nvSpPr>
        <p:spPr/>
        <p:txBody>
          <a:bodyPr/>
          <a:lstStyle/>
          <a:p>
            <a:pPr marL="0" indent="0">
              <a:buNone/>
            </a:pPr>
            <a:r>
              <a:rPr lang="en-US" sz="2000" b="1" i="0" dirty="0">
                <a:solidFill>
                  <a:srgbClr val="001D35"/>
                </a:solidFill>
                <a:effectLst/>
              </a:rPr>
              <a:t>K-Fold Cross-Validation:</a:t>
            </a:r>
            <a:r>
              <a:rPr lang="en-US" sz="2000" b="0" i="0" dirty="0">
                <a:solidFill>
                  <a:srgbClr val="001D35"/>
                </a:solidFill>
                <a:effectLst/>
              </a:rPr>
              <a:t> To ensure more robust evaluation, you can use k-fold cross-validation, which splits the data into k folds, training the model on k-1 folds and evaluating on the remaining fold. This process is repeated k times, and the average performance is calculated.</a:t>
            </a:r>
          </a:p>
          <a:p>
            <a:endParaRPr lang="en-US" dirty="0"/>
          </a:p>
        </p:txBody>
      </p:sp>
    </p:spTree>
    <p:extLst>
      <p:ext uri="{BB962C8B-B14F-4D97-AF65-F5344CB8AC3E}">
        <p14:creationId xmlns:p14="http://schemas.microsoft.com/office/powerpoint/2010/main" val="1806790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E720-A0CA-40C2-B993-AF9259BB7C41}"/>
              </a:ext>
            </a:extLst>
          </p:cNvPr>
          <p:cNvSpPr>
            <a:spLocks noGrp="1"/>
          </p:cNvSpPr>
          <p:nvPr>
            <p:ph type="title"/>
          </p:nvPr>
        </p:nvSpPr>
        <p:spPr/>
        <p:txBody>
          <a:bodyPr/>
          <a:lstStyle/>
          <a:p>
            <a:r>
              <a:rPr lang="en-US" dirty="0"/>
              <a:t>5. Visualizing Model Performance</a:t>
            </a:r>
          </a:p>
        </p:txBody>
      </p:sp>
      <p:sp>
        <p:nvSpPr>
          <p:cNvPr id="3" name="Content Placeholder 2">
            <a:extLst>
              <a:ext uri="{FF2B5EF4-FFF2-40B4-BE49-F238E27FC236}">
                <a16:creationId xmlns:a16="http://schemas.microsoft.com/office/drawing/2014/main" id="{5C23E2D9-1BBB-4114-A396-DA77A7372BBE}"/>
              </a:ext>
            </a:extLst>
          </p:cNvPr>
          <p:cNvSpPr>
            <a:spLocks noGrp="1"/>
          </p:cNvSpPr>
          <p:nvPr>
            <p:ph sz="quarter" idx="14"/>
          </p:nvPr>
        </p:nvSpPr>
        <p:spPr/>
        <p:txBody>
          <a:bodyPr>
            <a:normAutofit/>
          </a:bodyPr>
          <a:lstStyle/>
          <a:p>
            <a:pPr marL="0" indent="0">
              <a:buNone/>
            </a:pPr>
            <a:r>
              <a:rPr lang="en-US" sz="2000" b="1" dirty="0"/>
              <a:t>Confusion Matrix: </a:t>
            </a:r>
            <a:r>
              <a:rPr lang="en-US" sz="2000" b="0" i="0" dirty="0">
                <a:effectLst/>
              </a:rPr>
              <a:t>For classification problems, a confusion matrix provides a detailed breakdown of the model's predictions.</a:t>
            </a:r>
            <a:endParaRPr lang="en-US" sz="2000" dirty="0"/>
          </a:p>
          <a:p>
            <a:pPr marL="0" indent="0">
              <a:buNone/>
            </a:pPr>
            <a:r>
              <a:rPr lang="en-US" sz="2000" b="1" dirty="0"/>
              <a:t>ROC Curve: </a:t>
            </a:r>
            <a:r>
              <a:rPr lang="en-US" sz="2000" b="0" i="0" dirty="0">
                <a:effectLst/>
              </a:rPr>
              <a:t>The ROC curve visualizes the trade-off between true positive rate and false positive rate. </a:t>
            </a:r>
            <a:endParaRPr lang="en-US" sz="2000" dirty="0"/>
          </a:p>
        </p:txBody>
      </p:sp>
    </p:spTree>
    <p:extLst>
      <p:ext uri="{BB962C8B-B14F-4D97-AF65-F5344CB8AC3E}">
        <p14:creationId xmlns:p14="http://schemas.microsoft.com/office/powerpoint/2010/main" val="736341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BE1B0-D5D4-464E-8F02-D9C555AAFC64}"/>
              </a:ext>
            </a:extLst>
          </p:cNvPr>
          <p:cNvSpPr>
            <a:spLocks noGrp="1"/>
          </p:cNvSpPr>
          <p:nvPr>
            <p:ph type="title"/>
          </p:nvPr>
        </p:nvSpPr>
        <p:spPr/>
        <p:txBody>
          <a:bodyPr/>
          <a:lstStyle/>
          <a:p>
            <a:r>
              <a:rPr lang="en-US" dirty="0"/>
              <a:t>6. Choosing the Best Model</a:t>
            </a:r>
          </a:p>
        </p:txBody>
      </p:sp>
      <p:sp>
        <p:nvSpPr>
          <p:cNvPr id="3" name="Content Placeholder 2">
            <a:extLst>
              <a:ext uri="{FF2B5EF4-FFF2-40B4-BE49-F238E27FC236}">
                <a16:creationId xmlns:a16="http://schemas.microsoft.com/office/drawing/2014/main" id="{AC7DE398-C39A-4F36-82BF-45940005EFA0}"/>
              </a:ext>
            </a:extLst>
          </p:cNvPr>
          <p:cNvSpPr>
            <a:spLocks noGrp="1"/>
          </p:cNvSpPr>
          <p:nvPr>
            <p:ph sz="quarter" idx="14"/>
          </p:nvPr>
        </p:nvSpPr>
        <p:spPr/>
        <p:txBody>
          <a:bodyPr/>
          <a:lstStyle/>
          <a:p>
            <a:pPr marL="0" indent="0" algn="l">
              <a:buNone/>
            </a:pPr>
            <a:r>
              <a:rPr lang="en-US" sz="2000" b="1" i="0" dirty="0">
                <a:solidFill>
                  <a:srgbClr val="001D35"/>
                </a:solidFill>
                <a:effectLst/>
              </a:rPr>
              <a:t>Comparing Metrics:</a:t>
            </a:r>
            <a:r>
              <a:rPr lang="en-US" sz="2000" b="0" i="0" dirty="0">
                <a:solidFill>
                  <a:srgbClr val="001D35"/>
                </a:solidFill>
                <a:effectLst/>
              </a:rPr>
              <a:t> Compare the evaluation metrics of different models to choose the one that performs best for your specific problem.</a:t>
            </a:r>
          </a:p>
          <a:p>
            <a:pPr marL="0" indent="0" algn="l">
              <a:buNone/>
            </a:pPr>
            <a:r>
              <a:rPr lang="en-US" sz="2000" b="1" i="0" dirty="0">
                <a:solidFill>
                  <a:srgbClr val="001D35"/>
                </a:solidFill>
                <a:effectLst/>
              </a:rPr>
              <a:t>Hyperparameter Tuning:</a:t>
            </a:r>
            <a:r>
              <a:rPr lang="en-US" sz="2000" b="0" i="0" dirty="0">
                <a:solidFill>
                  <a:srgbClr val="001D35"/>
                </a:solidFill>
                <a:effectLst/>
              </a:rPr>
              <a:t> Fine-tune the hyperparameters of your model to optimize its performance.</a:t>
            </a:r>
          </a:p>
          <a:p>
            <a:endParaRPr lang="en-US" dirty="0"/>
          </a:p>
        </p:txBody>
      </p:sp>
    </p:spTree>
    <p:extLst>
      <p:ext uri="{BB962C8B-B14F-4D97-AF65-F5344CB8AC3E}">
        <p14:creationId xmlns:p14="http://schemas.microsoft.com/office/powerpoint/2010/main" val="2197730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64EDA9-8D6E-C4EA-9C66-8A5FFDFB8DE9}"/>
              </a:ext>
            </a:extLst>
          </p:cNvPr>
          <p:cNvSpPr>
            <a:spLocks noGrp="1"/>
          </p:cNvSpPr>
          <p:nvPr>
            <p:ph type="title"/>
          </p:nvPr>
        </p:nvSpPr>
        <p:spPr/>
        <p:txBody>
          <a:bodyPr anchor="t">
            <a:normAutofit/>
          </a:bodyPr>
          <a:lstStyle/>
          <a:p>
            <a:br>
              <a:rPr lang="en-US" dirty="0"/>
            </a:br>
            <a:r>
              <a:rPr lang="en-US" dirty="0"/>
              <a:t>Timeline</a:t>
            </a:r>
          </a:p>
        </p:txBody>
      </p:sp>
    </p:spTree>
    <p:extLst>
      <p:ext uri="{BB962C8B-B14F-4D97-AF65-F5344CB8AC3E}">
        <p14:creationId xmlns:p14="http://schemas.microsoft.com/office/powerpoint/2010/main" val="2174118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AC221-5947-4BC2-802F-D182EA9DEF68}"/>
              </a:ext>
            </a:extLst>
          </p:cNvPr>
          <p:cNvSpPr>
            <a:spLocks noGrp="1"/>
          </p:cNvSpPr>
          <p:nvPr>
            <p:ph type="title"/>
          </p:nvPr>
        </p:nvSpPr>
        <p:spPr/>
        <p:txBody>
          <a:bodyPr/>
          <a:lstStyle/>
          <a:p>
            <a:r>
              <a:rPr lang="en-US" dirty="0"/>
              <a:t>Machine Learning</a:t>
            </a:r>
          </a:p>
        </p:txBody>
      </p:sp>
      <p:pic>
        <p:nvPicPr>
          <p:cNvPr id="11" name="Picture 2" descr="Machine Learning Implementation in Business [10 Uses Cases]">
            <a:extLst>
              <a:ext uri="{FF2B5EF4-FFF2-40B4-BE49-F238E27FC236}">
                <a16:creationId xmlns:a16="http://schemas.microsoft.com/office/drawing/2014/main" id="{ED9A736B-8CEA-4F60-B25D-8A80E2F2C3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2" t="4161" r="-621" b="4871"/>
          <a:stretch/>
        </p:blipFill>
        <p:spPr bwMode="auto">
          <a:xfrm>
            <a:off x="4478867" y="355600"/>
            <a:ext cx="7382933" cy="6152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406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CC9A7E-3F9E-E938-55B5-C1818A25F64E}"/>
              </a:ext>
            </a:extLst>
          </p:cNvPr>
          <p:cNvSpPr>
            <a:spLocks noGrp="1"/>
          </p:cNvSpPr>
          <p:nvPr>
            <p:ph type="title"/>
          </p:nvPr>
        </p:nvSpPr>
        <p:spPr/>
        <p:txBody>
          <a:bodyPr/>
          <a:lstStyle/>
          <a:p>
            <a:r>
              <a:rPr lang="en-US" dirty="0"/>
              <a:t>Program</a:t>
            </a:r>
          </a:p>
        </p:txBody>
      </p:sp>
      <p:sp>
        <p:nvSpPr>
          <p:cNvPr id="5" name="Content Placeholder 4">
            <a:extLst>
              <a:ext uri="{FF2B5EF4-FFF2-40B4-BE49-F238E27FC236}">
                <a16:creationId xmlns:a16="http://schemas.microsoft.com/office/drawing/2014/main" id="{0CD0C668-0ECC-D48C-072B-50CCFB0AAD79}"/>
              </a:ext>
            </a:extLst>
          </p:cNvPr>
          <p:cNvSpPr>
            <a:spLocks noGrp="1"/>
          </p:cNvSpPr>
          <p:nvPr>
            <p:ph sz="half" idx="2"/>
          </p:nvPr>
        </p:nvSpPr>
        <p:spPr>
          <a:xfrm>
            <a:off x="6330041" y="997350"/>
            <a:ext cx="5311625" cy="5404104"/>
          </a:xfrm>
        </p:spPr>
        <p:txBody>
          <a:bodyPr>
            <a:noAutofit/>
          </a:bodyPr>
          <a:lstStyle/>
          <a:p>
            <a:pPr marL="342900" indent="-342900">
              <a:buFont typeface="Arial" panose="020B0604020202020204" pitchFamily="34" charset="0"/>
              <a:buChar char="•"/>
            </a:pPr>
            <a:r>
              <a:rPr lang="en-US" sz="2000" dirty="0"/>
              <a:t>Kick-Off </a:t>
            </a:r>
          </a:p>
          <a:p>
            <a:pPr marL="1143000" lvl="1">
              <a:buFont typeface="Courier New" panose="02070309020205020404" pitchFamily="49" charset="0"/>
              <a:buChar char="o"/>
            </a:pPr>
            <a:r>
              <a:rPr lang="en-US" sz="2000" dirty="0"/>
              <a:t>Students will be meet their teams and begin planning their project. </a:t>
            </a:r>
          </a:p>
          <a:p>
            <a:pPr marL="342900" indent="-342900">
              <a:buFont typeface="Arial" panose="020B0604020202020204" pitchFamily="34" charset="0"/>
              <a:buChar char="•"/>
            </a:pPr>
            <a:r>
              <a:rPr lang="en-US" sz="2000" dirty="0"/>
              <a:t>4 Workshops </a:t>
            </a:r>
          </a:p>
          <a:p>
            <a:pPr marL="1143000" lvl="1">
              <a:buFont typeface="Courier New" panose="02070309020205020404" pitchFamily="49" charset="0"/>
              <a:buChar char="o"/>
            </a:pPr>
            <a:r>
              <a:rPr lang="en-US" sz="2000" dirty="0"/>
              <a:t>Students will attend guided workshops covering key tools used in data science projects.</a:t>
            </a:r>
          </a:p>
          <a:p>
            <a:pPr marL="342900" indent="-342900">
              <a:buFont typeface="Arial" panose="020B0604020202020204" pitchFamily="34" charset="0"/>
              <a:buChar char="•"/>
            </a:pPr>
            <a:r>
              <a:rPr lang="en-US" sz="2000" dirty="0"/>
              <a:t>Help Sessions </a:t>
            </a:r>
          </a:p>
          <a:p>
            <a:pPr marL="1143000" lvl="1">
              <a:buFont typeface="Courier New" panose="02070309020205020404" pitchFamily="49" charset="0"/>
              <a:buChar char="o"/>
            </a:pPr>
            <a:r>
              <a:rPr lang="en-US" sz="2000" dirty="0" err="1"/>
              <a:t>Data@UCI</a:t>
            </a:r>
            <a:r>
              <a:rPr lang="en-US" sz="2000" dirty="0"/>
              <a:t> will provide mini help sessions following the end each workshop.</a:t>
            </a:r>
          </a:p>
          <a:p>
            <a:pPr marL="342900" indent="-342900">
              <a:buFont typeface="Arial" panose="020B0604020202020204" pitchFamily="34" charset="0"/>
              <a:buChar char="•"/>
            </a:pPr>
            <a:r>
              <a:rPr lang="en-US" sz="2000" dirty="0"/>
              <a:t>Final Presentations </a:t>
            </a:r>
          </a:p>
          <a:p>
            <a:pPr marL="1143000" lvl="1">
              <a:buFont typeface="Courier New" panose="02070309020205020404" pitchFamily="49" charset="0"/>
              <a:buChar char="o"/>
            </a:pPr>
            <a:r>
              <a:rPr lang="en-US" sz="2000" dirty="0"/>
              <a:t>Groups will have the opportunity to present their projects and win prizes.</a:t>
            </a:r>
          </a:p>
        </p:txBody>
      </p:sp>
    </p:spTree>
    <p:extLst>
      <p:ext uri="{BB962C8B-B14F-4D97-AF65-F5344CB8AC3E}">
        <p14:creationId xmlns:p14="http://schemas.microsoft.com/office/powerpoint/2010/main" val="3596853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40A1C6B1-1F32-30FF-A12E-D42C2368474B}"/>
              </a:ext>
            </a:extLst>
          </p:cNvPr>
          <p:cNvGraphicFramePr>
            <a:graphicFrameLocks noGrp="1"/>
          </p:cNvGraphicFramePr>
          <p:nvPr>
            <p:ph sz="half" idx="2"/>
            <p:extLst>
              <p:ext uri="{D42A27DB-BD31-4B8C-83A1-F6EECF244321}">
                <p14:modId xmlns:p14="http://schemas.microsoft.com/office/powerpoint/2010/main" val="2709876532"/>
              </p:ext>
            </p:extLst>
          </p:nvPr>
        </p:nvGraphicFramePr>
        <p:xfrm>
          <a:off x="922564" y="849086"/>
          <a:ext cx="10335986" cy="5156891"/>
        </p:xfrm>
        <a:graphic>
          <a:graphicData uri="http://schemas.openxmlformats.org/drawingml/2006/table">
            <a:tbl>
              <a:tblPr firstRow="1" bandRow="1">
                <a:tableStyleId>{8799B23B-EC83-4686-B30A-512413B5E67A}</a:tableStyleId>
              </a:tblPr>
              <a:tblGrid>
                <a:gridCol w="5167993">
                  <a:extLst>
                    <a:ext uri="{9D8B030D-6E8A-4147-A177-3AD203B41FA5}">
                      <a16:colId xmlns:a16="http://schemas.microsoft.com/office/drawing/2014/main" val="4128958966"/>
                    </a:ext>
                  </a:extLst>
                </a:gridCol>
                <a:gridCol w="5167993">
                  <a:extLst>
                    <a:ext uri="{9D8B030D-6E8A-4147-A177-3AD203B41FA5}">
                      <a16:colId xmlns:a16="http://schemas.microsoft.com/office/drawing/2014/main" val="3262970615"/>
                    </a:ext>
                  </a:extLst>
                </a:gridCol>
              </a:tblGrid>
              <a:tr h="380890">
                <a:tc>
                  <a:txBody>
                    <a:bodyPr/>
                    <a:lstStyle/>
                    <a:p>
                      <a:pPr algn="ctr"/>
                      <a:r>
                        <a:rPr lang="en-US" dirty="0">
                          <a:solidFill>
                            <a:schemeClr val="tx1"/>
                          </a:solidFill>
                          <a:latin typeface="+mn-lt"/>
                        </a:rPr>
                        <a:t>Week</a:t>
                      </a:r>
                    </a:p>
                  </a:txBody>
                  <a:tcPr/>
                </a:tc>
                <a:tc>
                  <a:txBody>
                    <a:bodyPr/>
                    <a:lstStyle/>
                    <a:p>
                      <a:pPr algn="ctr"/>
                      <a:r>
                        <a:rPr lang="en-US" dirty="0">
                          <a:solidFill>
                            <a:schemeClr val="tx1"/>
                          </a:solidFill>
                          <a:latin typeface="+mn-lt"/>
                        </a:rPr>
                        <a:t>Timeline</a:t>
                      </a:r>
                    </a:p>
                  </a:txBody>
                  <a:tcPr/>
                </a:tc>
                <a:extLst>
                  <a:ext uri="{0D108BD9-81ED-4DB2-BD59-A6C34878D82A}">
                    <a16:rowId xmlns:a16="http://schemas.microsoft.com/office/drawing/2014/main" val="2105269360"/>
                  </a:ext>
                </a:extLst>
              </a:tr>
              <a:tr h="380890">
                <a:tc>
                  <a:txBody>
                    <a:bodyPr/>
                    <a:lstStyle/>
                    <a:p>
                      <a:pPr algn="ctr"/>
                      <a:r>
                        <a:rPr lang="en-US" dirty="0">
                          <a:solidFill>
                            <a:schemeClr val="tx1"/>
                          </a:solidFill>
                          <a:latin typeface="+mn-lt"/>
                        </a:rPr>
                        <a:t>Week 1 (1/6-1/12)</a:t>
                      </a:r>
                    </a:p>
                  </a:txBody>
                  <a:tcPr/>
                </a:tc>
                <a:tc>
                  <a:txBody>
                    <a:bodyPr/>
                    <a:lstStyle/>
                    <a:p>
                      <a:pPr algn="ctr"/>
                      <a:r>
                        <a:rPr lang="en-US" dirty="0">
                          <a:solidFill>
                            <a:schemeClr val="tx1"/>
                          </a:solidFill>
                        </a:rPr>
                        <a:t>Regular Event: Info Session for Mentees</a:t>
                      </a:r>
                      <a:endParaRPr lang="en-US" dirty="0">
                        <a:solidFill>
                          <a:schemeClr val="tx1"/>
                        </a:solidFill>
                        <a:latin typeface="+mn-lt"/>
                      </a:endParaRPr>
                    </a:p>
                  </a:txBody>
                  <a:tcPr/>
                </a:tc>
                <a:extLst>
                  <a:ext uri="{0D108BD9-81ED-4DB2-BD59-A6C34878D82A}">
                    <a16:rowId xmlns:a16="http://schemas.microsoft.com/office/drawing/2014/main" val="1028166694"/>
                  </a:ext>
                </a:extLst>
              </a:tr>
              <a:tr h="380890">
                <a:tc>
                  <a:txBody>
                    <a:bodyPr/>
                    <a:lstStyle/>
                    <a:p>
                      <a:pPr algn="ctr"/>
                      <a:r>
                        <a:rPr lang="en-US" dirty="0">
                          <a:solidFill>
                            <a:schemeClr val="tx1"/>
                          </a:solidFill>
                          <a:latin typeface="+mn-lt"/>
                        </a:rPr>
                        <a:t>Week 2 (</a:t>
                      </a:r>
                      <a:r>
                        <a:rPr lang="en-US" dirty="0">
                          <a:solidFill>
                            <a:schemeClr val="tx1"/>
                          </a:solidFill>
                        </a:rPr>
                        <a:t>1/13 - 1/19)</a:t>
                      </a:r>
                      <a:endParaRPr lang="en-US" dirty="0">
                        <a:solidFill>
                          <a:schemeClr val="tx1"/>
                        </a:solidFill>
                        <a:latin typeface="+mn-lt"/>
                      </a:endParaRPr>
                    </a:p>
                  </a:txBody>
                  <a:tcPr/>
                </a:tc>
                <a:tc>
                  <a:txBody>
                    <a:bodyPr/>
                    <a:lstStyle/>
                    <a:p>
                      <a:pPr algn="ctr"/>
                      <a:r>
                        <a:rPr lang="en-US" dirty="0">
                          <a:solidFill>
                            <a:schemeClr val="tx1"/>
                          </a:solidFill>
                        </a:rPr>
                        <a:t>Regular Event : Project Kick-Off </a:t>
                      </a:r>
                      <a:endParaRPr lang="en-US" dirty="0">
                        <a:solidFill>
                          <a:schemeClr val="tx1"/>
                        </a:solidFill>
                        <a:latin typeface="+mn-lt"/>
                      </a:endParaRPr>
                    </a:p>
                  </a:txBody>
                  <a:tcPr/>
                </a:tc>
                <a:extLst>
                  <a:ext uri="{0D108BD9-81ED-4DB2-BD59-A6C34878D82A}">
                    <a16:rowId xmlns:a16="http://schemas.microsoft.com/office/drawing/2014/main" val="4096370790"/>
                  </a:ext>
                </a:extLst>
              </a:tr>
              <a:tr h="657427">
                <a:tc>
                  <a:txBody>
                    <a:bodyPr/>
                    <a:lstStyle/>
                    <a:p>
                      <a:pPr algn="ctr"/>
                      <a:r>
                        <a:rPr lang="en-US" dirty="0">
                          <a:solidFill>
                            <a:schemeClr val="tx1"/>
                          </a:solidFill>
                        </a:rPr>
                        <a:t>Week 3 (1/20 - 1/26)</a:t>
                      </a:r>
                      <a:endParaRPr lang="en-US" dirty="0">
                        <a:solidFill>
                          <a:schemeClr val="tx1"/>
                        </a:solidFill>
                        <a:latin typeface="+mn-lt"/>
                      </a:endParaRPr>
                    </a:p>
                  </a:txBody>
                  <a:tcPr/>
                </a:tc>
                <a:tc>
                  <a:txBody>
                    <a:bodyPr/>
                    <a:lstStyle/>
                    <a:p>
                      <a:pPr algn="ctr"/>
                      <a:r>
                        <a:rPr lang="en-US" dirty="0">
                          <a:solidFill>
                            <a:schemeClr val="tx1"/>
                          </a:solidFill>
                        </a:rPr>
                        <a:t>Thursday - Workshop 1: Tour of Notebooks/Environments/IDEs + Help Session</a:t>
                      </a:r>
                      <a:endParaRPr lang="en-US" dirty="0">
                        <a:solidFill>
                          <a:schemeClr val="tx1"/>
                        </a:solidFill>
                        <a:latin typeface="+mn-lt"/>
                      </a:endParaRPr>
                    </a:p>
                  </a:txBody>
                  <a:tcPr/>
                </a:tc>
                <a:extLst>
                  <a:ext uri="{0D108BD9-81ED-4DB2-BD59-A6C34878D82A}">
                    <a16:rowId xmlns:a16="http://schemas.microsoft.com/office/drawing/2014/main" val="4086012607"/>
                  </a:ext>
                </a:extLst>
              </a:tr>
              <a:tr h="657427">
                <a:tc>
                  <a:txBody>
                    <a:bodyPr/>
                    <a:lstStyle/>
                    <a:p>
                      <a:pPr algn="ctr"/>
                      <a:r>
                        <a:rPr lang="en-US" dirty="0">
                          <a:solidFill>
                            <a:schemeClr val="tx1"/>
                          </a:solidFill>
                        </a:rPr>
                        <a:t>Week 4 (1/27-2/2) </a:t>
                      </a:r>
                      <a:endParaRPr lang="en-US" dirty="0">
                        <a:solidFill>
                          <a:schemeClr val="tx1"/>
                        </a:solidFill>
                        <a:latin typeface="+mn-lt"/>
                      </a:endParaRPr>
                    </a:p>
                  </a:txBody>
                  <a:tcPr/>
                </a:tc>
                <a:tc>
                  <a:txBody>
                    <a:bodyPr/>
                    <a:lstStyle/>
                    <a:p>
                      <a:pPr algn="ctr"/>
                      <a:r>
                        <a:rPr lang="en-US" dirty="0">
                          <a:solidFill>
                            <a:schemeClr val="tx1"/>
                          </a:solidFill>
                        </a:rPr>
                        <a:t>Thursday - Workshop 2: Data Exploration (Pandas &amp; Feature Selection) + Help Session</a:t>
                      </a:r>
                      <a:endParaRPr lang="en-US" dirty="0">
                        <a:solidFill>
                          <a:schemeClr val="tx1"/>
                        </a:solidFill>
                        <a:latin typeface="+mn-lt"/>
                      </a:endParaRPr>
                    </a:p>
                  </a:txBody>
                  <a:tcPr/>
                </a:tc>
                <a:extLst>
                  <a:ext uri="{0D108BD9-81ED-4DB2-BD59-A6C34878D82A}">
                    <a16:rowId xmlns:a16="http://schemas.microsoft.com/office/drawing/2014/main" val="1292550927"/>
                  </a:ext>
                </a:extLst>
              </a:tr>
              <a:tr h="657427">
                <a:tc>
                  <a:txBody>
                    <a:bodyPr/>
                    <a:lstStyle/>
                    <a:p>
                      <a:pPr algn="ctr"/>
                      <a:r>
                        <a:rPr lang="en-US" dirty="0">
                          <a:solidFill>
                            <a:schemeClr val="tx1"/>
                          </a:solidFill>
                          <a:highlight>
                            <a:srgbClr val="FFFF00"/>
                          </a:highlight>
                        </a:rPr>
                        <a:t>Week 5 (2/3 - 2/9) </a:t>
                      </a:r>
                      <a:endParaRPr lang="en-US" dirty="0">
                        <a:solidFill>
                          <a:schemeClr val="tx1"/>
                        </a:solidFill>
                        <a:highlight>
                          <a:srgbClr val="FFFF00"/>
                        </a:highlight>
                        <a:latin typeface="+mn-lt"/>
                      </a:endParaRPr>
                    </a:p>
                  </a:txBody>
                  <a:tcPr/>
                </a:tc>
                <a:tc>
                  <a:txBody>
                    <a:bodyPr/>
                    <a:lstStyle/>
                    <a:p>
                      <a:pPr algn="ctr"/>
                      <a:r>
                        <a:rPr lang="en-US" dirty="0">
                          <a:solidFill>
                            <a:schemeClr val="tx1"/>
                          </a:solidFill>
                          <a:highlight>
                            <a:srgbClr val="FFFF00"/>
                          </a:highlight>
                        </a:rPr>
                        <a:t>Thursday - Workshop 3: Machine Learning (Scikit-Learn &amp; Model Evaluation) + Help Session</a:t>
                      </a:r>
                      <a:endParaRPr lang="en-US" dirty="0">
                        <a:solidFill>
                          <a:schemeClr val="tx1"/>
                        </a:solidFill>
                        <a:highlight>
                          <a:srgbClr val="FFFF00"/>
                        </a:highlight>
                        <a:latin typeface="+mn-lt"/>
                      </a:endParaRPr>
                    </a:p>
                  </a:txBody>
                  <a:tcPr/>
                </a:tc>
                <a:extLst>
                  <a:ext uri="{0D108BD9-81ED-4DB2-BD59-A6C34878D82A}">
                    <a16:rowId xmlns:a16="http://schemas.microsoft.com/office/drawing/2014/main" val="3691906910"/>
                  </a:ext>
                </a:extLst>
              </a:tr>
              <a:tr h="380890">
                <a:tc>
                  <a:txBody>
                    <a:bodyPr/>
                    <a:lstStyle/>
                    <a:p>
                      <a:pPr algn="ctr"/>
                      <a:r>
                        <a:rPr lang="en-US" dirty="0">
                          <a:solidFill>
                            <a:schemeClr val="tx1"/>
                          </a:solidFill>
                        </a:rPr>
                        <a:t>Week 6 (2/10 - 2/16) </a:t>
                      </a:r>
                      <a:endParaRPr lang="en-US" dirty="0">
                        <a:solidFill>
                          <a:schemeClr val="tx1"/>
                        </a:solidFill>
                        <a:latin typeface="+mn-lt"/>
                      </a:endParaRPr>
                    </a:p>
                  </a:txBody>
                  <a:tcPr/>
                </a:tc>
                <a:tc>
                  <a:txBody>
                    <a:bodyPr/>
                    <a:lstStyle/>
                    <a:p>
                      <a:pPr algn="ctr"/>
                      <a:r>
                        <a:rPr lang="en-US" dirty="0">
                          <a:solidFill>
                            <a:schemeClr val="tx1"/>
                          </a:solidFill>
                        </a:rPr>
                        <a:t>Thursday - Collaboration with </a:t>
                      </a:r>
                      <a:r>
                        <a:rPr lang="en-US" dirty="0" err="1">
                          <a:solidFill>
                            <a:schemeClr val="tx1"/>
                          </a:solidFill>
                        </a:rPr>
                        <a:t>Design@UCI</a:t>
                      </a:r>
                      <a:r>
                        <a:rPr lang="en-US" dirty="0">
                          <a:solidFill>
                            <a:schemeClr val="tx1"/>
                          </a:solidFill>
                        </a:rPr>
                        <a:t> (tentative + midterms) </a:t>
                      </a:r>
                      <a:endParaRPr lang="en-US" dirty="0">
                        <a:solidFill>
                          <a:schemeClr val="tx1"/>
                        </a:solidFill>
                        <a:latin typeface="+mn-lt"/>
                      </a:endParaRPr>
                    </a:p>
                  </a:txBody>
                  <a:tcPr/>
                </a:tc>
                <a:extLst>
                  <a:ext uri="{0D108BD9-81ED-4DB2-BD59-A6C34878D82A}">
                    <a16:rowId xmlns:a16="http://schemas.microsoft.com/office/drawing/2014/main" val="2566631630"/>
                  </a:ext>
                </a:extLst>
              </a:tr>
              <a:tr h="380890">
                <a:tc>
                  <a:txBody>
                    <a:bodyPr/>
                    <a:lstStyle/>
                    <a:p>
                      <a:pPr algn="ctr"/>
                      <a:r>
                        <a:rPr lang="en-US" dirty="0">
                          <a:solidFill>
                            <a:schemeClr val="tx1"/>
                          </a:solidFill>
                        </a:rPr>
                        <a:t>Week 7 (2/17 - 2/21) </a:t>
                      </a:r>
                      <a:endParaRPr lang="en-US" dirty="0">
                        <a:solidFill>
                          <a:schemeClr val="tx1"/>
                        </a:solidFill>
                        <a:latin typeface="+mn-lt"/>
                      </a:endParaRPr>
                    </a:p>
                  </a:txBody>
                  <a:tcPr/>
                </a:tc>
                <a:tc>
                  <a:txBody>
                    <a:bodyPr/>
                    <a:lstStyle/>
                    <a:p>
                      <a:pPr algn="ctr"/>
                      <a:r>
                        <a:rPr lang="en-US" dirty="0">
                          <a:solidFill>
                            <a:schemeClr val="tx1"/>
                          </a:solidFill>
                        </a:rPr>
                        <a:t>Thursday - Workshop 4: Data Visualization (Power BI or similar) + Help Session </a:t>
                      </a:r>
                      <a:endParaRPr lang="en-US" dirty="0">
                        <a:solidFill>
                          <a:schemeClr val="tx1"/>
                        </a:solidFill>
                        <a:latin typeface="+mn-lt"/>
                      </a:endParaRPr>
                    </a:p>
                  </a:txBody>
                  <a:tcPr/>
                </a:tc>
                <a:extLst>
                  <a:ext uri="{0D108BD9-81ED-4DB2-BD59-A6C34878D82A}">
                    <a16:rowId xmlns:a16="http://schemas.microsoft.com/office/drawing/2014/main" val="1979221210"/>
                  </a:ext>
                </a:extLst>
              </a:tr>
              <a:tr h="380890">
                <a:tc>
                  <a:txBody>
                    <a:bodyPr/>
                    <a:lstStyle/>
                    <a:p>
                      <a:pPr algn="ctr"/>
                      <a:r>
                        <a:rPr lang="en-US" dirty="0">
                          <a:solidFill>
                            <a:schemeClr val="tx1"/>
                          </a:solidFill>
                        </a:rPr>
                        <a:t>Week 8 (2/24 - 3/1) </a:t>
                      </a:r>
                      <a:endParaRPr lang="en-US" dirty="0">
                        <a:solidFill>
                          <a:schemeClr val="tx1"/>
                        </a:solidFill>
                        <a:latin typeface="+mn-lt"/>
                      </a:endParaRPr>
                    </a:p>
                  </a:txBody>
                  <a:tcPr/>
                </a:tc>
                <a:tc>
                  <a:txBody>
                    <a:bodyPr/>
                    <a:lstStyle/>
                    <a:p>
                      <a:pPr algn="ctr"/>
                      <a:r>
                        <a:rPr lang="en-US" dirty="0">
                          <a:solidFill>
                            <a:schemeClr val="tx1"/>
                          </a:solidFill>
                        </a:rPr>
                        <a:t>Thursday - Final Winter Project Help Session</a:t>
                      </a:r>
                      <a:endParaRPr lang="en-US" dirty="0">
                        <a:solidFill>
                          <a:schemeClr val="tx1"/>
                        </a:solidFill>
                        <a:latin typeface="+mn-lt"/>
                      </a:endParaRPr>
                    </a:p>
                  </a:txBody>
                  <a:tcPr/>
                </a:tc>
                <a:extLst>
                  <a:ext uri="{0D108BD9-81ED-4DB2-BD59-A6C34878D82A}">
                    <a16:rowId xmlns:a16="http://schemas.microsoft.com/office/drawing/2014/main" val="924230321"/>
                  </a:ext>
                </a:extLst>
              </a:tr>
              <a:tr h="380890">
                <a:tc>
                  <a:txBody>
                    <a:bodyPr/>
                    <a:lstStyle/>
                    <a:p>
                      <a:pPr algn="ctr"/>
                      <a:r>
                        <a:rPr lang="en-US" dirty="0">
                          <a:solidFill>
                            <a:schemeClr val="tx1"/>
                          </a:solidFill>
                        </a:rPr>
                        <a:t>Week 9 (3/3 - 3/9) </a:t>
                      </a:r>
                      <a:endParaRPr lang="en-US" dirty="0">
                        <a:solidFill>
                          <a:schemeClr val="tx1"/>
                        </a:solidFill>
                        <a:latin typeface="+mn-lt"/>
                      </a:endParaRPr>
                    </a:p>
                  </a:txBody>
                  <a:tcPr/>
                </a:tc>
                <a:tc>
                  <a:txBody>
                    <a:bodyPr/>
                    <a:lstStyle/>
                    <a:p>
                      <a:pPr algn="ctr"/>
                      <a:r>
                        <a:rPr lang="en-US" dirty="0">
                          <a:solidFill>
                            <a:schemeClr val="tx1"/>
                          </a:solidFill>
                        </a:rPr>
                        <a:t>Thursday - Final Presentations</a:t>
                      </a:r>
                      <a:endParaRPr lang="en-US" dirty="0">
                        <a:solidFill>
                          <a:schemeClr val="tx1"/>
                        </a:solidFill>
                        <a:latin typeface="+mn-lt"/>
                      </a:endParaRPr>
                    </a:p>
                  </a:txBody>
                  <a:tcPr/>
                </a:tc>
                <a:extLst>
                  <a:ext uri="{0D108BD9-81ED-4DB2-BD59-A6C34878D82A}">
                    <a16:rowId xmlns:a16="http://schemas.microsoft.com/office/drawing/2014/main" val="1498833577"/>
                  </a:ext>
                </a:extLst>
              </a:tr>
            </a:tbl>
          </a:graphicData>
        </a:graphic>
      </p:graphicFrame>
    </p:spTree>
    <p:extLst>
      <p:ext uri="{BB962C8B-B14F-4D97-AF65-F5344CB8AC3E}">
        <p14:creationId xmlns:p14="http://schemas.microsoft.com/office/powerpoint/2010/main" val="16129352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45F456-975F-95A1-BB41-47F5B1777980}"/>
              </a:ext>
            </a:extLst>
          </p:cNvPr>
          <p:cNvSpPr>
            <a:spLocks noGrp="1"/>
          </p:cNvSpPr>
          <p:nvPr>
            <p:ph type="title"/>
          </p:nvPr>
        </p:nvSpPr>
        <p:spPr/>
        <p:txBody>
          <a:bodyPr anchor="t">
            <a:normAutofit/>
          </a:bodyPr>
          <a:lstStyle/>
          <a:p>
            <a:br>
              <a:rPr lang="en-US" dirty="0"/>
            </a:br>
            <a:r>
              <a:rPr lang="en-US" dirty="0"/>
              <a:t>Deliverables</a:t>
            </a:r>
          </a:p>
        </p:txBody>
      </p:sp>
    </p:spTree>
    <p:extLst>
      <p:ext uri="{BB962C8B-B14F-4D97-AF65-F5344CB8AC3E}">
        <p14:creationId xmlns:p14="http://schemas.microsoft.com/office/powerpoint/2010/main" val="610624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B8AEA534-F8B3-01C7-03E6-773FC9EE489B}"/>
              </a:ext>
            </a:extLst>
          </p:cNvPr>
          <p:cNvGraphicFramePr>
            <a:graphicFrameLocks/>
          </p:cNvGraphicFramePr>
          <p:nvPr>
            <p:extLst>
              <p:ext uri="{D42A27DB-BD31-4B8C-83A1-F6EECF244321}">
                <p14:modId xmlns:p14="http://schemas.microsoft.com/office/powerpoint/2010/main" val="1327995452"/>
              </p:ext>
            </p:extLst>
          </p:nvPr>
        </p:nvGraphicFramePr>
        <p:xfrm>
          <a:off x="927462" y="1102179"/>
          <a:ext cx="10335986" cy="4638511"/>
        </p:xfrm>
        <a:graphic>
          <a:graphicData uri="http://schemas.openxmlformats.org/drawingml/2006/table">
            <a:tbl>
              <a:tblPr firstRow="1" bandRow="1">
                <a:tableStyleId>{8799B23B-EC83-4686-B30A-512413B5E67A}</a:tableStyleId>
              </a:tblPr>
              <a:tblGrid>
                <a:gridCol w="5167993">
                  <a:extLst>
                    <a:ext uri="{9D8B030D-6E8A-4147-A177-3AD203B41FA5}">
                      <a16:colId xmlns:a16="http://schemas.microsoft.com/office/drawing/2014/main" val="4128958966"/>
                    </a:ext>
                  </a:extLst>
                </a:gridCol>
                <a:gridCol w="5167993">
                  <a:extLst>
                    <a:ext uri="{9D8B030D-6E8A-4147-A177-3AD203B41FA5}">
                      <a16:colId xmlns:a16="http://schemas.microsoft.com/office/drawing/2014/main" val="3262970615"/>
                    </a:ext>
                  </a:extLst>
                </a:gridCol>
              </a:tblGrid>
              <a:tr h="380890">
                <a:tc>
                  <a:txBody>
                    <a:bodyPr/>
                    <a:lstStyle/>
                    <a:p>
                      <a:pPr algn="ctr"/>
                      <a:r>
                        <a:rPr lang="en-US" dirty="0">
                          <a:solidFill>
                            <a:schemeClr val="tx1"/>
                          </a:solidFill>
                          <a:latin typeface="+mn-lt"/>
                        </a:rPr>
                        <a:t>Week</a:t>
                      </a:r>
                    </a:p>
                  </a:txBody>
                  <a:tcPr/>
                </a:tc>
                <a:tc>
                  <a:txBody>
                    <a:bodyPr/>
                    <a:lstStyle/>
                    <a:p>
                      <a:pPr algn="ctr"/>
                      <a:r>
                        <a:rPr lang="en-US" dirty="0">
                          <a:solidFill>
                            <a:schemeClr val="tx1"/>
                          </a:solidFill>
                          <a:latin typeface="+mn-lt"/>
                        </a:rPr>
                        <a:t>Deliverable</a:t>
                      </a:r>
                    </a:p>
                  </a:txBody>
                  <a:tcPr/>
                </a:tc>
                <a:extLst>
                  <a:ext uri="{0D108BD9-81ED-4DB2-BD59-A6C34878D82A}">
                    <a16:rowId xmlns:a16="http://schemas.microsoft.com/office/drawing/2014/main" val="2105269360"/>
                  </a:ext>
                </a:extLst>
              </a:tr>
              <a:tr h="380890">
                <a:tc>
                  <a:txBody>
                    <a:bodyPr/>
                    <a:lstStyle/>
                    <a:p>
                      <a:pPr algn="ctr"/>
                      <a:r>
                        <a:rPr lang="en-US" dirty="0">
                          <a:solidFill>
                            <a:schemeClr val="tx1"/>
                          </a:solidFill>
                          <a:latin typeface="+mn-lt"/>
                        </a:rPr>
                        <a:t>Week 1 (1/6-1/12)</a:t>
                      </a:r>
                    </a:p>
                  </a:txBody>
                  <a:tcPr/>
                </a:tc>
                <a:tc>
                  <a:txBody>
                    <a:bodyPr/>
                    <a:lstStyle/>
                    <a:p>
                      <a:pPr algn="ctr"/>
                      <a:r>
                        <a:rPr lang="en-US" dirty="0">
                          <a:solidFill>
                            <a:schemeClr val="tx1"/>
                          </a:solidFill>
                          <a:latin typeface="+mn-lt"/>
                        </a:rPr>
                        <a:t>Commitment</a:t>
                      </a:r>
                    </a:p>
                  </a:txBody>
                  <a:tcPr/>
                </a:tc>
                <a:extLst>
                  <a:ext uri="{0D108BD9-81ED-4DB2-BD59-A6C34878D82A}">
                    <a16:rowId xmlns:a16="http://schemas.microsoft.com/office/drawing/2014/main" val="1028166694"/>
                  </a:ext>
                </a:extLst>
              </a:tr>
              <a:tr h="380890">
                <a:tc>
                  <a:txBody>
                    <a:bodyPr/>
                    <a:lstStyle/>
                    <a:p>
                      <a:pPr algn="ctr"/>
                      <a:r>
                        <a:rPr lang="en-US" dirty="0">
                          <a:solidFill>
                            <a:schemeClr val="tx1"/>
                          </a:solidFill>
                          <a:latin typeface="+mn-lt"/>
                        </a:rPr>
                        <a:t>Week 2 (</a:t>
                      </a:r>
                      <a:r>
                        <a:rPr lang="en-US" dirty="0">
                          <a:solidFill>
                            <a:schemeClr val="tx1"/>
                          </a:solidFill>
                        </a:rPr>
                        <a:t>1/13 - 1/19)</a:t>
                      </a:r>
                      <a:endParaRPr lang="en-US" dirty="0">
                        <a:solidFill>
                          <a:schemeClr val="tx1"/>
                        </a:solidFill>
                        <a:latin typeface="+mn-lt"/>
                      </a:endParaRPr>
                    </a:p>
                  </a:txBody>
                  <a:tcPr/>
                </a:tc>
                <a:tc>
                  <a:txBody>
                    <a:bodyPr/>
                    <a:lstStyle/>
                    <a:p>
                      <a:pPr algn="ctr"/>
                      <a:r>
                        <a:rPr lang="en-US" dirty="0">
                          <a:solidFill>
                            <a:schemeClr val="tx1"/>
                          </a:solidFill>
                          <a:latin typeface="+mn-lt"/>
                        </a:rPr>
                        <a:t>Meeting Series</a:t>
                      </a:r>
                    </a:p>
                  </a:txBody>
                  <a:tcPr/>
                </a:tc>
                <a:extLst>
                  <a:ext uri="{0D108BD9-81ED-4DB2-BD59-A6C34878D82A}">
                    <a16:rowId xmlns:a16="http://schemas.microsoft.com/office/drawing/2014/main" val="4096370790"/>
                  </a:ext>
                </a:extLst>
              </a:tr>
              <a:tr h="657427">
                <a:tc>
                  <a:txBody>
                    <a:bodyPr/>
                    <a:lstStyle/>
                    <a:p>
                      <a:pPr algn="ctr"/>
                      <a:r>
                        <a:rPr lang="en-US" dirty="0">
                          <a:solidFill>
                            <a:schemeClr val="tx1"/>
                          </a:solidFill>
                        </a:rPr>
                        <a:t>Week 3 (1/20 - 1/26)</a:t>
                      </a:r>
                      <a:endParaRPr lang="en-US" dirty="0">
                        <a:solidFill>
                          <a:schemeClr val="tx1"/>
                        </a:solidFill>
                        <a:latin typeface="+mn-lt"/>
                      </a:endParaRPr>
                    </a:p>
                  </a:txBody>
                  <a:tcPr/>
                </a:tc>
                <a:tc>
                  <a:txBody>
                    <a:bodyPr/>
                    <a:lstStyle/>
                    <a:p>
                      <a:pPr algn="ctr"/>
                      <a:r>
                        <a:rPr lang="en-US" dirty="0">
                          <a:solidFill>
                            <a:schemeClr val="tx1"/>
                          </a:solidFill>
                        </a:rPr>
                        <a:t>Jupyter Notebooks</a:t>
                      </a:r>
                      <a:endParaRPr lang="en-US" dirty="0">
                        <a:solidFill>
                          <a:schemeClr val="tx1"/>
                        </a:solidFill>
                        <a:latin typeface="+mn-lt"/>
                      </a:endParaRPr>
                    </a:p>
                  </a:txBody>
                  <a:tcPr/>
                </a:tc>
                <a:extLst>
                  <a:ext uri="{0D108BD9-81ED-4DB2-BD59-A6C34878D82A}">
                    <a16:rowId xmlns:a16="http://schemas.microsoft.com/office/drawing/2014/main" val="4086012607"/>
                  </a:ext>
                </a:extLst>
              </a:tr>
              <a:tr h="657427">
                <a:tc>
                  <a:txBody>
                    <a:bodyPr/>
                    <a:lstStyle/>
                    <a:p>
                      <a:pPr algn="ctr"/>
                      <a:r>
                        <a:rPr lang="en-US" dirty="0">
                          <a:solidFill>
                            <a:schemeClr val="tx1"/>
                          </a:solidFill>
                        </a:rPr>
                        <a:t>Week 4 (1/27-2/2) </a:t>
                      </a:r>
                      <a:endParaRPr lang="en-US" dirty="0">
                        <a:solidFill>
                          <a:schemeClr val="tx1"/>
                        </a:solidFill>
                        <a:latin typeface="+mn-lt"/>
                      </a:endParaRPr>
                    </a:p>
                  </a:txBody>
                  <a:tcPr/>
                </a:tc>
                <a:tc>
                  <a:txBody>
                    <a:bodyPr/>
                    <a:lstStyle/>
                    <a:p>
                      <a:pPr algn="ctr"/>
                      <a:r>
                        <a:rPr lang="en-US" dirty="0">
                          <a:solidFill>
                            <a:schemeClr val="tx1"/>
                          </a:solidFill>
                        </a:rPr>
                        <a:t>Exploratory Data Analyses</a:t>
                      </a:r>
                      <a:endParaRPr lang="en-US" dirty="0">
                        <a:solidFill>
                          <a:schemeClr val="tx1"/>
                        </a:solidFill>
                        <a:latin typeface="+mn-lt"/>
                      </a:endParaRPr>
                    </a:p>
                  </a:txBody>
                  <a:tcPr/>
                </a:tc>
                <a:extLst>
                  <a:ext uri="{0D108BD9-81ED-4DB2-BD59-A6C34878D82A}">
                    <a16:rowId xmlns:a16="http://schemas.microsoft.com/office/drawing/2014/main" val="1292550927"/>
                  </a:ext>
                </a:extLst>
              </a:tr>
              <a:tr h="657427">
                <a:tc>
                  <a:txBody>
                    <a:bodyPr/>
                    <a:lstStyle/>
                    <a:p>
                      <a:pPr algn="ctr"/>
                      <a:r>
                        <a:rPr lang="en-US" dirty="0">
                          <a:solidFill>
                            <a:schemeClr val="tx1"/>
                          </a:solidFill>
                          <a:highlight>
                            <a:srgbClr val="FFFF00"/>
                          </a:highlight>
                        </a:rPr>
                        <a:t>Week 5 (2/3 - 2/9) </a:t>
                      </a:r>
                      <a:endParaRPr lang="en-US" dirty="0">
                        <a:solidFill>
                          <a:schemeClr val="tx1"/>
                        </a:solidFill>
                        <a:highlight>
                          <a:srgbClr val="FFFF00"/>
                        </a:highlight>
                        <a:latin typeface="+mn-lt"/>
                      </a:endParaRPr>
                    </a:p>
                  </a:txBody>
                  <a:tcPr/>
                </a:tc>
                <a:tc>
                  <a:txBody>
                    <a:bodyPr/>
                    <a:lstStyle/>
                    <a:p>
                      <a:pPr algn="ctr"/>
                      <a:r>
                        <a:rPr lang="en-US" dirty="0">
                          <a:solidFill>
                            <a:schemeClr val="tx1"/>
                          </a:solidFill>
                          <a:highlight>
                            <a:srgbClr val="FFFF00"/>
                          </a:highlight>
                        </a:rPr>
                        <a:t>Machine Learning</a:t>
                      </a:r>
                      <a:endParaRPr lang="en-US" dirty="0">
                        <a:solidFill>
                          <a:schemeClr val="tx1"/>
                        </a:solidFill>
                        <a:highlight>
                          <a:srgbClr val="FFFF00"/>
                        </a:highlight>
                        <a:latin typeface="+mn-lt"/>
                      </a:endParaRPr>
                    </a:p>
                  </a:txBody>
                  <a:tcPr/>
                </a:tc>
                <a:extLst>
                  <a:ext uri="{0D108BD9-81ED-4DB2-BD59-A6C34878D82A}">
                    <a16:rowId xmlns:a16="http://schemas.microsoft.com/office/drawing/2014/main" val="3691906910"/>
                  </a:ext>
                </a:extLst>
              </a:tr>
              <a:tr h="380890">
                <a:tc>
                  <a:txBody>
                    <a:bodyPr/>
                    <a:lstStyle/>
                    <a:p>
                      <a:pPr algn="ctr"/>
                      <a:r>
                        <a:rPr lang="en-US" dirty="0">
                          <a:solidFill>
                            <a:schemeClr val="tx1"/>
                          </a:solidFill>
                        </a:rPr>
                        <a:t>Week 6 (2/10 - 2/16) </a:t>
                      </a:r>
                      <a:endParaRPr lang="en-US" dirty="0">
                        <a:solidFill>
                          <a:schemeClr val="tx1"/>
                        </a:solidFill>
                        <a:latin typeface="+mn-lt"/>
                      </a:endParaRPr>
                    </a:p>
                  </a:txBody>
                  <a:tcPr/>
                </a:tc>
                <a:tc>
                  <a:txBody>
                    <a:bodyPr/>
                    <a:lstStyle/>
                    <a:p>
                      <a:pPr algn="ctr"/>
                      <a:r>
                        <a:rPr lang="en-US" dirty="0">
                          <a:solidFill>
                            <a:schemeClr val="tx1"/>
                          </a:solidFill>
                        </a:rPr>
                        <a:t>Design</a:t>
                      </a:r>
                      <a:endParaRPr lang="en-US" dirty="0">
                        <a:solidFill>
                          <a:schemeClr val="tx1"/>
                        </a:solidFill>
                        <a:latin typeface="+mn-lt"/>
                      </a:endParaRPr>
                    </a:p>
                  </a:txBody>
                  <a:tcPr/>
                </a:tc>
                <a:extLst>
                  <a:ext uri="{0D108BD9-81ED-4DB2-BD59-A6C34878D82A}">
                    <a16:rowId xmlns:a16="http://schemas.microsoft.com/office/drawing/2014/main" val="2566631630"/>
                  </a:ext>
                </a:extLst>
              </a:tr>
              <a:tr h="380890">
                <a:tc>
                  <a:txBody>
                    <a:bodyPr/>
                    <a:lstStyle/>
                    <a:p>
                      <a:pPr algn="ctr"/>
                      <a:r>
                        <a:rPr lang="en-US" dirty="0">
                          <a:solidFill>
                            <a:schemeClr val="tx1"/>
                          </a:solidFill>
                        </a:rPr>
                        <a:t>Week 7 (2/17 - 2/21) </a:t>
                      </a:r>
                      <a:endParaRPr lang="en-US" dirty="0">
                        <a:solidFill>
                          <a:schemeClr val="tx1"/>
                        </a:solidFill>
                        <a:latin typeface="+mn-lt"/>
                      </a:endParaRPr>
                    </a:p>
                  </a:txBody>
                  <a:tcPr/>
                </a:tc>
                <a:tc>
                  <a:txBody>
                    <a:bodyPr/>
                    <a:lstStyle/>
                    <a:p>
                      <a:pPr algn="ctr"/>
                      <a:r>
                        <a:rPr lang="en-US" dirty="0">
                          <a:solidFill>
                            <a:schemeClr val="tx1"/>
                          </a:solidFill>
                        </a:rPr>
                        <a:t>Data Visualization</a:t>
                      </a:r>
                      <a:endParaRPr lang="en-US" dirty="0">
                        <a:solidFill>
                          <a:schemeClr val="tx1"/>
                        </a:solidFill>
                        <a:latin typeface="+mn-lt"/>
                      </a:endParaRPr>
                    </a:p>
                  </a:txBody>
                  <a:tcPr/>
                </a:tc>
                <a:extLst>
                  <a:ext uri="{0D108BD9-81ED-4DB2-BD59-A6C34878D82A}">
                    <a16:rowId xmlns:a16="http://schemas.microsoft.com/office/drawing/2014/main" val="1979221210"/>
                  </a:ext>
                </a:extLst>
              </a:tr>
              <a:tr h="380890">
                <a:tc>
                  <a:txBody>
                    <a:bodyPr/>
                    <a:lstStyle/>
                    <a:p>
                      <a:pPr algn="ctr"/>
                      <a:r>
                        <a:rPr lang="en-US" dirty="0">
                          <a:solidFill>
                            <a:schemeClr val="tx1"/>
                          </a:solidFill>
                        </a:rPr>
                        <a:t>Week 8 (2/24 - 3/1) </a:t>
                      </a:r>
                      <a:endParaRPr lang="en-US" dirty="0">
                        <a:solidFill>
                          <a:schemeClr val="tx1"/>
                        </a:solidFill>
                        <a:latin typeface="+mn-lt"/>
                      </a:endParaRPr>
                    </a:p>
                  </a:txBody>
                  <a:tcPr/>
                </a:tc>
                <a:tc>
                  <a:txBody>
                    <a:bodyPr/>
                    <a:lstStyle/>
                    <a:p>
                      <a:pPr algn="ctr"/>
                      <a:r>
                        <a:rPr lang="en-US" dirty="0">
                          <a:solidFill>
                            <a:schemeClr val="tx1"/>
                          </a:solidFill>
                          <a:latin typeface="+mn-lt"/>
                        </a:rPr>
                        <a:t>Presentation</a:t>
                      </a:r>
                    </a:p>
                  </a:txBody>
                  <a:tcPr/>
                </a:tc>
                <a:extLst>
                  <a:ext uri="{0D108BD9-81ED-4DB2-BD59-A6C34878D82A}">
                    <a16:rowId xmlns:a16="http://schemas.microsoft.com/office/drawing/2014/main" val="924230321"/>
                  </a:ext>
                </a:extLst>
              </a:tr>
              <a:tr h="380890">
                <a:tc>
                  <a:txBody>
                    <a:bodyPr/>
                    <a:lstStyle/>
                    <a:p>
                      <a:pPr algn="ctr"/>
                      <a:r>
                        <a:rPr lang="en-US" dirty="0">
                          <a:solidFill>
                            <a:schemeClr val="tx1"/>
                          </a:solidFill>
                        </a:rPr>
                        <a:t>Week 9 (3/3 - 3/9) </a:t>
                      </a:r>
                      <a:endParaRPr lang="en-US" dirty="0">
                        <a:solidFill>
                          <a:schemeClr val="tx1"/>
                        </a:solidFill>
                        <a:latin typeface="+mn-lt"/>
                      </a:endParaRPr>
                    </a:p>
                  </a:txBody>
                  <a:tcPr/>
                </a:tc>
                <a:tc>
                  <a:txBody>
                    <a:bodyPr/>
                    <a:lstStyle/>
                    <a:p>
                      <a:pPr algn="ctr"/>
                      <a:r>
                        <a:rPr lang="en-US" dirty="0">
                          <a:solidFill>
                            <a:schemeClr val="tx1"/>
                          </a:solidFill>
                        </a:rPr>
                        <a:t>Final Presentation</a:t>
                      </a:r>
                      <a:endParaRPr lang="en-US" dirty="0">
                        <a:solidFill>
                          <a:schemeClr val="tx1"/>
                        </a:solidFill>
                        <a:latin typeface="+mn-lt"/>
                      </a:endParaRPr>
                    </a:p>
                  </a:txBody>
                  <a:tcPr/>
                </a:tc>
                <a:extLst>
                  <a:ext uri="{0D108BD9-81ED-4DB2-BD59-A6C34878D82A}">
                    <a16:rowId xmlns:a16="http://schemas.microsoft.com/office/drawing/2014/main" val="1498833577"/>
                  </a:ext>
                </a:extLst>
              </a:tr>
            </a:tbl>
          </a:graphicData>
        </a:graphic>
      </p:graphicFrame>
    </p:spTree>
    <p:extLst>
      <p:ext uri="{BB962C8B-B14F-4D97-AF65-F5344CB8AC3E}">
        <p14:creationId xmlns:p14="http://schemas.microsoft.com/office/powerpoint/2010/main" val="26323624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A0D7AA-8A21-B977-56ED-94406F29957C}"/>
              </a:ext>
            </a:extLst>
          </p:cNvPr>
          <p:cNvSpPr>
            <a:spLocks noGrp="1"/>
          </p:cNvSpPr>
          <p:nvPr>
            <p:ph type="title"/>
          </p:nvPr>
        </p:nvSpPr>
        <p:spPr>
          <a:xfrm>
            <a:off x="868680" y="804672"/>
            <a:ext cx="10460736" cy="3255264"/>
          </a:xfrm>
        </p:spPr>
        <p:txBody>
          <a:bodyPr anchor="b">
            <a:normAutofit/>
          </a:bodyPr>
          <a:lstStyle/>
          <a:p>
            <a:r>
              <a:rPr lang="en-US" noProof="0" dirty="0"/>
              <a:t>Thank you!</a:t>
            </a:r>
          </a:p>
        </p:txBody>
      </p:sp>
    </p:spTree>
    <p:extLst>
      <p:ext uri="{BB962C8B-B14F-4D97-AF65-F5344CB8AC3E}">
        <p14:creationId xmlns:p14="http://schemas.microsoft.com/office/powerpoint/2010/main" val="2715385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BAF618C-2028-4A61-AE4A-A14D624A4EB5}"/>
              </a:ext>
            </a:extLst>
          </p:cNvPr>
          <p:cNvPicPr>
            <a:picLocks noChangeAspect="1"/>
          </p:cNvPicPr>
          <p:nvPr/>
        </p:nvPicPr>
        <p:blipFill>
          <a:blip r:embed="rId2"/>
          <a:stretch>
            <a:fillRect/>
          </a:stretch>
        </p:blipFill>
        <p:spPr>
          <a:xfrm>
            <a:off x="1060270" y="347133"/>
            <a:ext cx="10071460" cy="6163734"/>
          </a:xfrm>
          <a:prstGeom prst="rect">
            <a:avLst/>
          </a:prstGeom>
        </p:spPr>
      </p:pic>
    </p:spTree>
    <p:extLst>
      <p:ext uri="{BB962C8B-B14F-4D97-AF65-F5344CB8AC3E}">
        <p14:creationId xmlns:p14="http://schemas.microsoft.com/office/powerpoint/2010/main" val="505147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Oracle Machine Learning Basics">
            <a:extLst>
              <a:ext uri="{FF2B5EF4-FFF2-40B4-BE49-F238E27FC236}">
                <a16:creationId xmlns:a16="http://schemas.microsoft.com/office/drawing/2014/main" id="{7A959EE3-47B3-49A8-A9E1-91B08F1122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6975" y="342900"/>
            <a:ext cx="7258050"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67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Machine Learning Algorithms - Top 5 Examples in Real Life">
            <a:extLst>
              <a:ext uri="{FF2B5EF4-FFF2-40B4-BE49-F238E27FC236}">
                <a16:creationId xmlns:a16="http://schemas.microsoft.com/office/drawing/2014/main" id="{C091F94A-66F6-4BE5-97BB-97FE0F5064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607" y="347132"/>
            <a:ext cx="8991126" cy="617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17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Machine learning, explained | MIT Sloan">
            <a:extLst>
              <a:ext uri="{FF2B5EF4-FFF2-40B4-BE49-F238E27FC236}">
                <a16:creationId xmlns:a16="http://schemas.microsoft.com/office/drawing/2014/main" id="{05425442-A309-4E16-865A-9DBBEAF36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668" y="572834"/>
            <a:ext cx="11424664" cy="5712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315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A Guide to the Main Types of Machine Learning | Pipedrive | Pipedrive">
            <a:extLst>
              <a:ext uri="{FF2B5EF4-FFF2-40B4-BE49-F238E27FC236}">
                <a16:creationId xmlns:a16="http://schemas.microsoft.com/office/drawing/2014/main" id="{E79A0869-1977-4A92-9E2F-2389935AEE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87" y="349332"/>
            <a:ext cx="10944225" cy="6159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219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565BEC-4752-4C90-B5AD-B78436FCFD48}"/>
              </a:ext>
            </a:extLst>
          </p:cNvPr>
          <p:cNvPicPr>
            <a:picLocks noChangeAspect="1"/>
          </p:cNvPicPr>
          <p:nvPr/>
        </p:nvPicPr>
        <p:blipFill>
          <a:blip r:embed="rId2"/>
          <a:stretch>
            <a:fillRect/>
          </a:stretch>
        </p:blipFill>
        <p:spPr>
          <a:xfrm>
            <a:off x="1998132" y="357633"/>
            <a:ext cx="8178801" cy="6144768"/>
          </a:xfrm>
          <a:prstGeom prst="rect">
            <a:avLst/>
          </a:prstGeom>
        </p:spPr>
      </p:pic>
    </p:spTree>
    <p:extLst>
      <p:ext uri="{BB962C8B-B14F-4D97-AF65-F5344CB8AC3E}">
        <p14:creationId xmlns:p14="http://schemas.microsoft.com/office/powerpoint/2010/main" val="3812718960"/>
      </p:ext>
    </p:extLst>
  </p:cSld>
  <p:clrMapOvr>
    <a:masterClrMapping/>
  </p:clrMapOvr>
</p:sld>
</file>

<file path=ppt/theme/theme1.xml><?xml version="1.0" encoding="utf-8"?>
<a:theme xmlns:a="http://schemas.openxmlformats.org/drawingml/2006/main" name="Custom">
  <a:themeElements>
    <a:clrScheme name="Custom 269">
      <a:dk1>
        <a:sysClr val="windowText" lastClr="000000"/>
      </a:dk1>
      <a:lt1>
        <a:sysClr val="window" lastClr="FFFFFF"/>
      </a:lt1>
      <a:dk2>
        <a:srgbClr val="775F55"/>
      </a:dk2>
      <a:lt2>
        <a:srgbClr val="EBDDC3"/>
      </a:lt2>
      <a:accent1>
        <a:srgbClr val="E69F9A"/>
      </a:accent1>
      <a:accent2>
        <a:srgbClr val="C38C44"/>
      </a:accent2>
      <a:accent3>
        <a:srgbClr val="B32752"/>
      </a:accent3>
      <a:accent4>
        <a:srgbClr val="F5BF77"/>
      </a:accent4>
      <a:accent5>
        <a:srgbClr val="BDBB78"/>
      </a:accent5>
      <a:accent6>
        <a:srgbClr val="9FCDC6"/>
      </a:accent6>
      <a:hlink>
        <a:srgbClr val="F7B615"/>
      </a:hlink>
      <a:folHlink>
        <a:srgbClr val="704404"/>
      </a:folHlink>
    </a:clrScheme>
    <a:fontScheme name="Custom 190">
      <a:majorFont>
        <a:latin typeface="DM Serif Display"/>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TM88997677_win32_LW_V2" id="{A337E98B-B78A-4478-A7B4-5BC118FBE473}" vid="{BFD76E1B-16BC-4706-8DD0-46BF66D357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26A71AF-4CF2-4B95-BFB6-5C27500258C6}">
  <ds:schemaRefs>
    <ds:schemaRef ds:uri="http://purl.org/dc/elements/1.1/"/>
    <ds:schemaRef ds:uri="http://schemas.microsoft.com/office/2006/documentManagement/types"/>
    <ds:schemaRef ds:uri="16c05727-aa75-4e4a-9b5f-8a80a1165891"/>
    <ds:schemaRef ds:uri="http://purl.org/dc/terms/"/>
    <ds:schemaRef ds:uri="230e9df3-be65-4c73-a93b-d1236ebd677e"/>
    <ds:schemaRef ds:uri="http://schemas.openxmlformats.org/package/2006/metadata/core-properties"/>
    <ds:schemaRef ds:uri="http://schemas.microsoft.com/office/infopath/2007/PartnerControls"/>
    <ds:schemaRef ds:uri="http://purl.org/dc/dcmitype/"/>
    <ds:schemaRef ds:uri="71af3243-3dd4-4a8d-8c0d-dd76da1f02a5"/>
    <ds:schemaRef ds:uri="http://schemas.microsoft.com/sharepoint/v3"/>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118B1F56-8983-41A9-8E90-86247BC2C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60B100-7079-4DE7-AF7C-20BFB1D62C46}">
  <ds:schemaRefs>
    <ds:schemaRef ds:uri="http://schemas.microsoft.com/sharepoint/v3/contenttype/forms"/>
  </ds:schemaRefs>
</ds:datastoreItem>
</file>

<file path=docMetadata/LabelInfo.xml><?xml version="1.0" encoding="utf-8"?>
<clbl:labelList xmlns:clbl="http://schemas.microsoft.com/office/2020/mipLabelMetadata">
  <clbl:label id="{5fae8262-b78e-4366-8929-a5d6aac95320}" enabled="1" method="Standard" siteId="{cf36141c-ddd7-45a7-b073-111f66d0b30c}" removed="0"/>
</clbl:labelList>
</file>

<file path=docProps/app.xml><?xml version="1.0" encoding="utf-8"?>
<Properties xmlns="http://schemas.openxmlformats.org/officeDocument/2006/extended-properties" xmlns:vt="http://schemas.openxmlformats.org/officeDocument/2006/docPropsVTypes">
  <Template>Rose suite presentation</Template>
  <TotalTime>2494</TotalTime>
  <Words>1371</Words>
  <Application>Microsoft Office PowerPoint</Application>
  <PresentationFormat>Widescreen</PresentationFormat>
  <Paragraphs>120</Paragraphs>
  <Slides>34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Courier New</vt:lpstr>
      <vt:lpstr>DM Serif Display</vt:lpstr>
      <vt:lpstr>Google Sans</vt:lpstr>
      <vt:lpstr>sohne</vt:lpstr>
      <vt:lpstr>Source Sans Pro</vt:lpstr>
      <vt:lpstr>source-code-pro</vt:lpstr>
      <vt:lpstr>Custom</vt:lpstr>
      <vt:lpstr>BI Analysis Week 5</vt:lpstr>
      <vt:lpstr>Agenda</vt:lpstr>
      <vt:lpstr>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Scikit-Learn </vt:lpstr>
      <vt:lpstr>PowerPoint Presentation</vt:lpstr>
      <vt:lpstr>PowerPoint Presentation</vt:lpstr>
      <vt:lpstr>PowerPoint Presentation</vt:lpstr>
      <vt:lpstr>PowerPoint Presentation</vt:lpstr>
      <vt:lpstr>   Model Evaluation</vt:lpstr>
      <vt:lpstr>A Step-by-Step Guide to Model Evaluation in Python </vt:lpstr>
      <vt:lpstr>PowerPoint Presentation</vt:lpstr>
      <vt:lpstr>PowerPoint Presentation</vt:lpstr>
      <vt:lpstr>PowerPoint Presentation</vt:lpstr>
      <vt:lpstr>Model Evaluation 2</vt:lpstr>
      <vt:lpstr>1. Splitting the Data </vt:lpstr>
      <vt:lpstr>2. Choosing Evaluation Metrics</vt:lpstr>
      <vt:lpstr>2. Choosing Evaluation Metrics Continued</vt:lpstr>
      <vt:lpstr>3. Evaluating the Model</vt:lpstr>
      <vt:lpstr>4. Cross-Validation</vt:lpstr>
      <vt:lpstr>5. Visualizing Model Performance</vt:lpstr>
      <vt:lpstr>6. Choosing the Best Model</vt:lpstr>
      <vt:lpstr> Timeline</vt:lpstr>
      <vt:lpstr>Program</vt:lpstr>
      <vt:lpstr>PowerPoint Presentation</vt:lpstr>
      <vt:lpstr> Deliverables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 Analysis (Partner Business Modeling: Uber)</dc:title>
  <dc:creator>Tuli, Shawna</dc:creator>
  <cp:lastModifiedBy>Shawna [C]</cp:lastModifiedBy>
  <cp:revision>58</cp:revision>
  <dcterms:created xsi:type="dcterms:W3CDTF">2025-01-14T21:22:39Z</dcterms:created>
  <dcterms:modified xsi:type="dcterms:W3CDTF">2025-01-31T22:16:19Z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