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7"/>
  </p:notesMasterIdLst>
  <p:handoutMasterIdLst>
    <p:handoutMasterId r:id="rId28"/>
  </p:handoutMasterIdLst>
  <p:sldIdLst>
    <p:sldId id="256" r:id="rId5"/>
    <p:sldId id="269" r:id="rId6"/>
    <p:sldId id="270" r:id="rId7"/>
    <p:sldId id="286" r:id="rId8"/>
    <p:sldId id="271" r:id="rId9"/>
    <p:sldId id="272" r:id="rId10"/>
    <p:sldId id="273" r:id="rId11"/>
    <p:sldId id="279" r:id="rId12"/>
    <p:sldId id="280" r:id="rId13"/>
    <p:sldId id="281" r:id="rId14"/>
    <p:sldId id="291" r:id="rId15"/>
    <p:sldId id="282" r:id="rId16"/>
    <p:sldId id="285" r:id="rId17"/>
    <p:sldId id="288" r:id="rId18"/>
    <p:sldId id="287" r:id="rId19"/>
    <p:sldId id="289" r:id="rId20"/>
    <p:sldId id="290" r:id="rId21"/>
    <p:sldId id="277" r:id="rId22"/>
    <p:sldId id="266" r:id="rId23"/>
    <p:sldId id="283" r:id="rId24"/>
    <p:sldId id="284" r:id="rId25"/>
    <p:sldId id="278" r:id="rId26"/>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 Analysis" id="{4C56F7DB-0F8E-4E67-952C-B0CCCACB4CAB}">
          <p14:sldIdLst>
            <p14:sldId id="256"/>
            <p14:sldId id="269"/>
          </p14:sldIdLst>
        </p14:section>
        <p14:section name="Introductions" id="{F601AD85-153C-435F-8297-92C260585538}">
          <p14:sldIdLst>
            <p14:sldId id="270"/>
            <p14:sldId id="286"/>
            <p14:sldId id="271"/>
          </p14:sldIdLst>
        </p14:section>
        <p14:section name="Project" id="{7D188934-F75B-4295-8ACF-3C07B368FF40}">
          <p14:sldIdLst>
            <p14:sldId id="272"/>
            <p14:sldId id="273"/>
            <p14:sldId id="279"/>
            <p14:sldId id="280"/>
          </p14:sldIdLst>
        </p14:section>
        <p14:section name="Expectations" id="{095DF7BE-2BE4-4EEF-9F1A-67A8CC73B0BA}">
          <p14:sldIdLst>
            <p14:sldId id="281"/>
            <p14:sldId id="291"/>
            <p14:sldId id="282"/>
          </p14:sldIdLst>
        </p14:section>
        <p14:section name="Timeline" id="{D84BA844-2521-4215-AB17-E24BCE62C2E7}">
          <p14:sldIdLst>
            <p14:sldId id="285"/>
            <p14:sldId id="288"/>
            <p14:sldId id="287"/>
          </p14:sldIdLst>
        </p14:section>
        <p14:section name="Deliverables" id="{80E4076F-04C7-416B-8343-E3B62ABDA257}">
          <p14:sldIdLst>
            <p14:sldId id="289"/>
            <p14:sldId id="290"/>
          </p14:sldIdLst>
        </p14:section>
        <p14:section name="Solution" id="{2DE0BAAF-5E8A-4531-900A-1589FA5E3451}">
          <p14:sldIdLst>
            <p14:sldId id="277"/>
            <p14:sldId id="266"/>
            <p14:sldId id="283"/>
            <p14:sldId id="284"/>
            <p14:sldId id="278"/>
          </p14:sldIdLst>
        </p14:section>
      </p14:sectionLst>
    </p:ext>
    <p:ext uri="{EFAFB233-063F-42B5-8137-9DF3F51BA10A}">
      <p15:sldGuideLst xmlns:p15="http://schemas.microsoft.com/office/powerpoint/2012/main">
        <p15:guide id="2" pos="3840" userDrawn="1">
          <p15:clr>
            <a:srgbClr val="A4A3A4"/>
          </p15:clr>
        </p15:guide>
        <p15:guide id="7" orient="horz" pos="2500" userDrawn="1">
          <p15:clr>
            <a:srgbClr val="A4A3A4"/>
          </p15:clr>
        </p15:guide>
        <p15:guide id="8" pos="495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2752"/>
    <a:srgbClr val="E3A097"/>
    <a:srgbClr val="F5D9D7"/>
    <a:srgbClr val="263025"/>
    <a:srgbClr val="334031"/>
    <a:srgbClr val="8A9161"/>
    <a:srgbClr val="81875A"/>
    <a:srgbClr val="000000"/>
    <a:srgbClr val="EFE0BE"/>
    <a:srgbClr val="F7F1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6A552C-5727-4872-87A5-F2150DAAD819}" v="75" dt="2025-01-14T23:38:01.646"/>
  </p1510:revLst>
</p1510:revInfo>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82" autoAdjust="0"/>
    <p:restoredTop sz="94660"/>
  </p:normalViewPr>
  <p:slideViewPr>
    <p:cSldViewPr snapToGrid="0">
      <p:cViewPr varScale="1">
        <p:scale>
          <a:sx n="38" d="100"/>
          <a:sy n="38" d="100"/>
        </p:scale>
        <p:origin x="48" y="1024"/>
      </p:cViewPr>
      <p:guideLst>
        <p:guide pos="3840"/>
        <p:guide orient="horz" pos="2500"/>
        <p:guide pos="4951"/>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2621" y="6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wna Tuli" userId="dbbe850d-0fe3-4879-be60-ab340be6bbb9" providerId="ADAL" clId="{BC70CE01-28FF-4DD5-B134-D25AF16DC20D}"/>
    <pc:docChg chg="custSel modSld addSection modSection">
      <pc:chgData name="Shawna Tuli" userId="dbbe850d-0fe3-4879-be60-ab340be6bbb9" providerId="ADAL" clId="{BC70CE01-28FF-4DD5-B134-D25AF16DC20D}" dt="2025-01-15T16:05:13.068" v="23" actId="313"/>
      <pc:docMkLst>
        <pc:docMk/>
      </pc:docMkLst>
      <pc:sldChg chg="modSp mod">
        <pc:chgData name="Shawna Tuli" userId="dbbe850d-0fe3-4879-be60-ab340be6bbb9" providerId="ADAL" clId="{BC70CE01-28FF-4DD5-B134-D25AF16DC20D}" dt="2025-01-15T15:54:52.171" v="2" actId="20577"/>
        <pc:sldMkLst>
          <pc:docMk/>
          <pc:sldMk cId="3666674671" sldId="271"/>
        </pc:sldMkLst>
        <pc:spChg chg="mod">
          <ac:chgData name="Shawna Tuli" userId="dbbe850d-0fe3-4879-be60-ab340be6bbb9" providerId="ADAL" clId="{BC70CE01-28FF-4DD5-B134-D25AF16DC20D}" dt="2025-01-15T15:54:52.171" v="2" actId="20577"/>
          <ac:spMkLst>
            <pc:docMk/>
            <pc:sldMk cId="3666674671" sldId="271"/>
            <ac:spMk id="3" creationId="{A6A33159-D030-2F82-A142-F75940728319}"/>
          </ac:spMkLst>
        </pc:spChg>
      </pc:sldChg>
      <pc:sldChg chg="modSp mod">
        <pc:chgData name="Shawna Tuli" userId="dbbe850d-0fe3-4879-be60-ab340be6bbb9" providerId="ADAL" clId="{BC70CE01-28FF-4DD5-B134-D25AF16DC20D}" dt="2025-01-15T16:05:13.068" v="23" actId="313"/>
        <pc:sldMkLst>
          <pc:docMk/>
          <pc:sldMk cId="2632362468" sldId="290"/>
        </pc:sldMkLst>
        <pc:graphicFrameChg chg="modGraphic">
          <ac:chgData name="Shawna Tuli" userId="dbbe850d-0fe3-4879-be60-ab340be6bbb9" providerId="ADAL" clId="{BC70CE01-28FF-4DD5-B134-D25AF16DC20D}" dt="2025-01-15T16:05:13.068" v="23" actId="313"/>
          <ac:graphicFrameMkLst>
            <pc:docMk/>
            <pc:sldMk cId="2632362468" sldId="290"/>
            <ac:graphicFrameMk id="7" creationId="{B8AEA534-F8B3-01C7-03E6-773FC9EE489B}"/>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313E4A-8B87-4AAD-AEEE-9B1435558CB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27C33A0-D4CE-48C2-812A-2152C182D6D8}">
      <dgm:prSet phldrT="[Text]" custT="1"/>
      <dgm:spPr>
        <a:ln>
          <a:noFill/>
        </a:ln>
      </dgm:spPr>
      <dgm:t>
        <a:bodyPr anchor="ctr"/>
        <a:lstStyle/>
        <a:p>
          <a:r>
            <a:rPr lang="en-US" sz="1600" b="0" i="0" kern="1200" dirty="0"/>
            <a:t>How much would the total bonus payout be with Option 1?</a:t>
          </a:r>
          <a:endParaRPr lang="en-US" sz="1600" b="0" i="0" kern="1200" cap="all" spc="300" baseline="0" dirty="0">
            <a:solidFill>
              <a:schemeClr val="tx1"/>
            </a:solidFill>
            <a:latin typeface="+mn-lt"/>
            <a:ea typeface="+mn-ea"/>
            <a:cs typeface="+mn-cs"/>
          </a:endParaRPr>
        </a:p>
      </dgm:t>
    </dgm:pt>
    <dgm:pt modelId="{051EA6F1-57D0-42F2-BD63-8D741E1935F1}" type="parTrans" cxnId="{67CDFC22-3852-49AA-846F-62CFC47D4773}">
      <dgm:prSet/>
      <dgm:spPr/>
      <dgm:t>
        <a:bodyPr/>
        <a:lstStyle/>
        <a:p>
          <a:endParaRPr lang="en-US" sz="1400">
            <a:solidFill>
              <a:schemeClr val="accent3"/>
            </a:solidFill>
          </a:endParaRPr>
        </a:p>
      </dgm:t>
    </dgm:pt>
    <dgm:pt modelId="{E3167961-4CF2-4300-9C4A-A70246E015B1}" type="sibTrans" cxnId="{67CDFC22-3852-49AA-846F-62CFC47D4773}">
      <dgm:prSet/>
      <dgm:spPr/>
      <dgm:t>
        <a:bodyPr/>
        <a:lstStyle/>
        <a:p>
          <a:endParaRPr lang="en-US" sz="1400">
            <a:solidFill>
              <a:schemeClr val="accent3"/>
            </a:solidFill>
          </a:endParaRPr>
        </a:p>
      </dgm:t>
    </dgm:pt>
    <dgm:pt modelId="{B6769171-B80C-4F5B-90C7-EC3BDB7E9754}">
      <dgm:prSet phldrT="[Text]" custT="1"/>
      <dgm:spPr/>
      <dgm:t>
        <a:bodyPr anchor="ctr"/>
        <a:lstStyle/>
        <a:p>
          <a:pPr marL="0" lvl="0" indent="0" algn="l" defTabSz="711200">
            <a:lnSpc>
              <a:spcPct val="90000"/>
            </a:lnSpc>
            <a:spcBef>
              <a:spcPct val="0"/>
            </a:spcBef>
            <a:spcAft>
              <a:spcPct val="35000"/>
            </a:spcAft>
            <a:buNone/>
          </a:pPr>
          <a:r>
            <a:rPr lang="en-US" sz="1600" b="0" i="0" kern="1200" dirty="0"/>
            <a:t>How many drivers would qualify for a bonus under Option 1 but not under Option 2?</a:t>
          </a:r>
          <a:endParaRPr lang="en-US" sz="1600" b="0" i="0" kern="1200" cap="all" spc="300" baseline="0" dirty="0">
            <a:solidFill>
              <a:prstClr val="black"/>
            </a:solidFill>
            <a:latin typeface="+mn-lt"/>
            <a:ea typeface="+mn-ea"/>
            <a:cs typeface="+mn-cs"/>
          </a:endParaRPr>
        </a:p>
      </dgm:t>
    </dgm:pt>
    <dgm:pt modelId="{EBFED7B5-6EA8-4A9E-BFDD-4F059EEEF6B1}" type="parTrans" cxnId="{DE2646DB-D133-4C29-A2FC-663797E2947F}">
      <dgm:prSet/>
      <dgm:spPr/>
      <dgm:t>
        <a:bodyPr/>
        <a:lstStyle/>
        <a:p>
          <a:endParaRPr lang="en-US" sz="1400">
            <a:solidFill>
              <a:schemeClr val="accent3"/>
            </a:solidFill>
          </a:endParaRPr>
        </a:p>
      </dgm:t>
    </dgm:pt>
    <dgm:pt modelId="{15DA4E02-04FA-4A21-9790-F88305AE1DDF}" type="sibTrans" cxnId="{DE2646DB-D133-4C29-A2FC-663797E2947F}">
      <dgm:prSet/>
      <dgm:spPr/>
      <dgm:t>
        <a:bodyPr/>
        <a:lstStyle/>
        <a:p>
          <a:endParaRPr lang="en-US" sz="1400">
            <a:solidFill>
              <a:schemeClr val="accent3"/>
            </a:solidFill>
          </a:endParaRPr>
        </a:p>
      </dgm:t>
    </dgm:pt>
    <dgm:pt modelId="{01FCF63A-9A53-4641-925C-35AB10312164}">
      <dgm:prSet phldrT="[Text]" custT="1"/>
      <dgm:spPr/>
      <dgm:t>
        <a:bodyPr anchor="ctr"/>
        <a:lstStyle/>
        <a:p>
          <a:pPr marL="0" lvl="0" indent="0" algn="l" defTabSz="711200">
            <a:lnSpc>
              <a:spcPct val="90000"/>
            </a:lnSpc>
            <a:spcBef>
              <a:spcPct val="0"/>
            </a:spcBef>
            <a:spcAft>
              <a:spcPct val="35000"/>
            </a:spcAft>
            <a:buNone/>
          </a:pPr>
          <a:r>
            <a:rPr lang="en-US" sz="1600" b="0" i="0" kern="1200" dirty="0"/>
            <a:t>What percentages of drivers online completed less than 10 trips, had an acceptance rate of less than 90%, and had a rating of 4.7 or higher?</a:t>
          </a:r>
          <a:endParaRPr lang="en-US" sz="1600" b="0" i="0" kern="1200" cap="all" spc="300" baseline="0" dirty="0">
            <a:solidFill>
              <a:prstClr val="black"/>
            </a:solidFill>
            <a:latin typeface="+mn-lt"/>
            <a:ea typeface="+mn-ea"/>
            <a:cs typeface="+mn-cs"/>
          </a:endParaRPr>
        </a:p>
      </dgm:t>
    </dgm:pt>
    <dgm:pt modelId="{50233F51-F48D-4039-B4C4-FDE607161996}" type="parTrans" cxnId="{0B2CF146-F6F1-4A46-B0F9-EFBDA54F8880}">
      <dgm:prSet/>
      <dgm:spPr/>
      <dgm:t>
        <a:bodyPr/>
        <a:lstStyle/>
        <a:p>
          <a:endParaRPr lang="en-US" sz="1400">
            <a:solidFill>
              <a:schemeClr val="accent3"/>
            </a:solidFill>
          </a:endParaRPr>
        </a:p>
      </dgm:t>
    </dgm:pt>
    <dgm:pt modelId="{47AD5E5A-539A-4690-BE35-128ECD2C6096}" type="sibTrans" cxnId="{0B2CF146-F6F1-4A46-B0F9-EFBDA54F8880}">
      <dgm:prSet/>
      <dgm:spPr/>
      <dgm:t>
        <a:bodyPr/>
        <a:lstStyle/>
        <a:p>
          <a:endParaRPr lang="en-US" sz="1400">
            <a:solidFill>
              <a:schemeClr val="accent3"/>
            </a:solidFill>
          </a:endParaRPr>
        </a:p>
      </dgm:t>
    </dgm:pt>
    <dgm:pt modelId="{19F861D7-06D0-4475-8396-2F5BA32F3667}">
      <dgm:prSet phldrT="[Text]" custT="1"/>
      <dgm:spPr/>
      <dgm:t>
        <a:bodyPr anchor="ctr"/>
        <a:lstStyle/>
        <a:p>
          <a:r>
            <a:rPr lang="en-US" sz="1600" b="0" i="0" kern="1200" dirty="0"/>
            <a:t>How much would the total bonus payout be with Option 2?</a:t>
          </a:r>
          <a:endParaRPr lang="en-US" sz="1600" b="0" i="0" kern="1200" cap="all" spc="300" baseline="0" dirty="0">
            <a:solidFill>
              <a:prstClr val="black"/>
            </a:solidFill>
            <a:latin typeface="+mn-lt"/>
            <a:ea typeface="+mn-ea"/>
            <a:cs typeface="+mn-cs"/>
          </a:endParaRPr>
        </a:p>
      </dgm:t>
    </dgm:pt>
    <dgm:pt modelId="{688591F3-C9FA-4E02-ACDA-6F3849A6023D}" type="parTrans" cxnId="{1BBF4133-48CE-4EF2-B1A9-2D15BDAD32DA}">
      <dgm:prSet/>
      <dgm:spPr/>
      <dgm:t>
        <a:bodyPr/>
        <a:lstStyle/>
        <a:p>
          <a:endParaRPr lang="en-US" sz="1400">
            <a:solidFill>
              <a:schemeClr val="accent3"/>
            </a:solidFill>
          </a:endParaRPr>
        </a:p>
      </dgm:t>
    </dgm:pt>
    <dgm:pt modelId="{E600A78F-D810-48FA-BA62-69BAA380AFC0}" type="sibTrans" cxnId="{1BBF4133-48CE-4EF2-B1A9-2D15BDAD32DA}">
      <dgm:prSet/>
      <dgm:spPr/>
      <dgm:t>
        <a:bodyPr/>
        <a:lstStyle/>
        <a:p>
          <a:endParaRPr lang="en-US" sz="1400">
            <a:solidFill>
              <a:schemeClr val="accent3"/>
            </a:solidFill>
          </a:endParaRPr>
        </a:p>
      </dgm:t>
    </dgm:pt>
    <dgm:pt modelId="{D005F7E6-D3D7-4736-A565-5597C92EEA6E}">
      <dgm:prSet phldrT="[Text]" custT="1"/>
      <dgm:spPr/>
      <dgm:t>
        <a:bodyPr anchor="ctr"/>
        <a:lstStyle/>
        <a:p>
          <a:r>
            <a:rPr lang="en-US" sz="3600" dirty="0">
              <a:solidFill>
                <a:schemeClr val="accent3"/>
              </a:solidFill>
              <a:latin typeface="+mj-lt"/>
            </a:rPr>
            <a:t>Q1</a:t>
          </a:r>
        </a:p>
      </dgm:t>
    </dgm:pt>
    <dgm:pt modelId="{5488EE6F-940A-406A-80A3-42C5A10B4269}" type="parTrans" cxnId="{EB93DE1A-F1C2-46BB-91EC-F2BFD558BDCD}">
      <dgm:prSet/>
      <dgm:spPr/>
      <dgm:t>
        <a:bodyPr/>
        <a:lstStyle/>
        <a:p>
          <a:endParaRPr lang="en-US" sz="1400">
            <a:solidFill>
              <a:schemeClr val="accent3"/>
            </a:solidFill>
          </a:endParaRPr>
        </a:p>
      </dgm:t>
    </dgm:pt>
    <dgm:pt modelId="{52810DCF-3FEF-47BA-9560-DDA76F05622B}" type="sibTrans" cxnId="{EB93DE1A-F1C2-46BB-91EC-F2BFD558BDCD}">
      <dgm:prSet/>
      <dgm:spPr/>
      <dgm:t>
        <a:bodyPr/>
        <a:lstStyle/>
        <a:p>
          <a:endParaRPr lang="en-US" sz="1400">
            <a:solidFill>
              <a:schemeClr val="accent3"/>
            </a:solidFill>
          </a:endParaRPr>
        </a:p>
      </dgm:t>
    </dgm:pt>
    <dgm:pt modelId="{6F977B38-B94F-4762-9FA8-43006E979831}">
      <dgm:prSet phldrT="[Text]" custT="1"/>
      <dgm:spPr/>
      <dgm:t>
        <a:bodyPr anchor="ctr"/>
        <a:lstStyle/>
        <a:p>
          <a:r>
            <a:rPr lang="en-US" sz="3600" dirty="0">
              <a:solidFill>
                <a:schemeClr val="accent3"/>
              </a:solidFill>
              <a:latin typeface="+mj-lt"/>
            </a:rPr>
            <a:t>Q2</a:t>
          </a:r>
        </a:p>
      </dgm:t>
    </dgm:pt>
    <dgm:pt modelId="{D645353D-A275-487B-92A0-06F88FEAB990}" type="parTrans" cxnId="{F2E15CDB-CF08-4E99-9BB4-FE8B9862B0BE}">
      <dgm:prSet/>
      <dgm:spPr/>
      <dgm:t>
        <a:bodyPr/>
        <a:lstStyle/>
        <a:p>
          <a:endParaRPr lang="en-US" sz="1400">
            <a:solidFill>
              <a:schemeClr val="accent3"/>
            </a:solidFill>
          </a:endParaRPr>
        </a:p>
      </dgm:t>
    </dgm:pt>
    <dgm:pt modelId="{C116B6CE-0E45-468A-8FCD-98B3260F6E2B}" type="sibTrans" cxnId="{F2E15CDB-CF08-4E99-9BB4-FE8B9862B0BE}">
      <dgm:prSet/>
      <dgm:spPr/>
      <dgm:t>
        <a:bodyPr/>
        <a:lstStyle/>
        <a:p>
          <a:endParaRPr lang="en-US" sz="1400">
            <a:solidFill>
              <a:schemeClr val="accent3"/>
            </a:solidFill>
          </a:endParaRPr>
        </a:p>
      </dgm:t>
    </dgm:pt>
    <dgm:pt modelId="{D1DFD31E-EBD3-4332-8636-6D8373C48843}">
      <dgm:prSet phldrT="[Text]" custT="1"/>
      <dgm:spPr/>
      <dgm:t>
        <a:bodyPr anchor="ctr"/>
        <a:lstStyle/>
        <a:p>
          <a:r>
            <a:rPr lang="en-US" sz="3600" dirty="0">
              <a:solidFill>
                <a:schemeClr val="accent3"/>
              </a:solidFill>
              <a:latin typeface="+mj-lt"/>
            </a:rPr>
            <a:t>Q3</a:t>
          </a:r>
        </a:p>
      </dgm:t>
    </dgm:pt>
    <dgm:pt modelId="{6DD3ACB7-7BFD-4F02-8143-F4245AB3D242}" type="parTrans" cxnId="{A3E8F565-D509-4242-89E5-F545BD9B39AF}">
      <dgm:prSet/>
      <dgm:spPr/>
      <dgm:t>
        <a:bodyPr/>
        <a:lstStyle/>
        <a:p>
          <a:endParaRPr lang="en-US" sz="1400">
            <a:solidFill>
              <a:schemeClr val="accent3"/>
            </a:solidFill>
          </a:endParaRPr>
        </a:p>
      </dgm:t>
    </dgm:pt>
    <dgm:pt modelId="{8A67AB22-1ED0-4C87-93DD-EC8BA8AC9DE1}" type="sibTrans" cxnId="{A3E8F565-D509-4242-89E5-F545BD9B39AF}">
      <dgm:prSet/>
      <dgm:spPr/>
      <dgm:t>
        <a:bodyPr/>
        <a:lstStyle/>
        <a:p>
          <a:endParaRPr lang="en-US" sz="1400">
            <a:solidFill>
              <a:schemeClr val="accent3"/>
            </a:solidFill>
          </a:endParaRPr>
        </a:p>
      </dgm:t>
    </dgm:pt>
    <dgm:pt modelId="{2EB0FCD1-A97B-454C-A3B5-CC24E538FD7F}">
      <dgm:prSet phldrT="[Text]" custT="1"/>
      <dgm:spPr/>
      <dgm:t>
        <a:bodyPr anchor="ctr"/>
        <a:lstStyle/>
        <a:p>
          <a:r>
            <a:rPr lang="en-US" sz="3600" dirty="0">
              <a:solidFill>
                <a:schemeClr val="accent3"/>
              </a:solidFill>
              <a:latin typeface="+mj-lt"/>
            </a:rPr>
            <a:t>Q4</a:t>
          </a:r>
        </a:p>
      </dgm:t>
    </dgm:pt>
    <dgm:pt modelId="{6756F059-AD87-4860-A8D7-76D0AD87A366}" type="parTrans" cxnId="{14282BA9-66B7-4EF9-83BA-49E8D1383532}">
      <dgm:prSet/>
      <dgm:spPr/>
      <dgm:t>
        <a:bodyPr/>
        <a:lstStyle/>
        <a:p>
          <a:endParaRPr lang="en-US" sz="1400">
            <a:solidFill>
              <a:schemeClr val="accent3"/>
            </a:solidFill>
          </a:endParaRPr>
        </a:p>
      </dgm:t>
    </dgm:pt>
    <dgm:pt modelId="{67CB2841-D2B7-47CA-AD93-4E66D2439A58}" type="sibTrans" cxnId="{14282BA9-66B7-4EF9-83BA-49E8D1383532}">
      <dgm:prSet/>
      <dgm:spPr/>
      <dgm:t>
        <a:bodyPr/>
        <a:lstStyle/>
        <a:p>
          <a:endParaRPr lang="en-US" sz="1400">
            <a:solidFill>
              <a:schemeClr val="accent3"/>
            </a:solidFill>
          </a:endParaRPr>
        </a:p>
      </dgm:t>
    </dgm:pt>
    <dgm:pt modelId="{D342E22F-EB29-4FAD-9B28-4C34502171B9}" type="pres">
      <dgm:prSet presAssocID="{BB313E4A-8B87-4AAD-AEEE-9B1435558CB9}" presName="vert0" presStyleCnt="0">
        <dgm:presLayoutVars>
          <dgm:dir/>
          <dgm:animOne val="branch"/>
          <dgm:animLvl val="lvl"/>
        </dgm:presLayoutVars>
      </dgm:prSet>
      <dgm:spPr/>
    </dgm:pt>
    <dgm:pt modelId="{4E247E96-070B-4744-96B3-E1F97A845C9F}" type="pres">
      <dgm:prSet presAssocID="{D005F7E6-D3D7-4736-A565-5597C92EEA6E}" presName="thickLine" presStyleLbl="alignNode1" presStyleIdx="0" presStyleCnt="4"/>
      <dgm:spPr/>
    </dgm:pt>
    <dgm:pt modelId="{27343992-1E43-4DD5-A34F-B5C1356DFE59}" type="pres">
      <dgm:prSet presAssocID="{D005F7E6-D3D7-4736-A565-5597C92EEA6E}" presName="horz1" presStyleCnt="0"/>
      <dgm:spPr/>
    </dgm:pt>
    <dgm:pt modelId="{794A25E5-C31E-4F51-977B-29908E4DED60}" type="pres">
      <dgm:prSet presAssocID="{D005F7E6-D3D7-4736-A565-5597C92EEA6E}" presName="tx1" presStyleLbl="revTx" presStyleIdx="0" presStyleCnt="8"/>
      <dgm:spPr/>
    </dgm:pt>
    <dgm:pt modelId="{D7852091-6875-4A46-BEE1-63E8C2BCD888}" type="pres">
      <dgm:prSet presAssocID="{D005F7E6-D3D7-4736-A565-5597C92EEA6E}" presName="vert1" presStyleCnt="0"/>
      <dgm:spPr/>
    </dgm:pt>
    <dgm:pt modelId="{CA417A59-A3FF-4C11-905B-2547DCEE95E1}" type="pres">
      <dgm:prSet presAssocID="{527C33A0-D4CE-48C2-812A-2152C182D6D8}" presName="vertSpace2a" presStyleCnt="0"/>
      <dgm:spPr/>
    </dgm:pt>
    <dgm:pt modelId="{A1C33D26-B435-488C-8EC8-B15795800AB8}" type="pres">
      <dgm:prSet presAssocID="{527C33A0-D4CE-48C2-812A-2152C182D6D8}" presName="horz2" presStyleCnt="0"/>
      <dgm:spPr/>
    </dgm:pt>
    <dgm:pt modelId="{19CA6B4E-4FAF-4EBF-B6AC-6C65343D6240}" type="pres">
      <dgm:prSet presAssocID="{527C33A0-D4CE-48C2-812A-2152C182D6D8}" presName="horzSpace2" presStyleCnt="0"/>
      <dgm:spPr/>
    </dgm:pt>
    <dgm:pt modelId="{E375414F-0076-4C00-857D-10F60768B5A1}" type="pres">
      <dgm:prSet presAssocID="{527C33A0-D4CE-48C2-812A-2152C182D6D8}" presName="tx2" presStyleLbl="revTx" presStyleIdx="1" presStyleCnt="8"/>
      <dgm:spPr/>
    </dgm:pt>
    <dgm:pt modelId="{BC0F0F45-6B28-47F0-8900-09203954EE61}" type="pres">
      <dgm:prSet presAssocID="{527C33A0-D4CE-48C2-812A-2152C182D6D8}" presName="vert2" presStyleCnt="0"/>
      <dgm:spPr/>
    </dgm:pt>
    <dgm:pt modelId="{A71BDFB5-6117-4C8B-8D80-B6049D42BB45}" type="pres">
      <dgm:prSet presAssocID="{527C33A0-D4CE-48C2-812A-2152C182D6D8}" presName="thinLine2b" presStyleLbl="callout" presStyleIdx="0" presStyleCnt="4"/>
      <dgm:spPr>
        <a:ln>
          <a:noFill/>
        </a:ln>
      </dgm:spPr>
    </dgm:pt>
    <dgm:pt modelId="{36DFEE74-46AE-42CD-985F-3A8B5BF4A7E1}" type="pres">
      <dgm:prSet presAssocID="{527C33A0-D4CE-48C2-812A-2152C182D6D8}" presName="vertSpace2b" presStyleCnt="0"/>
      <dgm:spPr/>
    </dgm:pt>
    <dgm:pt modelId="{0466FBD4-672A-478D-B685-49046823EBFF}" type="pres">
      <dgm:prSet presAssocID="{6F977B38-B94F-4762-9FA8-43006E979831}" presName="thickLine" presStyleLbl="alignNode1" presStyleIdx="1" presStyleCnt="4"/>
      <dgm:spPr/>
    </dgm:pt>
    <dgm:pt modelId="{CD94F179-39E0-448F-85E4-129118A1510A}" type="pres">
      <dgm:prSet presAssocID="{6F977B38-B94F-4762-9FA8-43006E979831}" presName="horz1" presStyleCnt="0"/>
      <dgm:spPr/>
    </dgm:pt>
    <dgm:pt modelId="{27AE1F8E-D743-4045-8E99-EDACF531D229}" type="pres">
      <dgm:prSet presAssocID="{6F977B38-B94F-4762-9FA8-43006E979831}" presName="tx1" presStyleLbl="revTx" presStyleIdx="2" presStyleCnt="8"/>
      <dgm:spPr/>
    </dgm:pt>
    <dgm:pt modelId="{C56D60A2-1EF5-4EE8-B59E-9BC24794D33B}" type="pres">
      <dgm:prSet presAssocID="{6F977B38-B94F-4762-9FA8-43006E979831}" presName="vert1" presStyleCnt="0"/>
      <dgm:spPr/>
    </dgm:pt>
    <dgm:pt modelId="{15EE5929-195E-4B10-8CF0-5DC291C7CAFB}" type="pres">
      <dgm:prSet presAssocID="{19F861D7-06D0-4475-8396-2F5BA32F3667}" presName="vertSpace2a" presStyleCnt="0"/>
      <dgm:spPr/>
    </dgm:pt>
    <dgm:pt modelId="{A5FA039E-B5A1-41D2-8633-32CBFE09F2B5}" type="pres">
      <dgm:prSet presAssocID="{19F861D7-06D0-4475-8396-2F5BA32F3667}" presName="horz2" presStyleCnt="0"/>
      <dgm:spPr/>
    </dgm:pt>
    <dgm:pt modelId="{8C5F1764-6F85-4D78-A3C4-66EE7325AC88}" type="pres">
      <dgm:prSet presAssocID="{19F861D7-06D0-4475-8396-2F5BA32F3667}" presName="horzSpace2" presStyleCnt="0"/>
      <dgm:spPr/>
    </dgm:pt>
    <dgm:pt modelId="{8F8B6AF1-ABF7-490E-91F4-D9BF1971E612}" type="pres">
      <dgm:prSet presAssocID="{19F861D7-06D0-4475-8396-2F5BA32F3667}" presName="tx2" presStyleLbl="revTx" presStyleIdx="3" presStyleCnt="8"/>
      <dgm:spPr/>
    </dgm:pt>
    <dgm:pt modelId="{58C08AD8-0A53-4FA4-A089-A58442D0DF2C}" type="pres">
      <dgm:prSet presAssocID="{19F861D7-06D0-4475-8396-2F5BA32F3667}" presName="vert2" presStyleCnt="0"/>
      <dgm:spPr/>
    </dgm:pt>
    <dgm:pt modelId="{ED686FDA-E1A9-411A-922C-3304600C1C77}" type="pres">
      <dgm:prSet presAssocID="{19F861D7-06D0-4475-8396-2F5BA32F3667}" presName="thinLine2b" presStyleLbl="callout" presStyleIdx="1" presStyleCnt="4"/>
      <dgm:spPr>
        <a:ln>
          <a:noFill/>
        </a:ln>
      </dgm:spPr>
    </dgm:pt>
    <dgm:pt modelId="{1AF213DD-22E5-427E-A57B-51F9FCFF35FC}" type="pres">
      <dgm:prSet presAssocID="{19F861D7-06D0-4475-8396-2F5BA32F3667}" presName="vertSpace2b" presStyleCnt="0"/>
      <dgm:spPr/>
    </dgm:pt>
    <dgm:pt modelId="{B28246E4-7BC5-45AF-BA42-DDBC1C2C2E2A}" type="pres">
      <dgm:prSet presAssocID="{D1DFD31E-EBD3-4332-8636-6D8373C48843}" presName="thickLine" presStyleLbl="alignNode1" presStyleIdx="2" presStyleCnt="4"/>
      <dgm:spPr/>
    </dgm:pt>
    <dgm:pt modelId="{238C59FC-EE92-495D-8535-280132FE3CC8}" type="pres">
      <dgm:prSet presAssocID="{D1DFD31E-EBD3-4332-8636-6D8373C48843}" presName="horz1" presStyleCnt="0"/>
      <dgm:spPr/>
    </dgm:pt>
    <dgm:pt modelId="{94243B8C-4525-4765-A713-E2F4D7D955D2}" type="pres">
      <dgm:prSet presAssocID="{D1DFD31E-EBD3-4332-8636-6D8373C48843}" presName="tx1" presStyleLbl="revTx" presStyleIdx="4" presStyleCnt="8"/>
      <dgm:spPr/>
    </dgm:pt>
    <dgm:pt modelId="{C5CBCA6D-774E-4CF6-843F-95660CCF6404}" type="pres">
      <dgm:prSet presAssocID="{D1DFD31E-EBD3-4332-8636-6D8373C48843}" presName="vert1" presStyleCnt="0"/>
      <dgm:spPr/>
    </dgm:pt>
    <dgm:pt modelId="{1C7384DC-2BAD-45CD-A31F-9A38EC5B601E}" type="pres">
      <dgm:prSet presAssocID="{B6769171-B80C-4F5B-90C7-EC3BDB7E9754}" presName="vertSpace2a" presStyleCnt="0"/>
      <dgm:spPr/>
    </dgm:pt>
    <dgm:pt modelId="{E3873E4A-935D-4571-90E1-50623F2F0CED}" type="pres">
      <dgm:prSet presAssocID="{B6769171-B80C-4F5B-90C7-EC3BDB7E9754}" presName="horz2" presStyleCnt="0"/>
      <dgm:spPr/>
    </dgm:pt>
    <dgm:pt modelId="{950C5154-3C5B-4CB7-838A-18C7E9FD5E76}" type="pres">
      <dgm:prSet presAssocID="{B6769171-B80C-4F5B-90C7-EC3BDB7E9754}" presName="horzSpace2" presStyleCnt="0"/>
      <dgm:spPr/>
    </dgm:pt>
    <dgm:pt modelId="{9A0947CA-0828-427D-806E-BCC9C040AB48}" type="pres">
      <dgm:prSet presAssocID="{B6769171-B80C-4F5B-90C7-EC3BDB7E9754}" presName="tx2" presStyleLbl="revTx" presStyleIdx="5" presStyleCnt="8"/>
      <dgm:spPr/>
    </dgm:pt>
    <dgm:pt modelId="{6A24333E-5826-47ED-8DEB-F4CB79DB5CF5}" type="pres">
      <dgm:prSet presAssocID="{B6769171-B80C-4F5B-90C7-EC3BDB7E9754}" presName="vert2" presStyleCnt="0"/>
      <dgm:spPr/>
    </dgm:pt>
    <dgm:pt modelId="{58AEF715-538E-4FCF-B500-3EDFACBD68A6}" type="pres">
      <dgm:prSet presAssocID="{B6769171-B80C-4F5B-90C7-EC3BDB7E9754}" presName="thinLine2b" presStyleLbl="callout" presStyleIdx="2" presStyleCnt="4"/>
      <dgm:spPr>
        <a:ln>
          <a:noFill/>
        </a:ln>
      </dgm:spPr>
    </dgm:pt>
    <dgm:pt modelId="{44F457FD-5A06-4D21-A44F-72B7CDEE607A}" type="pres">
      <dgm:prSet presAssocID="{B6769171-B80C-4F5B-90C7-EC3BDB7E9754}" presName="vertSpace2b" presStyleCnt="0"/>
      <dgm:spPr/>
    </dgm:pt>
    <dgm:pt modelId="{27ACEE2A-FEF4-404F-AB64-BBA8B44105A3}" type="pres">
      <dgm:prSet presAssocID="{2EB0FCD1-A97B-454C-A3B5-CC24E538FD7F}" presName="thickLine" presStyleLbl="alignNode1" presStyleIdx="3" presStyleCnt="4"/>
      <dgm:spPr/>
    </dgm:pt>
    <dgm:pt modelId="{D0FE4CC2-9F53-49FE-B3CF-66C4D8D2EB0E}" type="pres">
      <dgm:prSet presAssocID="{2EB0FCD1-A97B-454C-A3B5-CC24E538FD7F}" presName="horz1" presStyleCnt="0"/>
      <dgm:spPr/>
    </dgm:pt>
    <dgm:pt modelId="{74391C42-C7D3-4D68-8573-85CF435773EE}" type="pres">
      <dgm:prSet presAssocID="{2EB0FCD1-A97B-454C-A3B5-CC24E538FD7F}" presName="tx1" presStyleLbl="revTx" presStyleIdx="6" presStyleCnt="8"/>
      <dgm:spPr/>
    </dgm:pt>
    <dgm:pt modelId="{A9505772-616C-4932-8F25-52B30FD291C5}" type="pres">
      <dgm:prSet presAssocID="{2EB0FCD1-A97B-454C-A3B5-CC24E538FD7F}" presName="vert1" presStyleCnt="0"/>
      <dgm:spPr/>
    </dgm:pt>
    <dgm:pt modelId="{1BC3518C-6ABB-4DA5-AB2A-A498096179D7}" type="pres">
      <dgm:prSet presAssocID="{01FCF63A-9A53-4641-925C-35AB10312164}" presName="vertSpace2a" presStyleCnt="0"/>
      <dgm:spPr/>
    </dgm:pt>
    <dgm:pt modelId="{B327246B-238F-4DC6-9B20-A719838831B8}" type="pres">
      <dgm:prSet presAssocID="{01FCF63A-9A53-4641-925C-35AB10312164}" presName="horz2" presStyleCnt="0"/>
      <dgm:spPr/>
    </dgm:pt>
    <dgm:pt modelId="{55F3241E-988A-40FF-ACFC-10D76AA339D6}" type="pres">
      <dgm:prSet presAssocID="{01FCF63A-9A53-4641-925C-35AB10312164}" presName="horzSpace2" presStyleCnt="0"/>
      <dgm:spPr/>
    </dgm:pt>
    <dgm:pt modelId="{2FEB345E-D9F3-4461-A6C6-B047D3390664}" type="pres">
      <dgm:prSet presAssocID="{01FCF63A-9A53-4641-925C-35AB10312164}" presName="tx2" presStyleLbl="revTx" presStyleIdx="7" presStyleCnt="8"/>
      <dgm:spPr/>
    </dgm:pt>
    <dgm:pt modelId="{C4F2F344-8F2E-4066-917B-1EB3BA067465}" type="pres">
      <dgm:prSet presAssocID="{01FCF63A-9A53-4641-925C-35AB10312164}" presName="vert2" presStyleCnt="0"/>
      <dgm:spPr/>
    </dgm:pt>
    <dgm:pt modelId="{E6365EE9-1704-48EE-8A92-5D8EA459D769}" type="pres">
      <dgm:prSet presAssocID="{01FCF63A-9A53-4641-925C-35AB10312164}" presName="thinLine2b" presStyleLbl="callout" presStyleIdx="3" presStyleCnt="4"/>
      <dgm:spPr>
        <a:ln>
          <a:noFill/>
        </a:ln>
      </dgm:spPr>
    </dgm:pt>
    <dgm:pt modelId="{475DBFE9-E379-4960-96ED-5454B878821F}" type="pres">
      <dgm:prSet presAssocID="{01FCF63A-9A53-4641-925C-35AB10312164}" presName="vertSpace2b" presStyleCnt="0"/>
      <dgm:spPr/>
    </dgm:pt>
  </dgm:ptLst>
  <dgm:cxnLst>
    <dgm:cxn modelId="{C06C5714-CDEC-422C-963C-DFE1248B1E0C}" type="presOf" srcId="{2EB0FCD1-A97B-454C-A3B5-CC24E538FD7F}" destId="{74391C42-C7D3-4D68-8573-85CF435773EE}" srcOrd="0" destOrd="0" presId="urn:microsoft.com/office/officeart/2008/layout/LinedList"/>
    <dgm:cxn modelId="{EB93DE1A-F1C2-46BB-91EC-F2BFD558BDCD}" srcId="{BB313E4A-8B87-4AAD-AEEE-9B1435558CB9}" destId="{D005F7E6-D3D7-4736-A565-5597C92EEA6E}" srcOrd="0" destOrd="0" parTransId="{5488EE6F-940A-406A-80A3-42C5A10B4269}" sibTransId="{52810DCF-3FEF-47BA-9560-DDA76F05622B}"/>
    <dgm:cxn modelId="{67CDFC22-3852-49AA-846F-62CFC47D4773}" srcId="{D005F7E6-D3D7-4736-A565-5597C92EEA6E}" destId="{527C33A0-D4CE-48C2-812A-2152C182D6D8}" srcOrd="0" destOrd="0" parTransId="{051EA6F1-57D0-42F2-BD63-8D741E1935F1}" sibTransId="{E3167961-4CF2-4300-9C4A-A70246E015B1}"/>
    <dgm:cxn modelId="{47311529-1A3F-42EB-AD7A-402FFFCF6AD5}" type="presOf" srcId="{01FCF63A-9A53-4641-925C-35AB10312164}" destId="{2FEB345E-D9F3-4461-A6C6-B047D3390664}" srcOrd="0" destOrd="0" presId="urn:microsoft.com/office/officeart/2008/layout/LinedList"/>
    <dgm:cxn modelId="{1BBF4133-48CE-4EF2-B1A9-2D15BDAD32DA}" srcId="{6F977B38-B94F-4762-9FA8-43006E979831}" destId="{19F861D7-06D0-4475-8396-2F5BA32F3667}" srcOrd="0" destOrd="0" parTransId="{688591F3-C9FA-4E02-ACDA-6F3849A6023D}" sibTransId="{E600A78F-D810-48FA-BA62-69BAA380AFC0}"/>
    <dgm:cxn modelId="{61DFE55D-38EF-4731-902C-3E6F606D8B40}" type="presOf" srcId="{6F977B38-B94F-4762-9FA8-43006E979831}" destId="{27AE1F8E-D743-4045-8E99-EDACF531D229}" srcOrd="0" destOrd="0" presId="urn:microsoft.com/office/officeart/2008/layout/LinedList"/>
    <dgm:cxn modelId="{A3E8F565-D509-4242-89E5-F545BD9B39AF}" srcId="{BB313E4A-8B87-4AAD-AEEE-9B1435558CB9}" destId="{D1DFD31E-EBD3-4332-8636-6D8373C48843}" srcOrd="2" destOrd="0" parTransId="{6DD3ACB7-7BFD-4F02-8143-F4245AB3D242}" sibTransId="{8A67AB22-1ED0-4C87-93DD-EC8BA8AC9DE1}"/>
    <dgm:cxn modelId="{0B2CF146-F6F1-4A46-B0F9-EFBDA54F8880}" srcId="{2EB0FCD1-A97B-454C-A3B5-CC24E538FD7F}" destId="{01FCF63A-9A53-4641-925C-35AB10312164}" srcOrd="0" destOrd="0" parTransId="{50233F51-F48D-4039-B4C4-FDE607161996}" sibTransId="{47AD5E5A-539A-4690-BE35-128ECD2C6096}"/>
    <dgm:cxn modelId="{AA8FBB77-5FA8-493F-94A2-8786EB5B3083}" type="presOf" srcId="{BB313E4A-8B87-4AAD-AEEE-9B1435558CB9}" destId="{D342E22F-EB29-4FAD-9B28-4C34502171B9}" srcOrd="0" destOrd="0" presId="urn:microsoft.com/office/officeart/2008/layout/LinedList"/>
    <dgm:cxn modelId="{88FF1C7F-80D6-42CE-B602-E852DA6E791B}" type="presOf" srcId="{D005F7E6-D3D7-4736-A565-5597C92EEA6E}" destId="{794A25E5-C31E-4F51-977B-29908E4DED60}" srcOrd="0" destOrd="0" presId="urn:microsoft.com/office/officeart/2008/layout/LinedList"/>
    <dgm:cxn modelId="{D5D21386-72BD-4C27-BD5D-A96F8EDD0079}" type="presOf" srcId="{B6769171-B80C-4F5B-90C7-EC3BDB7E9754}" destId="{9A0947CA-0828-427D-806E-BCC9C040AB48}" srcOrd="0" destOrd="0" presId="urn:microsoft.com/office/officeart/2008/layout/LinedList"/>
    <dgm:cxn modelId="{FA89F48A-741D-43D6-AF9F-272E94B50C1D}" type="presOf" srcId="{19F861D7-06D0-4475-8396-2F5BA32F3667}" destId="{8F8B6AF1-ABF7-490E-91F4-D9BF1971E612}" srcOrd="0" destOrd="0" presId="urn:microsoft.com/office/officeart/2008/layout/LinedList"/>
    <dgm:cxn modelId="{14282BA9-66B7-4EF9-83BA-49E8D1383532}" srcId="{BB313E4A-8B87-4AAD-AEEE-9B1435558CB9}" destId="{2EB0FCD1-A97B-454C-A3B5-CC24E538FD7F}" srcOrd="3" destOrd="0" parTransId="{6756F059-AD87-4860-A8D7-76D0AD87A366}" sibTransId="{67CB2841-D2B7-47CA-AD93-4E66D2439A58}"/>
    <dgm:cxn modelId="{21A593B1-0C91-4039-82CE-6A28EA2C42D4}" type="presOf" srcId="{527C33A0-D4CE-48C2-812A-2152C182D6D8}" destId="{E375414F-0076-4C00-857D-10F60768B5A1}" srcOrd="0" destOrd="0" presId="urn:microsoft.com/office/officeart/2008/layout/LinedList"/>
    <dgm:cxn modelId="{F2E15CDB-CF08-4E99-9BB4-FE8B9862B0BE}" srcId="{BB313E4A-8B87-4AAD-AEEE-9B1435558CB9}" destId="{6F977B38-B94F-4762-9FA8-43006E979831}" srcOrd="1" destOrd="0" parTransId="{D645353D-A275-487B-92A0-06F88FEAB990}" sibTransId="{C116B6CE-0E45-468A-8FCD-98B3260F6E2B}"/>
    <dgm:cxn modelId="{DE2646DB-D133-4C29-A2FC-663797E2947F}" srcId="{D1DFD31E-EBD3-4332-8636-6D8373C48843}" destId="{B6769171-B80C-4F5B-90C7-EC3BDB7E9754}" srcOrd="0" destOrd="0" parTransId="{EBFED7B5-6EA8-4A9E-BFDD-4F059EEEF6B1}" sibTransId="{15DA4E02-04FA-4A21-9790-F88305AE1DDF}"/>
    <dgm:cxn modelId="{CF589EF9-D950-4C6E-88E8-E1C3FCBFC083}" type="presOf" srcId="{D1DFD31E-EBD3-4332-8636-6D8373C48843}" destId="{94243B8C-4525-4765-A713-E2F4D7D955D2}" srcOrd="0" destOrd="0" presId="urn:microsoft.com/office/officeart/2008/layout/LinedList"/>
    <dgm:cxn modelId="{74A84CA4-958F-4DE3-BBE1-527F547E86D9}" type="presParOf" srcId="{D342E22F-EB29-4FAD-9B28-4C34502171B9}" destId="{4E247E96-070B-4744-96B3-E1F97A845C9F}" srcOrd="0" destOrd="0" presId="urn:microsoft.com/office/officeart/2008/layout/LinedList"/>
    <dgm:cxn modelId="{0AE7CEA7-07D9-4238-86A0-740F040A4A31}" type="presParOf" srcId="{D342E22F-EB29-4FAD-9B28-4C34502171B9}" destId="{27343992-1E43-4DD5-A34F-B5C1356DFE59}" srcOrd="1" destOrd="0" presId="urn:microsoft.com/office/officeart/2008/layout/LinedList"/>
    <dgm:cxn modelId="{EC6210FC-B12A-4095-A206-A0B3CFA54A84}" type="presParOf" srcId="{27343992-1E43-4DD5-A34F-B5C1356DFE59}" destId="{794A25E5-C31E-4F51-977B-29908E4DED60}" srcOrd="0" destOrd="0" presId="urn:microsoft.com/office/officeart/2008/layout/LinedList"/>
    <dgm:cxn modelId="{D2067632-2A22-46EB-91F0-6D28AA53AE00}" type="presParOf" srcId="{27343992-1E43-4DD5-A34F-B5C1356DFE59}" destId="{D7852091-6875-4A46-BEE1-63E8C2BCD888}" srcOrd="1" destOrd="0" presId="urn:microsoft.com/office/officeart/2008/layout/LinedList"/>
    <dgm:cxn modelId="{CDA776F5-D9D7-41D9-81FC-5CC63AF9203D}" type="presParOf" srcId="{D7852091-6875-4A46-BEE1-63E8C2BCD888}" destId="{CA417A59-A3FF-4C11-905B-2547DCEE95E1}" srcOrd="0" destOrd="0" presId="urn:microsoft.com/office/officeart/2008/layout/LinedList"/>
    <dgm:cxn modelId="{7910B4F4-F882-45D9-9788-12D7FD59A904}" type="presParOf" srcId="{D7852091-6875-4A46-BEE1-63E8C2BCD888}" destId="{A1C33D26-B435-488C-8EC8-B15795800AB8}" srcOrd="1" destOrd="0" presId="urn:microsoft.com/office/officeart/2008/layout/LinedList"/>
    <dgm:cxn modelId="{410BDD2C-0EE6-4A2D-82EF-D032360740E8}" type="presParOf" srcId="{A1C33D26-B435-488C-8EC8-B15795800AB8}" destId="{19CA6B4E-4FAF-4EBF-B6AC-6C65343D6240}" srcOrd="0" destOrd="0" presId="urn:microsoft.com/office/officeart/2008/layout/LinedList"/>
    <dgm:cxn modelId="{FD651275-D6ED-40AF-AFF4-36309396031D}" type="presParOf" srcId="{A1C33D26-B435-488C-8EC8-B15795800AB8}" destId="{E375414F-0076-4C00-857D-10F60768B5A1}" srcOrd="1" destOrd="0" presId="urn:microsoft.com/office/officeart/2008/layout/LinedList"/>
    <dgm:cxn modelId="{E5DFF5C6-7488-439F-BB39-4FF98C9C85E4}" type="presParOf" srcId="{A1C33D26-B435-488C-8EC8-B15795800AB8}" destId="{BC0F0F45-6B28-47F0-8900-09203954EE61}" srcOrd="2" destOrd="0" presId="urn:microsoft.com/office/officeart/2008/layout/LinedList"/>
    <dgm:cxn modelId="{B6997354-3A39-4598-8EC7-9C9BAE2F7FB8}" type="presParOf" srcId="{D7852091-6875-4A46-BEE1-63E8C2BCD888}" destId="{A71BDFB5-6117-4C8B-8D80-B6049D42BB45}" srcOrd="2" destOrd="0" presId="urn:microsoft.com/office/officeart/2008/layout/LinedList"/>
    <dgm:cxn modelId="{D80C7FB6-1B1E-4243-8458-72DC3CA7309D}" type="presParOf" srcId="{D7852091-6875-4A46-BEE1-63E8C2BCD888}" destId="{36DFEE74-46AE-42CD-985F-3A8B5BF4A7E1}" srcOrd="3" destOrd="0" presId="urn:microsoft.com/office/officeart/2008/layout/LinedList"/>
    <dgm:cxn modelId="{D2E634E4-408D-4601-880B-2E78845F9E07}" type="presParOf" srcId="{D342E22F-EB29-4FAD-9B28-4C34502171B9}" destId="{0466FBD4-672A-478D-B685-49046823EBFF}" srcOrd="2" destOrd="0" presId="urn:microsoft.com/office/officeart/2008/layout/LinedList"/>
    <dgm:cxn modelId="{C1451749-48A5-4165-838A-A700F439413C}" type="presParOf" srcId="{D342E22F-EB29-4FAD-9B28-4C34502171B9}" destId="{CD94F179-39E0-448F-85E4-129118A1510A}" srcOrd="3" destOrd="0" presId="urn:microsoft.com/office/officeart/2008/layout/LinedList"/>
    <dgm:cxn modelId="{168FABD3-7C0B-4122-B47E-6CCA459836E1}" type="presParOf" srcId="{CD94F179-39E0-448F-85E4-129118A1510A}" destId="{27AE1F8E-D743-4045-8E99-EDACF531D229}" srcOrd="0" destOrd="0" presId="urn:microsoft.com/office/officeart/2008/layout/LinedList"/>
    <dgm:cxn modelId="{BEF7CCA0-9236-4168-9DF5-614B58AE61F3}" type="presParOf" srcId="{CD94F179-39E0-448F-85E4-129118A1510A}" destId="{C56D60A2-1EF5-4EE8-B59E-9BC24794D33B}" srcOrd="1" destOrd="0" presId="urn:microsoft.com/office/officeart/2008/layout/LinedList"/>
    <dgm:cxn modelId="{FE37D9A8-3030-4B0E-AB6A-6F69650FCE4C}" type="presParOf" srcId="{C56D60A2-1EF5-4EE8-B59E-9BC24794D33B}" destId="{15EE5929-195E-4B10-8CF0-5DC291C7CAFB}" srcOrd="0" destOrd="0" presId="urn:microsoft.com/office/officeart/2008/layout/LinedList"/>
    <dgm:cxn modelId="{AAD37329-1F77-455A-8556-88D3116DFBC3}" type="presParOf" srcId="{C56D60A2-1EF5-4EE8-B59E-9BC24794D33B}" destId="{A5FA039E-B5A1-41D2-8633-32CBFE09F2B5}" srcOrd="1" destOrd="0" presId="urn:microsoft.com/office/officeart/2008/layout/LinedList"/>
    <dgm:cxn modelId="{335276F0-D830-48C5-9B4B-B1031C1425EE}" type="presParOf" srcId="{A5FA039E-B5A1-41D2-8633-32CBFE09F2B5}" destId="{8C5F1764-6F85-4D78-A3C4-66EE7325AC88}" srcOrd="0" destOrd="0" presId="urn:microsoft.com/office/officeart/2008/layout/LinedList"/>
    <dgm:cxn modelId="{6F4ED73E-7943-487C-A1C3-316B6608383E}" type="presParOf" srcId="{A5FA039E-B5A1-41D2-8633-32CBFE09F2B5}" destId="{8F8B6AF1-ABF7-490E-91F4-D9BF1971E612}" srcOrd="1" destOrd="0" presId="urn:microsoft.com/office/officeart/2008/layout/LinedList"/>
    <dgm:cxn modelId="{E931BE4E-A861-42C7-8529-9A31B34DAEF5}" type="presParOf" srcId="{A5FA039E-B5A1-41D2-8633-32CBFE09F2B5}" destId="{58C08AD8-0A53-4FA4-A089-A58442D0DF2C}" srcOrd="2" destOrd="0" presId="urn:microsoft.com/office/officeart/2008/layout/LinedList"/>
    <dgm:cxn modelId="{E0D90694-6586-4109-84EF-BD3B88FBDBD6}" type="presParOf" srcId="{C56D60A2-1EF5-4EE8-B59E-9BC24794D33B}" destId="{ED686FDA-E1A9-411A-922C-3304600C1C77}" srcOrd="2" destOrd="0" presId="urn:microsoft.com/office/officeart/2008/layout/LinedList"/>
    <dgm:cxn modelId="{F7D13C2D-7708-4D00-A0A1-94876294F074}" type="presParOf" srcId="{C56D60A2-1EF5-4EE8-B59E-9BC24794D33B}" destId="{1AF213DD-22E5-427E-A57B-51F9FCFF35FC}" srcOrd="3" destOrd="0" presId="urn:microsoft.com/office/officeart/2008/layout/LinedList"/>
    <dgm:cxn modelId="{0E95FE36-CBB5-4059-8398-BA999D61F84D}" type="presParOf" srcId="{D342E22F-EB29-4FAD-9B28-4C34502171B9}" destId="{B28246E4-7BC5-45AF-BA42-DDBC1C2C2E2A}" srcOrd="4" destOrd="0" presId="urn:microsoft.com/office/officeart/2008/layout/LinedList"/>
    <dgm:cxn modelId="{A454C2EB-C133-48F5-A844-8274A837113A}" type="presParOf" srcId="{D342E22F-EB29-4FAD-9B28-4C34502171B9}" destId="{238C59FC-EE92-495D-8535-280132FE3CC8}" srcOrd="5" destOrd="0" presId="urn:microsoft.com/office/officeart/2008/layout/LinedList"/>
    <dgm:cxn modelId="{07DCA3D0-BDAB-4C37-9988-5E50EEC8AC28}" type="presParOf" srcId="{238C59FC-EE92-495D-8535-280132FE3CC8}" destId="{94243B8C-4525-4765-A713-E2F4D7D955D2}" srcOrd="0" destOrd="0" presId="urn:microsoft.com/office/officeart/2008/layout/LinedList"/>
    <dgm:cxn modelId="{2CD295E3-7BE0-4A0D-B0D0-9942E82D019F}" type="presParOf" srcId="{238C59FC-EE92-495D-8535-280132FE3CC8}" destId="{C5CBCA6D-774E-4CF6-843F-95660CCF6404}" srcOrd="1" destOrd="0" presId="urn:microsoft.com/office/officeart/2008/layout/LinedList"/>
    <dgm:cxn modelId="{10815701-B628-4182-960B-BAE79527C8FC}" type="presParOf" srcId="{C5CBCA6D-774E-4CF6-843F-95660CCF6404}" destId="{1C7384DC-2BAD-45CD-A31F-9A38EC5B601E}" srcOrd="0" destOrd="0" presId="urn:microsoft.com/office/officeart/2008/layout/LinedList"/>
    <dgm:cxn modelId="{63DD5706-C05B-4218-89B5-AB5F914702DC}" type="presParOf" srcId="{C5CBCA6D-774E-4CF6-843F-95660CCF6404}" destId="{E3873E4A-935D-4571-90E1-50623F2F0CED}" srcOrd="1" destOrd="0" presId="urn:microsoft.com/office/officeart/2008/layout/LinedList"/>
    <dgm:cxn modelId="{E6AB1689-9CDE-4DAD-B1F1-595040E1739C}" type="presParOf" srcId="{E3873E4A-935D-4571-90E1-50623F2F0CED}" destId="{950C5154-3C5B-4CB7-838A-18C7E9FD5E76}" srcOrd="0" destOrd="0" presId="urn:microsoft.com/office/officeart/2008/layout/LinedList"/>
    <dgm:cxn modelId="{B8E04278-8C5B-4426-A360-5345DDE2320D}" type="presParOf" srcId="{E3873E4A-935D-4571-90E1-50623F2F0CED}" destId="{9A0947CA-0828-427D-806E-BCC9C040AB48}" srcOrd="1" destOrd="0" presId="urn:microsoft.com/office/officeart/2008/layout/LinedList"/>
    <dgm:cxn modelId="{4C21A011-0D73-4F9C-8C5B-A1E1D280952A}" type="presParOf" srcId="{E3873E4A-935D-4571-90E1-50623F2F0CED}" destId="{6A24333E-5826-47ED-8DEB-F4CB79DB5CF5}" srcOrd="2" destOrd="0" presId="urn:microsoft.com/office/officeart/2008/layout/LinedList"/>
    <dgm:cxn modelId="{BDA38931-F4C6-40CC-98C4-964F50A66E19}" type="presParOf" srcId="{C5CBCA6D-774E-4CF6-843F-95660CCF6404}" destId="{58AEF715-538E-4FCF-B500-3EDFACBD68A6}" srcOrd="2" destOrd="0" presId="urn:microsoft.com/office/officeart/2008/layout/LinedList"/>
    <dgm:cxn modelId="{18271D40-3AEE-446C-8CCE-37535173FB28}" type="presParOf" srcId="{C5CBCA6D-774E-4CF6-843F-95660CCF6404}" destId="{44F457FD-5A06-4D21-A44F-72B7CDEE607A}" srcOrd="3" destOrd="0" presId="urn:microsoft.com/office/officeart/2008/layout/LinedList"/>
    <dgm:cxn modelId="{A6E0064E-B7BB-4795-BEE0-4CF371A6E600}" type="presParOf" srcId="{D342E22F-EB29-4FAD-9B28-4C34502171B9}" destId="{27ACEE2A-FEF4-404F-AB64-BBA8B44105A3}" srcOrd="6" destOrd="0" presId="urn:microsoft.com/office/officeart/2008/layout/LinedList"/>
    <dgm:cxn modelId="{758133C0-8E43-4D3F-A1B5-1E8B06FB17E8}" type="presParOf" srcId="{D342E22F-EB29-4FAD-9B28-4C34502171B9}" destId="{D0FE4CC2-9F53-49FE-B3CF-66C4D8D2EB0E}" srcOrd="7" destOrd="0" presId="urn:microsoft.com/office/officeart/2008/layout/LinedList"/>
    <dgm:cxn modelId="{9640FF45-CBCF-421B-87FB-6FF156B1F578}" type="presParOf" srcId="{D0FE4CC2-9F53-49FE-B3CF-66C4D8D2EB0E}" destId="{74391C42-C7D3-4D68-8573-85CF435773EE}" srcOrd="0" destOrd="0" presId="urn:microsoft.com/office/officeart/2008/layout/LinedList"/>
    <dgm:cxn modelId="{B4FBFA51-0322-466B-85DF-EA6593B0D4D9}" type="presParOf" srcId="{D0FE4CC2-9F53-49FE-B3CF-66C4D8D2EB0E}" destId="{A9505772-616C-4932-8F25-52B30FD291C5}" srcOrd="1" destOrd="0" presId="urn:microsoft.com/office/officeart/2008/layout/LinedList"/>
    <dgm:cxn modelId="{6ADA837C-B861-4B1D-84C2-2BB2A92C22C9}" type="presParOf" srcId="{A9505772-616C-4932-8F25-52B30FD291C5}" destId="{1BC3518C-6ABB-4DA5-AB2A-A498096179D7}" srcOrd="0" destOrd="0" presId="urn:microsoft.com/office/officeart/2008/layout/LinedList"/>
    <dgm:cxn modelId="{FF7906A4-E1E6-45FB-B233-0D757F6D18A5}" type="presParOf" srcId="{A9505772-616C-4932-8F25-52B30FD291C5}" destId="{B327246B-238F-4DC6-9B20-A719838831B8}" srcOrd="1" destOrd="0" presId="urn:microsoft.com/office/officeart/2008/layout/LinedList"/>
    <dgm:cxn modelId="{3F9A7A03-629E-4B01-98D6-E24985B259F5}" type="presParOf" srcId="{B327246B-238F-4DC6-9B20-A719838831B8}" destId="{55F3241E-988A-40FF-ACFC-10D76AA339D6}" srcOrd="0" destOrd="0" presId="urn:microsoft.com/office/officeart/2008/layout/LinedList"/>
    <dgm:cxn modelId="{5D9793A9-9095-4B78-AD5D-83E5C98D3855}" type="presParOf" srcId="{B327246B-238F-4DC6-9B20-A719838831B8}" destId="{2FEB345E-D9F3-4461-A6C6-B047D3390664}" srcOrd="1" destOrd="0" presId="urn:microsoft.com/office/officeart/2008/layout/LinedList"/>
    <dgm:cxn modelId="{41013D6E-A5DB-4966-BB8A-B4AB345F585B}" type="presParOf" srcId="{B327246B-238F-4DC6-9B20-A719838831B8}" destId="{C4F2F344-8F2E-4066-917B-1EB3BA067465}" srcOrd="2" destOrd="0" presId="urn:microsoft.com/office/officeart/2008/layout/LinedList"/>
    <dgm:cxn modelId="{E3BC8C30-51F6-4AAA-BDA7-B9A152519346}" type="presParOf" srcId="{A9505772-616C-4932-8F25-52B30FD291C5}" destId="{E6365EE9-1704-48EE-8A92-5D8EA459D769}" srcOrd="2" destOrd="0" presId="urn:microsoft.com/office/officeart/2008/layout/LinedList"/>
    <dgm:cxn modelId="{5864D3F0-70C1-474B-B190-BCB9A45F53DC}" type="presParOf" srcId="{A9505772-616C-4932-8F25-52B30FD291C5}" destId="{475DBFE9-E379-4960-96ED-5454B878821F}"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313E4A-8B87-4AAD-AEEE-9B1435558CB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27C33A0-D4CE-48C2-812A-2152C182D6D8}">
      <dgm:prSet phldrT="[Text]" custT="1"/>
      <dgm:spPr>
        <a:ln>
          <a:noFill/>
        </a:ln>
      </dgm:spPr>
      <dgm:t>
        <a:bodyPr anchor="ctr"/>
        <a:lstStyle/>
        <a:p>
          <a:r>
            <a:rPr lang="en-US" sz="1600" b="0" i="0" kern="1200" dirty="0"/>
            <a:t>How much money (after expenses) does the taxi driver make per year without partnering with Uber?</a:t>
          </a:r>
          <a:endParaRPr lang="en-US" sz="1600" b="0" i="0" kern="1200" cap="all" spc="300" baseline="0" dirty="0">
            <a:solidFill>
              <a:schemeClr val="tx1"/>
            </a:solidFill>
            <a:latin typeface="+mn-lt"/>
            <a:ea typeface="+mn-ea"/>
            <a:cs typeface="+mn-cs"/>
          </a:endParaRPr>
        </a:p>
      </dgm:t>
    </dgm:pt>
    <dgm:pt modelId="{051EA6F1-57D0-42F2-BD63-8D741E1935F1}" type="parTrans" cxnId="{67CDFC22-3852-49AA-846F-62CFC47D4773}">
      <dgm:prSet/>
      <dgm:spPr/>
      <dgm:t>
        <a:bodyPr/>
        <a:lstStyle/>
        <a:p>
          <a:endParaRPr lang="en-US" sz="1400">
            <a:solidFill>
              <a:schemeClr val="accent3"/>
            </a:solidFill>
          </a:endParaRPr>
        </a:p>
      </dgm:t>
    </dgm:pt>
    <dgm:pt modelId="{E3167961-4CF2-4300-9C4A-A70246E015B1}" type="sibTrans" cxnId="{67CDFC22-3852-49AA-846F-62CFC47D4773}">
      <dgm:prSet/>
      <dgm:spPr/>
      <dgm:t>
        <a:bodyPr/>
        <a:lstStyle/>
        <a:p>
          <a:endParaRPr lang="en-US" sz="1400">
            <a:solidFill>
              <a:schemeClr val="accent3"/>
            </a:solidFill>
          </a:endParaRPr>
        </a:p>
      </dgm:t>
    </dgm:pt>
    <dgm:pt modelId="{19F861D7-06D0-4475-8396-2F5BA32F3667}">
      <dgm:prSet phldrT="[Text]" custT="1"/>
      <dgm:spPr/>
      <dgm:t>
        <a:bodyPr anchor="ctr"/>
        <a:lstStyle/>
        <a:p>
          <a:r>
            <a:rPr lang="en-US" sz="1600" b="0" i="0" kern="1200" dirty="0"/>
            <a:t>You are convincing the same driver above to buy a Town Car and partner with Uber. Assuming the new car is 40,000 USD, how much would the driver's gross fares need to increase per week to fully pay for the car in year 1 and maintain the same yearly profit margin as before?</a:t>
          </a:r>
          <a:endParaRPr lang="en-US" sz="1600" b="0" i="0" kern="1200" cap="all" spc="300" baseline="0" dirty="0">
            <a:solidFill>
              <a:prstClr val="black"/>
            </a:solidFill>
            <a:latin typeface="+mn-lt"/>
            <a:ea typeface="+mn-ea"/>
            <a:cs typeface="+mn-cs"/>
          </a:endParaRPr>
        </a:p>
      </dgm:t>
    </dgm:pt>
    <dgm:pt modelId="{688591F3-C9FA-4E02-ACDA-6F3849A6023D}" type="parTrans" cxnId="{1BBF4133-48CE-4EF2-B1A9-2D15BDAD32DA}">
      <dgm:prSet/>
      <dgm:spPr/>
      <dgm:t>
        <a:bodyPr/>
        <a:lstStyle/>
        <a:p>
          <a:endParaRPr lang="en-US" sz="1400">
            <a:solidFill>
              <a:schemeClr val="accent3"/>
            </a:solidFill>
          </a:endParaRPr>
        </a:p>
      </dgm:t>
    </dgm:pt>
    <dgm:pt modelId="{E600A78F-D810-48FA-BA62-69BAA380AFC0}" type="sibTrans" cxnId="{1BBF4133-48CE-4EF2-B1A9-2D15BDAD32DA}">
      <dgm:prSet/>
      <dgm:spPr/>
      <dgm:t>
        <a:bodyPr/>
        <a:lstStyle/>
        <a:p>
          <a:endParaRPr lang="en-US" sz="1400">
            <a:solidFill>
              <a:schemeClr val="accent3"/>
            </a:solidFill>
          </a:endParaRPr>
        </a:p>
      </dgm:t>
    </dgm:pt>
    <dgm:pt modelId="{D005F7E6-D3D7-4736-A565-5597C92EEA6E}">
      <dgm:prSet phldrT="[Text]" custT="1"/>
      <dgm:spPr/>
      <dgm:t>
        <a:bodyPr anchor="ctr"/>
        <a:lstStyle/>
        <a:p>
          <a:r>
            <a:rPr lang="en-US" sz="3600" dirty="0">
              <a:solidFill>
                <a:schemeClr val="accent3"/>
              </a:solidFill>
              <a:latin typeface="+mj-lt"/>
            </a:rPr>
            <a:t>Q5</a:t>
          </a:r>
        </a:p>
      </dgm:t>
    </dgm:pt>
    <dgm:pt modelId="{5488EE6F-940A-406A-80A3-42C5A10B4269}" type="parTrans" cxnId="{EB93DE1A-F1C2-46BB-91EC-F2BFD558BDCD}">
      <dgm:prSet/>
      <dgm:spPr/>
      <dgm:t>
        <a:bodyPr/>
        <a:lstStyle/>
        <a:p>
          <a:endParaRPr lang="en-US" sz="1400">
            <a:solidFill>
              <a:schemeClr val="accent3"/>
            </a:solidFill>
          </a:endParaRPr>
        </a:p>
      </dgm:t>
    </dgm:pt>
    <dgm:pt modelId="{52810DCF-3FEF-47BA-9560-DDA76F05622B}" type="sibTrans" cxnId="{EB93DE1A-F1C2-46BB-91EC-F2BFD558BDCD}">
      <dgm:prSet/>
      <dgm:spPr/>
      <dgm:t>
        <a:bodyPr/>
        <a:lstStyle/>
        <a:p>
          <a:endParaRPr lang="en-US" sz="1400">
            <a:solidFill>
              <a:schemeClr val="accent3"/>
            </a:solidFill>
          </a:endParaRPr>
        </a:p>
      </dgm:t>
    </dgm:pt>
    <dgm:pt modelId="{6F977B38-B94F-4762-9FA8-43006E979831}">
      <dgm:prSet phldrT="[Text]" custT="1"/>
      <dgm:spPr/>
      <dgm:t>
        <a:bodyPr anchor="ctr"/>
        <a:lstStyle/>
        <a:p>
          <a:r>
            <a:rPr lang="en-US" sz="3600" dirty="0">
              <a:solidFill>
                <a:schemeClr val="accent3"/>
              </a:solidFill>
              <a:latin typeface="+mj-lt"/>
            </a:rPr>
            <a:t>Q6</a:t>
          </a:r>
        </a:p>
      </dgm:t>
    </dgm:pt>
    <dgm:pt modelId="{D645353D-A275-487B-92A0-06F88FEAB990}" type="parTrans" cxnId="{F2E15CDB-CF08-4E99-9BB4-FE8B9862B0BE}">
      <dgm:prSet/>
      <dgm:spPr/>
      <dgm:t>
        <a:bodyPr/>
        <a:lstStyle/>
        <a:p>
          <a:endParaRPr lang="en-US" sz="1400">
            <a:solidFill>
              <a:schemeClr val="accent3"/>
            </a:solidFill>
          </a:endParaRPr>
        </a:p>
      </dgm:t>
    </dgm:pt>
    <dgm:pt modelId="{C116B6CE-0E45-468A-8FCD-98B3260F6E2B}" type="sibTrans" cxnId="{F2E15CDB-CF08-4E99-9BB4-FE8B9862B0BE}">
      <dgm:prSet/>
      <dgm:spPr/>
      <dgm:t>
        <a:bodyPr/>
        <a:lstStyle/>
        <a:p>
          <a:endParaRPr lang="en-US" sz="1400">
            <a:solidFill>
              <a:schemeClr val="accent3"/>
            </a:solidFill>
          </a:endParaRPr>
        </a:p>
      </dgm:t>
    </dgm:pt>
    <dgm:pt modelId="{D342E22F-EB29-4FAD-9B28-4C34502171B9}" type="pres">
      <dgm:prSet presAssocID="{BB313E4A-8B87-4AAD-AEEE-9B1435558CB9}" presName="vert0" presStyleCnt="0">
        <dgm:presLayoutVars>
          <dgm:dir/>
          <dgm:animOne val="branch"/>
          <dgm:animLvl val="lvl"/>
        </dgm:presLayoutVars>
      </dgm:prSet>
      <dgm:spPr/>
    </dgm:pt>
    <dgm:pt modelId="{4E247E96-070B-4744-96B3-E1F97A845C9F}" type="pres">
      <dgm:prSet presAssocID="{D005F7E6-D3D7-4736-A565-5597C92EEA6E}" presName="thickLine" presStyleLbl="alignNode1" presStyleIdx="0" presStyleCnt="2"/>
      <dgm:spPr/>
    </dgm:pt>
    <dgm:pt modelId="{27343992-1E43-4DD5-A34F-B5C1356DFE59}" type="pres">
      <dgm:prSet presAssocID="{D005F7E6-D3D7-4736-A565-5597C92EEA6E}" presName="horz1" presStyleCnt="0"/>
      <dgm:spPr/>
    </dgm:pt>
    <dgm:pt modelId="{794A25E5-C31E-4F51-977B-29908E4DED60}" type="pres">
      <dgm:prSet presAssocID="{D005F7E6-D3D7-4736-A565-5597C92EEA6E}" presName="tx1" presStyleLbl="revTx" presStyleIdx="0" presStyleCnt="4"/>
      <dgm:spPr/>
    </dgm:pt>
    <dgm:pt modelId="{D7852091-6875-4A46-BEE1-63E8C2BCD888}" type="pres">
      <dgm:prSet presAssocID="{D005F7E6-D3D7-4736-A565-5597C92EEA6E}" presName="vert1" presStyleCnt="0"/>
      <dgm:spPr/>
    </dgm:pt>
    <dgm:pt modelId="{CA417A59-A3FF-4C11-905B-2547DCEE95E1}" type="pres">
      <dgm:prSet presAssocID="{527C33A0-D4CE-48C2-812A-2152C182D6D8}" presName="vertSpace2a" presStyleCnt="0"/>
      <dgm:spPr/>
    </dgm:pt>
    <dgm:pt modelId="{A1C33D26-B435-488C-8EC8-B15795800AB8}" type="pres">
      <dgm:prSet presAssocID="{527C33A0-D4CE-48C2-812A-2152C182D6D8}" presName="horz2" presStyleCnt="0"/>
      <dgm:spPr/>
    </dgm:pt>
    <dgm:pt modelId="{19CA6B4E-4FAF-4EBF-B6AC-6C65343D6240}" type="pres">
      <dgm:prSet presAssocID="{527C33A0-D4CE-48C2-812A-2152C182D6D8}" presName="horzSpace2" presStyleCnt="0"/>
      <dgm:spPr/>
    </dgm:pt>
    <dgm:pt modelId="{E375414F-0076-4C00-857D-10F60768B5A1}" type="pres">
      <dgm:prSet presAssocID="{527C33A0-D4CE-48C2-812A-2152C182D6D8}" presName="tx2" presStyleLbl="revTx" presStyleIdx="1" presStyleCnt="4"/>
      <dgm:spPr/>
    </dgm:pt>
    <dgm:pt modelId="{BC0F0F45-6B28-47F0-8900-09203954EE61}" type="pres">
      <dgm:prSet presAssocID="{527C33A0-D4CE-48C2-812A-2152C182D6D8}" presName="vert2" presStyleCnt="0"/>
      <dgm:spPr/>
    </dgm:pt>
    <dgm:pt modelId="{A71BDFB5-6117-4C8B-8D80-B6049D42BB45}" type="pres">
      <dgm:prSet presAssocID="{527C33A0-D4CE-48C2-812A-2152C182D6D8}" presName="thinLine2b" presStyleLbl="callout" presStyleIdx="0" presStyleCnt="2"/>
      <dgm:spPr>
        <a:ln>
          <a:noFill/>
        </a:ln>
      </dgm:spPr>
    </dgm:pt>
    <dgm:pt modelId="{36DFEE74-46AE-42CD-985F-3A8B5BF4A7E1}" type="pres">
      <dgm:prSet presAssocID="{527C33A0-D4CE-48C2-812A-2152C182D6D8}" presName="vertSpace2b" presStyleCnt="0"/>
      <dgm:spPr/>
    </dgm:pt>
    <dgm:pt modelId="{0466FBD4-672A-478D-B685-49046823EBFF}" type="pres">
      <dgm:prSet presAssocID="{6F977B38-B94F-4762-9FA8-43006E979831}" presName="thickLine" presStyleLbl="alignNode1" presStyleIdx="1" presStyleCnt="2"/>
      <dgm:spPr/>
    </dgm:pt>
    <dgm:pt modelId="{CD94F179-39E0-448F-85E4-129118A1510A}" type="pres">
      <dgm:prSet presAssocID="{6F977B38-B94F-4762-9FA8-43006E979831}" presName="horz1" presStyleCnt="0"/>
      <dgm:spPr/>
    </dgm:pt>
    <dgm:pt modelId="{27AE1F8E-D743-4045-8E99-EDACF531D229}" type="pres">
      <dgm:prSet presAssocID="{6F977B38-B94F-4762-9FA8-43006E979831}" presName="tx1" presStyleLbl="revTx" presStyleIdx="2" presStyleCnt="4"/>
      <dgm:spPr/>
    </dgm:pt>
    <dgm:pt modelId="{C56D60A2-1EF5-4EE8-B59E-9BC24794D33B}" type="pres">
      <dgm:prSet presAssocID="{6F977B38-B94F-4762-9FA8-43006E979831}" presName="vert1" presStyleCnt="0"/>
      <dgm:spPr/>
    </dgm:pt>
    <dgm:pt modelId="{15EE5929-195E-4B10-8CF0-5DC291C7CAFB}" type="pres">
      <dgm:prSet presAssocID="{19F861D7-06D0-4475-8396-2F5BA32F3667}" presName="vertSpace2a" presStyleCnt="0"/>
      <dgm:spPr/>
    </dgm:pt>
    <dgm:pt modelId="{A5FA039E-B5A1-41D2-8633-32CBFE09F2B5}" type="pres">
      <dgm:prSet presAssocID="{19F861D7-06D0-4475-8396-2F5BA32F3667}" presName="horz2" presStyleCnt="0"/>
      <dgm:spPr/>
    </dgm:pt>
    <dgm:pt modelId="{8C5F1764-6F85-4D78-A3C4-66EE7325AC88}" type="pres">
      <dgm:prSet presAssocID="{19F861D7-06D0-4475-8396-2F5BA32F3667}" presName="horzSpace2" presStyleCnt="0"/>
      <dgm:spPr/>
    </dgm:pt>
    <dgm:pt modelId="{8F8B6AF1-ABF7-490E-91F4-D9BF1971E612}" type="pres">
      <dgm:prSet presAssocID="{19F861D7-06D0-4475-8396-2F5BA32F3667}" presName="tx2" presStyleLbl="revTx" presStyleIdx="3" presStyleCnt="4" custLinFactNeighborX="-215" custLinFactNeighborY="11311"/>
      <dgm:spPr/>
    </dgm:pt>
    <dgm:pt modelId="{58C08AD8-0A53-4FA4-A089-A58442D0DF2C}" type="pres">
      <dgm:prSet presAssocID="{19F861D7-06D0-4475-8396-2F5BA32F3667}" presName="vert2" presStyleCnt="0"/>
      <dgm:spPr/>
    </dgm:pt>
    <dgm:pt modelId="{ED686FDA-E1A9-411A-922C-3304600C1C77}" type="pres">
      <dgm:prSet presAssocID="{19F861D7-06D0-4475-8396-2F5BA32F3667}" presName="thinLine2b" presStyleLbl="callout" presStyleIdx="1" presStyleCnt="2"/>
      <dgm:spPr>
        <a:ln>
          <a:noFill/>
        </a:ln>
      </dgm:spPr>
    </dgm:pt>
    <dgm:pt modelId="{1AF213DD-22E5-427E-A57B-51F9FCFF35FC}" type="pres">
      <dgm:prSet presAssocID="{19F861D7-06D0-4475-8396-2F5BA32F3667}" presName="vertSpace2b" presStyleCnt="0"/>
      <dgm:spPr/>
    </dgm:pt>
  </dgm:ptLst>
  <dgm:cxnLst>
    <dgm:cxn modelId="{EB93DE1A-F1C2-46BB-91EC-F2BFD558BDCD}" srcId="{BB313E4A-8B87-4AAD-AEEE-9B1435558CB9}" destId="{D005F7E6-D3D7-4736-A565-5597C92EEA6E}" srcOrd="0" destOrd="0" parTransId="{5488EE6F-940A-406A-80A3-42C5A10B4269}" sibTransId="{52810DCF-3FEF-47BA-9560-DDA76F05622B}"/>
    <dgm:cxn modelId="{67CDFC22-3852-49AA-846F-62CFC47D4773}" srcId="{D005F7E6-D3D7-4736-A565-5597C92EEA6E}" destId="{527C33A0-D4CE-48C2-812A-2152C182D6D8}" srcOrd="0" destOrd="0" parTransId="{051EA6F1-57D0-42F2-BD63-8D741E1935F1}" sibTransId="{E3167961-4CF2-4300-9C4A-A70246E015B1}"/>
    <dgm:cxn modelId="{1BBF4133-48CE-4EF2-B1A9-2D15BDAD32DA}" srcId="{6F977B38-B94F-4762-9FA8-43006E979831}" destId="{19F861D7-06D0-4475-8396-2F5BA32F3667}" srcOrd="0" destOrd="0" parTransId="{688591F3-C9FA-4E02-ACDA-6F3849A6023D}" sibTransId="{E600A78F-D810-48FA-BA62-69BAA380AFC0}"/>
    <dgm:cxn modelId="{61DFE55D-38EF-4731-902C-3E6F606D8B40}" type="presOf" srcId="{6F977B38-B94F-4762-9FA8-43006E979831}" destId="{27AE1F8E-D743-4045-8E99-EDACF531D229}" srcOrd="0" destOrd="0" presId="urn:microsoft.com/office/officeart/2008/layout/LinedList"/>
    <dgm:cxn modelId="{AA8FBB77-5FA8-493F-94A2-8786EB5B3083}" type="presOf" srcId="{BB313E4A-8B87-4AAD-AEEE-9B1435558CB9}" destId="{D342E22F-EB29-4FAD-9B28-4C34502171B9}" srcOrd="0" destOrd="0" presId="urn:microsoft.com/office/officeart/2008/layout/LinedList"/>
    <dgm:cxn modelId="{88FF1C7F-80D6-42CE-B602-E852DA6E791B}" type="presOf" srcId="{D005F7E6-D3D7-4736-A565-5597C92EEA6E}" destId="{794A25E5-C31E-4F51-977B-29908E4DED60}" srcOrd="0" destOrd="0" presId="urn:microsoft.com/office/officeart/2008/layout/LinedList"/>
    <dgm:cxn modelId="{FA89F48A-741D-43D6-AF9F-272E94B50C1D}" type="presOf" srcId="{19F861D7-06D0-4475-8396-2F5BA32F3667}" destId="{8F8B6AF1-ABF7-490E-91F4-D9BF1971E612}" srcOrd="0" destOrd="0" presId="urn:microsoft.com/office/officeart/2008/layout/LinedList"/>
    <dgm:cxn modelId="{21A593B1-0C91-4039-82CE-6A28EA2C42D4}" type="presOf" srcId="{527C33A0-D4CE-48C2-812A-2152C182D6D8}" destId="{E375414F-0076-4C00-857D-10F60768B5A1}" srcOrd="0" destOrd="0" presId="urn:microsoft.com/office/officeart/2008/layout/LinedList"/>
    <dgm:cxn modelId="{F2E15CDB-CF08-4E99-9BB4-FE8B9862B0BE}" srcId="{BB313E4A-8B87-4AAD-AEEE-9B1435558CB9}" destId="{6F977B38-B94F-4762-9FA8-43006E979831}" srcOrd="1" destOrd="0" parTransId="{D645353D-A275-487B-92A0-06F88FEAB990}" sibTransId="{C116B6CE-0E45-468A-8FCD-98B3260F6E2B}"/>
    <dgm:cxn modelId="{74A84CA4-958F-4DE3-BBE1-527F547E86D9}" type="presParOf" srcId="{D342E22F-EB29-4FAD-9B28-4C34502171B9}" destId="{4E247E96-070B-4744-96B3-E1F97A845C9F}" srcOrd="0" destOrd="0" presId="urn:microsoft.com/office/officeart/2008/layout/LinedList"/>
    <dgm:cxn modelId="{0AE7CEA7-07D9-4238-86A0-740F040A4A31}" type="presParOf" srcId="{D342E22F-EB29-4FAD-9B28-4C34502171B9}" destId="{27343992-1E43-4DD5-A34F-B5C1356DFE59}" srcOrd="1" destOrd="0" presId="urn:microsoft.com/office/officeart/2008/layout/LinedList"/>
    <dgm:cxn modelId="{EC6210FC-B12A-4095-A206-A0B3CFA54A84}" type="presParOf" srcId="{27343992-1E43-4DD5-A34F-B5C1356DFE59}" destId="{794A25E5-C31E-4F51-977B-29908E4DED60}" srcOrd="0" destOrd="0" presId="urn:microsoft.com/office/officeart/2008/layout/LinedList"/>
    <dgm:cxn modelId="{D2067632-2A22-46EB-91F0-6D28AA53AE00}" type="presParOf" srcId="{27343992-1E43-4DD5-A34F-B5C1356DFE59}" destId="{D7852091-6875-4A46-BEE1-63E8C2BCD888}" srcOrd="1" destOrd="0" presId="urn:microsoft.com/office/officeart/2008/layout/LinedList"/>
    <dgm:cxn modelId="{CDA776F5-D9D7-41D9-81FC-5CC63AF9203D}" type="presParOf" srcId="{D7852091-6875-4A46-BEE1-63E8C2BCD888}" destId="{CA417A59-A3FF-4C11-905B-2547DCEE95E1}" srcOrd="0" destOrd="0" presId="urn:microsoft.com/office/officeart/2008/layout/LinedList"/>
    <dgm:cxn modelId="{7910B4F4-F882-45D9-9788-12D7FD59A904}" type="presParOf" srcId="{D7852091-6875-4A46-BEE1-63E8C2BCD888}" destId="{A1C33D26-B435-488C-8EC8-B15795800AB8}" srcOrd="1" destOrd="0" presId="urn:microsoft.com/office/officeart/2008/layout/LinedList"/>
    <dgm:cxn modelId="{410BDD2C-0EE6-4A2D-82EF-D032360740E8}" type="presParOf" srcId="{A1C33D26-B435-488C-8EC8-B15795800AB8}" destId="{19CA6B4E-4FAF-4EBF-B6AC-6C65343D6240}" srcOrd="0" destOrd="0" presId="urn:microsoft.com/office/officeart/2008/layout/LinedList"/>
    <dgm:cxn modelId="{FD651275-D6ED-40AF-AFF4-36309396031D}" type="presParOf" srcId="{A1C33D26-B435-488C-8EC8-B15795800AB8}" destId="{E375414F-0076-4C00-857D-10F60768B5A1}" srcOrd="1" destOrd="0" presId="urn:microsoft.com/office/officeart/2008/layout/LinedList"/>
    <dgm:cxn modelId="{E5DFF5C6-7488-439F-BB39-4FF98C9C85E4}" type="presParOf" srcId="{A1C33D26-B435-488C-8EC8-B15795800AB8}" destId="{BC0F0F45-6B28-47F0-8900-09203954EE61}" srcOrd="2" destOrd="0" presId="urn:microsoft.com/office/officeart/2008/layout/LinedList"/>
    <dgm:cxn modelId="{B6997354-3A39-4598-8EC7-9C9BAE2F7FB8}" type="presParOf" srcId="{D7852091-6875-4A46-BEE1-63E8C2BCD888}" destId="{A71BDFB5-6117-4C8B-8D80-B6049D42BB45}" srcOrd="2" destOrd="0" presId="urn:microsoft.com/office/officeart/2008/layout/LinedList"/>
    <dgm:cxn modelId="{D80C7FB6-1B1E-4243-8458-72DC3CA7309D}" type="presParOf" srcId="{D7852091-6875-4A46-BEE1-63E8C2BCD888}" destId="{36DFEE74-46AE-42CD-985F-3A8B5BF4A7E1}" srcOrd="3" destOrd="0" presId="urn:microsoft.com/office/officeart/2008/layout/LinedList"/>
    <dgm:cxn modelId="{D2E634E4-408D-4601-880B-2E78845F9E07}" type="presParOf" srcId="{D342E22F-EB29-4FAD-9B28-4C34502171B9}" destId="{0466FBD4-672A-478D-B685-49046823EBFF}" srcOrd="2" destOrd="0" presId="urn:microsoft.com/office/officeart/2008/layout/LinedList"/>
    <dgm:cxn modelId="{C1451749-48A5-4165-838A-A700F439413C}" type="presParOf" srcId="{D342E22F-EB29-4FAD-9B28-4C34502171B9}" destId="{CD94F179-39E0-448F-85E4-129118A1510A}" srcOrd="3" destOrd="0" presId="urn:microsoft.com/office/officeart/2008/layout/LinedList"/>
    <dgm:cxn modelId="{168FABD3-7C0B-4122-B47E-6CCA459836E1}" type="presParOf" srcId="{CD94F179-39E0-448F-85E4-129118A1510A}" destId="{27AE1F8E-D743-4045-8E99-EDACF531D229}" srcOrd="0" destOrd="0" presId="urn:microsoft.com/office/officeart/2008/layout/LinedList"/>
    <dgm:cxn modelId="{BEF7CCA0-9236-4168-9DF5-614B58AE61F3}" type="presParOf" srcId="{CD94F179-39E0-448F-85E4-129118A1510A}" destId="{C56D60A2-1EF5-4EE8-B59E-9BC24794D33B}" srcOrd="1" destOrd="0" presId="urn:microsoft.com/office/officeart/2008/layout/LinedList"/>
    <dgm:cxn modelId="{FE37D9A8-3030-4B0E-AB6A-6F69650FCE4C}" type="presParOf" srcId="{C56D60A2-1EF5-4EE8-B59E-9BC24794D33B}" destId="{15EE5929-195E-4B10-8CF0-5DC291C7CAFB}" srcOrd="0" destOrd="0" presId="urn:microsoft.com/office/officeart/2008/layout/LinedList"/>
    <dgm:cxn modelId="{AAD37329-1F77-455A-8556-88D3116DFBC3}" type="presParOf" srcId="{C56D60A2-1EF5-4EE8-B59E-9BC24794D33B}" destId="{A5FA039E-B5A1-41D2-8633-32CBFE09F2B5}" srcOrd="1" destOrd="0" presId="urn:microsoft.com/office/officeart/2008/layout/LinedList"/>
    <dgm:cxn modelId="{335276F0-D830-48C5-9B4B-B1031C1425EE}" type="presParOf" srcId="{A5FA039E-B5A1-41D2-8633-32CBFE09F2B5}" destId="{8C5F1764-6F85-4D78-A3C4-66EE7325AC88}" srcOrd="0" destOrd="0" presId="urn:microsoft.com/office/officeart/2008/layout/LinedList"/>
    <dgm:cxn modelId="{6F4ED73E-7943-487C-A1C3-316B6608383E}" type="presParOf" srcId="{A5FA039E-B5A1-41D2-8633-32CBFE09F2B5}" destId="{8F8B6AF1-ABF7-490E-91F4-D9BF1971E612}" srcOrd="1" destOrd="0" presId="urn:microsoft.com/office/officeart/2008/layout/LinedList"/>
    <dgm:cxn modelId="{E931BE4E-A861-42C7-8529-9A31B34DAEF5}" type="presParOf" srcId="{A5FA039E-B5A1-41D2-8633-32CBFE09F2B5}" destId="{58C08AD8-0A53-4FA4-A089-A58442D0DF2C}" srcOrd="2" destOrd="0" presId="urn:microsoft.com/office/officeart/2008/layout/LinedList"/>
    <dgm:cxn modelId="{E0D90694-6586-4109-84EF-BD3B88FBDBD6}" type="presParOf" srcId="{C56D60A2-1EF5-4EE8-B59E-9BC24794D33B}" destId="{ED686FDA-E1A9-411A-922C-3304600C1C77}" srcOrd="2" destOrd="0" presId="urn:microsoft.com/office/officeart/2008/layout/LinedList"/>
    <dgm:cxn modelId="{F7D13C2D-7708-4D00-A0A1-94876294F074}" type="presParOf" srcId="{C56D60A2-1EF5-4EE8-B59E-9BC24794D33B}" destId="{1AF213DD-22E5-427E-A57B-51F9FCFF35FC}" srcOrd="3"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247E96-070B-4744-96B3-E1F97A845C9F}">
      <dsp:nvSpPr>
        <dsp:cNvPr id="0" name=""/>
        <dsp:cNvSpPr/>
      </dsp:nvSpPr>
      <dsp:spPr>
        <a:xfrm>
          <a:off x="0" y="0"/>
          <a:ext cx="484346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4A25E5-C31E-4F51-977B-29908E4DED60}">
      <dsp:nvSpPr>
        <dsp:cNvPr id="0" name=""/>
        <dsp:cNvSpPr/>
      </dsp:nvSpPr>
      <dsp:spPr>
        <a:xfrm>
          <a:off x="0" y="0"/>
          <a:ext cx="968692" cy="1350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accent3"/>
              </a:solidFill>
              <a:latin typeface="+mj-lt"/>
            </a:rPr>
            <a:t>Q1</a:t>
          </a:r>
        </a:p>
      </dsp:txBody>
      <dsp:txXfrm>
        <a:off x="0" y="0"/>
        <a:ext cx="968692" cy="1350962"/>
      </dsp:txXfrm>
    </dsp:sp>
    <dsp:sp modelId="{E375414F-0076-4C00-857D-10F60768B5A1}">
      <dsp:nvSpPr>
        <dsp:cNvPr id="0" name=""/>
        <dsp:cNvSpPr/>
      </dsp:nvSpPr>
      <dsp:spPr>
        <a:xfrm>
          <a:off x="1041344" y="61347"/>
          <a:ext cx="3802117" cy="1226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How much would the total bonus payout be with Option 1?</a:t>
          </a:r>
          <a:endParaRPr lang="en-US" sz="1600" b="0" i="0" kern="1200" cap="all" spc="300" baseline="0" dirty="0">
            <a:solidFill>
              <a:schemeClr val="tx1"/>
            </a:solidFill>
            <a:latin typeface="+mn-lt"/>
            <a:ea typeface="+mn-ea"/>
            <a:cs typeface="+mn-cs"/>
          </a:endParaRPr>
        </a:p>
      </dsp:txBody>
      <dsp:txXfrm>
        <a:off x="1041344" y="61347"/>
        <a:ext cx="3802117" cy="1226948"/>
      </dsp:txXfrm>
    </dsp:sp>
    <dsp:sp modelId="{A71BDFB5-6117-4C8B-8D80-B6049D42BB45}">
      <dsp:nvSpPr>
        <dsp:cNvPr id="0" name=""/>
        <dsp:cNvSpPr/>
      </dsp:nvSpPr>
      <dsp:spPr>
        <a:xfrm>
          <a:off x="968692" y="1288295"/>
          <a:ext cx="3874769" cy="0"/>
        </a:xfrm>
        <a:prstGeom prst="line">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466FBD4-672A-478D-B685-49046823EBFF}">
      <dsp:nvSpPr>
        <dsp:cNvPr id="0" name=""/>
        <dsp:cNvSpPr/>
      </dsp:nvSpPr>
      <dsp:spPr>
        <a:xfrm>
          <a:off x="0" y="1350962"/>
          <a:ext cx="484346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AE1F8E-D743-4045-8E99-EDACF531D229}">
      <dsp:nvSpPr>
        <dsp:cNvPr id="0" name=""/>
        <dsp:cNvSpPr/>
      </dsp:nvSpPr>
      <dsp:spPr>
        <a:xfrm>
          <a:off x="0" y="1350962"/>
          <a:ext cx="968692" cy="1350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accent3"/>
              </a:solidFill>
              <a:latin typeface="+mj-lt"/>
            </a:rPr>
            <a:t>Q2</a:t>
          </a:r>
        </a:p>
      </dsp:txBody>
      <dsp:txXfrm>
        <a:off x="0" y="1350962"/>
        <a:ext cx="968692" cy="1350962"/>
      </dsp:txXfrm>
    </dsp:sp>
    <dsp:sp modelId="{8F8B6AF1-ABF7-490E-91F4-D9BF1971E612}">
      <dsp:nvSpPr>
        <dsp:cNvPr id="0" name=""/>
        <dsp:cNvSpPr/>
      </dsp:nvSpPr>
      <dsp:spPr>
        <a:xfrm>
          <a:off x="1041344" y="1412309"/>
          <a:ext cx="3802117" cy="1226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How much would the total bonus payout be with Option 2?</a:t>
          </a:r>
          <a:endParaRPr lang="en-US" sz="1600" b="0" i="0" kern="1200" cap="all" spc="300" baseline="0" dirty="0">
            <a:solidFill>
              <a:prstClr val="black"/>
            </a:solidFill>
            <a:latin typeface="+mn-lt"/>
            <a:ea typeface="+mn-ea"/>
            <a:cs typeface="+mn-cs"/>
          </a:endParaRPr>
        </a:p>
      </dsp:txBody>
      <dsp:txXfrm>
        <a:off x="1041344" y="1412309"/>
        <a:ext cx="3802117" cy="1226948"/>
      </dsp:txXfrm>
    </dsp:sp>
    <dsp:sp modelId="{ED686FDA-E1A9-411A-922C-3304600C1C77}">
      <dsp:nvSpPr>
        <dsp:cNvPr id="0" name=""/>
        <dsp:cNvSpPr/>
      </dsp:nvSpPr>
      <dsp:spPr>
        <a:xfrm>
          <a:off x="968692" y="2639258"/>
          <a:ext cx="3874769" cy="0"/>
        </a:xfrm>
        <a:prstGeom prst="line">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B28246E4-7BC5-45AF-BA42-DDBC1C2C2E2A}">
      <dsp:nvSpPr>
        <dsp:cNvPr id="0" name=""/>
        <dsp:cNvSpPr/>
      </dsp:nvSpPr>
      <dsp:spPr>
        <a:xfrm>
          <a:off x="0" y="2701925"/>
          <a:ext cx="484346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243B8C-4525-4765-A713-E2F4D7D955D2}">
      <dsp:nvSpPr>
        <dsp:cNvPr id="0" name=""/>
        <dsp:cNvSpPr/>
      </dsp:nvSpPr>
      <dsp:spPr>
        <a:xfrm>
          <a:off x="0" y="2701925"/>
          <a:ext cx="968692" cy="1350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accent3"/>
              </a:solidFill>
              <a:latin typeface="+mj-lt"/>
            </a:rPr>
            <a:t>Q3</a:t>
          </a:r>
        </a:p>
      </dsp:txBody>
      <dsp:txXfrm>
        <a:off x="0" y="2701925"/>
        <a:ext cx="968692" cy="1350962"/>
      </dsp:txXfrm>
    </dsp:sp>
    <dsp:sp modelId="{9A0947CA-0828-427D-806E-BCC9C040AB48}">
      <dsp:nvSpPr>
        <dsp:cNvPr id="0" name=""/>
        <dsp:cNvSpPr/>
      </dsp:nvSpPr>
      <dsp:spPr>
        <a:xfrm>
          <a:off x="1041344" y="2763272"/>
          <a:ext cx="3802117" cy="1226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How many drivers would qualify for a bonus under Option 1 but not under Option 2?</a:t>
          </a:r>
          <a:endParaRPr lang="en-US" sz="1600" b="0" i="0" kern="1200" cap="all" spc="300" baseline="0" dirty="0">
            <a:solidFill>
              <a:prstClr val="black"/>
            </a:solidFill>
            <a:latin typeface="+mn-lt"/>
            <a:ea typeface="+mn-ea"/>
            <a:cs typeface="+mn-cs"/>
          </a:endParaRPr>
        </a:p>
      </dsp:txBody>
      <dsp:txXfrm>
        <a:off x="1041344" y="2763272"/>
        <a:ext cx="3802117" cy="1226948"/>
      </dsp:txXfrm>
    </dsp:sp>
    <dsp:sp modelId="{58AEF715-538E-4FCF-B500-3EDFACBD68A6}">
      <dsp:nvSpPr>
        <dsp:cNvPr id="0" name=""/>
        <dsp:cNvSpPr/>
      </dsp:nvSpPr>
      <dsp:spPr>
        <a:xfrm>
          <a:off x="968692" y="3990220"/>
          <a:ext cx="3874769" cy="0"/>
        </a:xfrm>
        <a:prstGeom prst="line">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27ACEE2A-FEF4-404F-AB64-BBA8B44105A3}">
      <dsp:nvSpPr>
        <dsp:cNvPr id="0" name=""/>
        <dsp:cNvSpPr/>
      </dsp:nvSpPr>
      <dsp:spPr>
        <a:xfrm>
          <a:off x="0" y="4052887"/>
          <a:ext cx="484346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391C42-C7D3-4D68-8573-85CF435773EE}">
      <dsp:nvSpPr>
        <dsp:cNvPr id="0" name=""/>
        <dsp:cNvSpPr/>
      </dsp:nvSpPr>
      <dsp:spPr>
        <a:xfrm>
          <a:off x="0" y="4052887"/>
          <a:ext cx="968692" cy="1350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accent3"/>
              </a:solidFill>
              <a:latin typeface="+mj-lt"/>
            </a:rPr>
            <a:t>Q4</a:t>
          </a:r>
        </a:p>
      </dsp:txBody>
      <dsp:txXfrm>
        <a:off x="0" y="4052887"/>
        <a:ext cx="968692" cy="1350962"/>
      </dsp:txXfrm>
    </dsp:sp>
    <dsp:sp modelId="{2FEB345E-D9F3-4461-A6C6-B047D3390664}">
      <dsp:nvSpPr>
        <dsp:cNvPr id="0" name=""/>
        <dsp:cNvSpPr/>
      </dsp:nvSpPr>
      <dsp:spPr>
        <a:xfrm>
          <a:off x="1041344" y="4114234"/>
          <a:ext cx="3802117" cy="1226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What percentages of drivers online completed less than 10 trips, had an acceptance rate of less than 90%, and had a rating of 4.7 or higher?</a:t>
          </a:r>
          <a:endParaRPr lang="en-US" sz="1600" b="0" i="0" kern="1200" cap="all" spc="300" baseline="0" dirty="0">
            <a:solidFill>
              <a:prstClr val="black"/>
            </a:solidFill>
            <a:latin typeface="+mn-lt"/>
            <a:ea typeface="+mn-ea"/>
            <a:cs typeface="+mn-cs"/>
          </a:endParaRPr>
        </a:p>
      </dsp:txBody>
      <dsp:txXfrm>
        <a:off x="1041344" y="4114234"/>
        <a:ext cx="3802117" cy="1226948"/>
      </dsp:txXfrm>
    </dsp:sp>
    <dsp:sp modelId="{E6365EE9-1704-48EE-8A92-5D8EA459D769}">
      <dsp:nvSpPr>
        <dsp:cNvPr id="0" name=""/>
        <dsp:cNvSpPr/>
      </dsp:nvSpPr>
      <dsp:spPr>
        <a:xfrm>
          <a:off x="968692" y="5341183"/>
          <a:ext cx="3874769" cy="0"/>
        </a:xfrm>
        <a:prstGeom prst="line">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247E96-070B-4744-96B3-E1F97A845C9F}">
      <dsp:nvSpPr>
        <dsp:cNvPr id="0" name=""/>
        <dsp:cNvSpPr/>
      </dsp:nvSpPr>
      <dsp:spPr>
        <a:xfrm>
          <a:off x="0" y="0"/>
          <a:ext cx="484346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4A25E5-C31E-4F51-977B-29908E4DED60}">
      <dsp:nvSpPr>
        <dsp:cNvPr id="0" name=""/>
        <dsp:cNvSpPr/>
      </dsp:nvSpPr>
      <dsp:spPr>
        <a:xfrm>
          <a:off x="0" y="0"/>
          <a:ext cx="968692" cy="2701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accent3"/>
              </a:solidFill>
              <a:latin typeface="+mj-lt"/>
            </a:rPr>
            <a:t>Q5</a:t>
          </a:r>
        </a:p>
      </dsp:txBody>
      <dsp:txXfrm>
        <a:off x="0" y="0"/>
        <a:ext cx="968692" cy="2701925"/>
      </dsp:txXfrm>
    </dsp:sp>
    <dsp:sp modelId="{E375414F-0076-4C00-857D-10F60768B5A1}">
      <dsp:nvSpPr>
        <dsp:cNvPr id="0" name=""/>
        <dsp:cNvSpPr/>
      </dsp:nvSpPr>
      <dsp:spPr>
        <a:xfrm>
          <a:off x="1041344" y="122694"/>
          <a:ext cx="3802117" cy="2453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How much money (after expenses) does the taxi driver make per year without partnering with Uber?</a:t>
          </a:r>
          <a:endParaRPr lang="en-US" sz="1600" b="0" i="0" kern="1200" cap="all" spc="300" baseline="0" dirty="0">
            <a:solidFill>
              <a:schemeClr val="tx1"/>
            </a:solidFill>
            <a:latin typeface="+mn-lt"/>
            <a:ea typeface="+mn-ea"/>
            <a:cs typeface="+mn-cs"/>
          </a:endParaRPr>
        </a:p>
      </dsp:txBody>
      <dsp:txXfrm>
        <a:off x="1041344" y="122694"/>
        <a:ext cx="3802117" cy="2453896"/>
      </dsp:txXfrm>
    </dsp:sp>
    <dsp:sp modelId="{A71BDFB5-6117-4C8B-8D80-B6049D42BB45}">
      <dsp:nvSpPr>
        <dsp:cNvPr id="0" name=""/>
        <dsp:cNvSpPr/>
      </dsp:nvSpPr>
      <dsp:spPr>
        <a:xfrm>
          <a:off x="968692" y="2576591"/>
          <a:ext cx="3874769" cy="0"/>
        </a:xfrm>
        <a:prstGeom prst="line">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466FBD4-672A-478D-B685-49046823EBFF}">
      <dsp:nvSpPr>
        <dsp:cNvPr id="0" name=""/>
        <dsp:cNvSpPr/>
      </dsp:nvSpPr>
      <dsp:spPr>
        <a:xfrm>
          <a:off x="0" y="2701925"/>
          <a:ext cx="4843462"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AE1F8E-D743-4045-8E99-EDACF531D229}">
      <dsp:nvSpPr>
        <dsp:cNvPr id="0" name=""/>
        <dsp:cNvSpPr/>
      </dsp:nvSpPr>
      <dsp:spPr>
        <a:xfrm>
          <a:off x="0" y="2701925"/>
          <a:ext cx="968692" cy="27019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accent3"/>
              </a:solidFill>
              <a:latin typeface="+mj-lt"/>
            </a:rPr>
            <a:t>Q6</a:t>
          </a:r>
        </a:p>
      </dsp:txBody>
      <dsp:txXfrm>
        <a:off x="0" y="2701925"/>
        <a:ext cx="968692" cy="2701925"/>
      </dsp:txXfrm>
    </dsp:sp>
    <dsp:sp modelId="{8F8B6AF1-ABF7-490E-91F4-D9BF1971E612}">
      <dsp:nvSpPr>
        <dsp:cNvPr id="0" name=""/>
        <dsp:cNvSpPr/>
      </dsp:nvSpPr>
      <dsp:spPr>
        <a:xfrm>
          <a:off x="1033169" y="2949953"/>
          <a:ext cx="3802117" cy="24538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0" i="0" kern="1200" dirty="0"/>
            <a:t>You are convincing the same driver above to buy a Town Car and partner with Uber. Assuming the new car is 40,000 USD, how much would the driver's gross fares need to increase per week to fully pay for the car in year 1 and maintain the same yearly profit margin as before?</a:t>
          </a:r>
          <a:endParaRPr lang="en-US" sz="1600" b="0" i="0" kern="1200" cap="all" spc="300" baseline="0" dirty="0">
            <a:solidFill>
              <a:prstClr val="black"/>
            </a:solidFill>
            <a:latin typeface="+mn-lt"/>
            <a:ea typeface="+mn-ea"/>
            <a:cs typeface="+mn-cs"/>
          </a:endParaRPr>
        </a:p>
      </dsp:txBody>
      <dsp:txXfrm>
        <a:off x="1033169" y="2949953"/>
        <a:ext cx="3802117" cy="2453896"/>
      </dsp:txXfrm>
    </dsp:sp>
    <dsp:sp modelId="{ED686FDA-E1A9-411A-922C-3304600C1C77}">
      <dsp:nvSpPr>
        <dsp:cNvPr id="0" name=""/>
        <dsp:cNvSpPr/>
      </dsp:nvSpPr>
      <dsp:spPr>
        <a:xfrm>
          <a:off x="968692" y="5278516"/>
          <a:ext cx="3874769" cy="0"/>
        </a:xfrm>
        <a:prstGeom prst="line">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8B8B31-1CFE-4A78-A796-40061C1B29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1F5D168-A009-4B34-B08F-277E0D6ABD9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D47A4C-1800-412B-9042-C93F1924AECC}" type="datetimeFigureOut">
              <a:rPr lang="en-US" smtClean="0"/>
              <a:t>1/15/2025</a:t>
            </a:fld>
            <a:endParaRPr lang="en-US"/>
          </a:p>
        </p:txBody>
      </p:sp>
      <p:sp>
        <p:nvSpPr>
          <p:cNvPr id="4" name="Footer Placeholder 3">
            <a:extLst>
              <a:ext uri="{FF2B5EF4-FFF2-40B4-BE49-F238E27FC236}">
                <a16:creationId xmlns:a16="http://schemas.microsoft.com/office/drawing/2014/main" id="{810C826E-30C5-4DD2-97CD-F700F8EBB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A1BE32A-EDDE-428D-8FA7-84F681D978C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81FD62-43B6-432F-96E1-BCDE3916E10C}" type="slidenum">
              <a:rPr lang="en-US" smtClean="0"/>
              <a:t>‹#›</a:t>
            </a:fld>
            <a:endParaRPr lang="en-US"/>
          </a:p>
        </p:txBody>
      </p:sp>
    </p:spTree>
    <p:extLst>
      <p:ext uri="{BB962C8B-B14F-4D97-AF65-F5344CB8AC3E}">
        <p14:creationId xmlns:p14="http://schemas.microsoft.com/office/powerpoint/2010/main" val="1499383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en-US" noProof="0" smtClean="0"/>
              <a:t>1/15/2025</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en-US" noProof="0" smtClean="0"/>
              <a:t>‹#›</a:t>
            </a:fld>
            <a:endParaRPr lang="en-US" noProof="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D78A92-0141-4330-8F3E-FAADFAC23844}" type="slidenum">
              <a:rPr lang="en-US" noProof="0" smtClean="0"/>
              <a:t>10</a:t>
            </a:fld>
            <a:endParaRPr lang="en-US" noProof="0"/>
          </a:p>
        </p:txBody>
      </p:sp>
    </p:spTree>
    <p:extLst>
      <p:ext uri="{BB962C8B-B14F-4D97-AF65-F5344CB8AC3E}">
        <p14:creationId xmlns:p14="http://schemas.microsoft.com/office/powerpoint/2010/main" val="1761666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D78A92-0141-4330-8F3E-FAADFAC23844}" type="slidenum">
              <a:rPr lang="en-US" noProof="0" smtClean="0"/>
              <a:t>11</a:t>
            </a:fld>
            <a:endParaRPr lang="en-US" noProof="0"/>
          </a:p>
        </p:txBody>
      </p:sp>
    </p:spTree>
    <p:extLst>
      <p:ext uri="{BB962C8B-B14F-4D97-AF65-F5344CB8AC3E}">
        <p14:creationId xmlns:p14="http://schemas.microsoft.com/office/powerpoint/2010/main" val="1614389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D78A92-0141-4330-8F3E-FAADFAC23844}" type="slidenum">
              <a:rPr lang="en-US" noProof="0" smtClean="0"/>
              <a:t>15</a:t>
            </a:fld>
            <a:endParaRPr lang="en-US" noProof="0"/>
          </a:p>
        </p:txBody>
      </p:sp>
    </p:spTree>
    <p:extLst>
      <p:ext uri="{BB962C8B-B14F-4D97-AF65-F5344CB8AC3E}">
        <p14:creationId xmlns:p14="http://schemas.microsoft.com/office/powerpoint/2010/main" val="3047073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868680" y="804672"/>
            <a:ext cx="10460736" cy="3255264"/>
          </a:xfrm>
        </p:spPr>
        <p:txBody>
          <a:bodyPr anchor="b">
            <a:noAutofit/>
          </a:bodyPr>
          <a:lstStyle>
            <a:lvl1pPr algn="ctr">
              <a:defRPr sz="7200" b="0">
                <a:solidFill>
                  <a:schemeClr val="accent1">
                    <a:lumMod val="20000"/>
                    <a:lumOff val="80000"/>
                  </a:schemeClr>
                </a:solidFill>
              </a:defRPr>
            </a:lvl1pPr>
          </a:lstStyle>
          <a:p>
            <a:r>
              <a:rPr lang="en-US" noProof="0"/>
              <a:t>Click to edit Master title style</a:t>
            </a:r>
            <a:endParaRPr lang="en-US" noProof="0"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p:nvPr>
        </p:nvSpPr>
        <p:spPr>
          <a:xfrm>
            <a:off x="3081573" y="4526280"/>
            <a:ext cx="6028854" cy="914400"/>
          </a:xfrm>
        </p:spPr>
        <p:txBody>
          <a:bodyPr anchor="t">
            <a:normAutofit/>
          </a:bodyPr>
          <a:lstStyle>
            <a:lvl1pPr marL="0" indent="0" algn="ctr">
              <a:buNone/>
              <a:defRPr sz="1600" b="0" i="0" cap="all" spc="300" baseline="0">
                <a:solidFill>
                  <a:schemeClr val="accent1">
                    <a:lumMod val="20000"/>
                    <a:lumOff val="80000"/>
                  </a:schemeClr>
                </a:solidFill>
              </a:defRPr>
            </a:lvl1pPr>
          </a:lstStyle>
          <a:p>
            <a:pPr lvl="0"/>
            <a:r>
              <a:rPr lang="en-US" noProof="0"/>
              <a:t>Click to edit Master text styles</a:t>
            </a:r>
          </a:p>
        </p:txBody>
      </p:sp>
      <p:sp>
        <p:nvSpPr>
          <p:cNvPr id="21" name="Rectangle 20">
            <a:extLst>
              <a:ext uri="{FF2B5EF4-FFF2-40B4-BE49-F238E27FC236}">
                <a16:creationId xmlns:a16="http://schemas.microsoft.com/office/drawing/2014/main" id="{2123959E-C8AF-2C32-A4AC-D79C711CACEF}"/>
              </a:ext>
            </a:extLst>
          </p:cNvPr>
          <p:cNvSpPr/>
          <p:nvPr userDrawn="1"/>
        </p:nvSpPr>
        <p:spPr>
          <a:xfrm>
            <a:off x="361950" y="327025"/>
            <a:ext cx="11468100" cy="6203950"/>
          </a:xfrm>
          <a:prstGeom prst="rect">
            <a:avLst/>
          </a:prstGeom>
          <a:noFill/>
          <a:ln w="28575" cap="flat">
            <a:solidFill>
              <a:schemeClr val="accent3">
                <a:lumMod val="40000"/>
                <a:lumOff val="60000"/>
              </a:schemeClr>
            </a:solidFill>
            <a:prstDash val="solid"/>
            <a:miter/>
          </a:ln>
        </p:spPr>
        <p:txBody>
          <a:bodyPr rtlCol="0" anchor="ctr"/>
          <a:lstStyle/>
          <a:p>
            <a:pPr algn="l"/>
            <a:endParaRPr lang="en-US" dirty="0"/>
          </a:p>
        </p:txBody>
      </p:sp>
      <p:grpSp>
        <p:nvGrpSpPr>
          <p:cNvPr id="48" name="Group 47">
            <a:extLst>
              <a:ext uri="{FF2B5EF4-FFF2-40B4-BE49-F238E27FC236}">
                <a16:creationId xmlns:a16="http://schemas.microsoft.com/office/drawing/2014/main" id="{1991AA11-ABBF-BFA0-AACD-5E0262702116}"/>
              </a:ext>
            </a:extLst>
          </p:cNvPr>
          <p:cNvGrpSpPr/>
          <p:nvPr userDrawn="1"/>
        </p:nvGrpSpPr>
        <p:grpSpPr>
          <a:xfrm>
            <a:off x="6096000" y="327025"/>
            <a:ext cx="0" cy="6203950"/>
            <a:chOff x="6096000" y="327025"/>
            <a:chExt cx="0" cy="6203950"/>
          </a:xfrm>
        </p:grpSpPr>
        <p:cxnSp>
          <p:nvCxnSpPr>
            <p:cNvPr id="49" name="Straight Connector 48">
              <a:extLst>
                <a:ext uri="{FF2B5EF4-FFF2-40B4-BE49-F238E27FC236}">
                  <a16:creationId xmlns:a16="http://schemas.microsoft.com/office/drawing/2014/main" id="{8CB6BE39-5971-4916-1DD7-91D7C3F31234}"/>
                </a:ext>
              </a:extLst>
            </p:cNvPr>
            <p:cNvCxnSpPr>
              <a:cxnSpLocks/>
            </p:cNvCxnSpPr>
            <p:nvPr/>
          </p:nvCxnSpPr>
          <p:spPr>
            <a:xfrm flipV="1">
              <a:off x="6096000" y="6281057"/>
              <a:ext cx="0" cy="249918"/>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CD84773-7D11-C9D4-A19C-4265A176EBAA}"/>
                </a:ext>
              </a:extLst>
            </p:cNvPr>
            <p:cNvCxnSpPr>
              <a:cxnSpLocks/>
            </p:cNvCxnSpPr>
            <p:nvPr/>
          </p:nvCxnSpPr>
          <p:spPr>
            <a:xfrm flipV="1">
              <a:off x="6096000" y="327025"/>
              <a:ext cx="0" cy="249918"/>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66819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02">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E0AD4BE-B150-7C27-72CC-9AAE5D788775}"/>
              </a:ext>
            </a:extLst>
          </p:cNvPr>
          <p:cNvSpPr>
            <a:spLocks noGrp="1"/>
          </p:cNvSpPr>
          <p:nvPr>
            <p:ph type="title"/>
          </p:nvPr>
        </p:nvSpPr>
        <p:spPr>
          <a:xfrm>
            <a:off x="838198" y="853335"/>
            <a:ext cx="10515602" cy="1377184"/>
          </a:xfrm>
        </p:spPr>
        <p:txBody>
          <a:bodyPr anchor="t" anchorCtr="0">
            <a:normAutofit/>
          </a:bodyPr>
          <a:lstStyle>
            <a:lvl1pPr>
              <a:defRPr lang="en-US" sz="3600" b="0" kern="1200" dirty="0">
                <a:solidFill>
                  <a:schemeClr val="accent3"/>
                </a:solidFill>
                <a:latin typeface="+mj-lt"/>
                <a:ea typeface="+mj-ea"/>
                <a:cs typeface="+mj-cs"/>
              </a:defRPr>
            </a:lvl1pPr>
          </a:lstStyle>
          <a:p>
            <a:r>
              <a:rPr lang="en-US"/>
              <a:t>Click to edit Master title style</a:t>
            </a:r>
            <a:endParaRPr lang="en-US" dirty="0"/>
          </a:p>
        </p:txBody>
      </p:sp>
      <p:sp>
        <p:nvSpPr>
          <p:cNvPr id="6" name="Content Placeholder 7">
            <a:extLst>
              <a:ext uri="{FF2B5EF4-FFF2-40B4-BE49-F238E27FC236}">
                <a16:creationId xmlns:a16="http://schemas.microsoft.com/office/drawing/2014/main" id="{0AFDFBEE-19C9-1F3E-D9C5-CE7C9A3CDE11}"/>
              </a:ext>
            </a:extLst>
          </p:cNvPr>
          <p:cNvSpPr>
            <a:spLocks noGrp="1"/>
          </p:cNvSpPr>
          <p:nvPr>
            <p:ph sz="quarter" idx="14"/>
          </p:nvPr>
        </p:nvSpPr>
        <p:spPr>
          <a:xfrm>
            <a:off x="837520" y="2651758"/>
            <a:ext cx="10515601" cy="3466725"/>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4">
            <a:extLst>
              <a:ext uri="{FF2B5EF4-FFF2-40B4-BE49-F238E27FC236}">
                <a16:creationId xmlns:a16="http://schemas.microsoft.com/office/drawing/2014/main" id="{0694F3BC-3534-81A8-CF89-6C667BDFE3BA}"/>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2" name="Date Placeholder 3">
            <a:extLst>
              <a:ext uri="{FF2B5EF4-FFF2-40B4-BE49-F238E27FC236}">
                <a16:creationId xmlns:a16="http://schemas.microsoft.com/office/drawing/2014/main" id="{DAD02BD2-09CD-274D-9F5F-AD0DCD9B1580}"/>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F9880A97-BB72-4C49-B020-C005FF9D43B4}" type="datetime1">
              <a:rPr lang="en-US" smtClean="0"/>
              <a:t>1/15/2025</a:t>
            </a:fld>
            <a:endParaRPr lang="en-US" dirty="0"/>
          </a:p>
        </p:txBody>
      </p:sp>
    </p:spTree>
    <p:extLst>
      <p:ext uri="{BB962C8B-B14F-4D97-AF65-F5344CB8AC3E}">
        <p14:creationId xmlns:p14="http://schemas.microsoft.com/office/powerpoint/2010/main" val="2860902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03">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1704181" y="2167821"/>
            <a:ext cx="8783638" cy="2522359"/>
          </a:xfrm>
        </p:spPr>
        <p:txBody>
          <a:bodyPr anchor="ctr">
            <a:noAutofit/>
          </a:bodyPr>
          <a:lstStyle>
            <a:lvl1pPr algn="ctr">
              <a:defRPr sz="5400" b="0">
                <a:solidFill>
                  <a:schemeClr val="accent1">
                    <a:lumMod val="20000"/>
                    <a:lumOff val="80000"/>
                  </a:schemeClr>
                </a:solidFill>
              </a:defRPr>
            </a:lvl1pPr>
          </a:lstStyle>
          <a:p>
            <a:r>
              <a:rPr lang="en-US" noProof="0"/>
              <a:t>Click to edit Master title style</a:t>
            </a:r>
            <a:endParaRPr lang="en-US" noProof="0" dirty="0"/>
          </a:p>
        </p:txBody>
      </p:sp>
      <p:sp>
        <p:nvSpPr>
          <p:cNvPr id="3" name="Rectangle 2">
            <a:extLst>
              <a:ext uri="{FF2B5EF4-FFF2-40B4-BE49-F238E27FC236}">
                <a16:creationId xmlns:a16="http://schemas.microsoft.com/office/drawing/2014/main" id="{96DACFE4-8E78-B00D-57EB-B4DF9B274276}"/>
              </a:ext>
            </a:extLst>
          </p:cNvPr>
          <p:cNvSpPr/>
          <p:nvPr userDrawn="1"/>
        </p:nvSpPr>
        <p:spPr>
          <a:xfrm>
            <a:off x="361950" y="327025"/>
            <a:ext cx="11468100" cy="6203950"/>
          </a:xfrm>
          <a:prstGeom prst="rect">
            <a:avLst/>
          </a:prstGeom>
          <a:noFill/>
          <a:ln w="28575" cap="flat">
            <a:solidFill>
              <a:schemeClr val="accent3">
                <a:lumMod val="40000"/>
                <a:lumOff val="60000"/>
              </a:schemeClr>
            </a:solidFill>
            <a:prstDash val="solid"/>
            <a:miter/>
          </a:ln>
        </p:spPr>
        <p:txBody>
          <a:bodyPr rtlCol="0" anchor="ctr"/>
          <a:lstStyle/>
          <a:p>
            <a:pPr algn="l"/>
            <a:endParaRPr lang="en-US" dirty="0"/>
          </a:p>
        </p:txBody>
      </p:sp>
      <p:grpSp>
        <p:nvGrpSpPr>
          <p:cNvPr id="4" name="Group 3">
            <a:extLst>
              <a:ext uri="{FF2B5EF4-FFF2-40B4-BE49-F238E27FC236}">
                <a16:creationId xmlns:a16="http://schemas.microsoft.com/office/drawing/2014/main" id="{EF81E591-3873-6FE4-95EB-DA604EDF9EBC}"/>
              </a:ext>
            </a:extLst>
          </p:cNvPr>
          <p:cNvGrpSpPr/>
          <p:nvPr userDrawn="1"/>
        </p:nvGrpSpPr>
        <p:grpSpPr>
          <a:xfrm>
            <a:off x="6096000" y="327025"/>
            <a:ext cx="0" cy="6203950"/>
            <a:chOff x="6096000" y="327025"/>
            <a:chExt cx="0" cy="6203950"/>
          </a:xfrm>
        </p:grpSpPr>
        <p:cxnSp>
          <p:nvCxnSpPr>
            <p:cNvPr id="5" name="Straight Connector 4">
              <a:extLst>
                <a:ext uri="{FF2B5EF4-FFF2-40B4-BE49-F238E27FC236}">
                  <a16:creationId xmlns:a16="http://schemas.microsoft.com/office/drawing/2014/main" id="{0A7C9956-6C25-EB39-6997-F949957C62D7}"/>
                </a:ext>
              </a:extLst>
            </p:cNvPr>
            <p:cNvCxnSpPr>
              <a:cxnSpLocks/>
            </p:cNvCxnSpPr>
            <p:nvPr/>
          </p:nvCxnSpPr>
          <p:spPr>
            <a:xfrm flipV="1">
              <a:off x="6096000" y="6281057"/>
              <a:ext cx="0" cy="249918"/>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88B0979-92D8-B3DF-EEC8-6ACC5604FAFF}"/>
                </a:ext>
              </a:extLst>
            </p:cNvPr>
            <p:cNvCxnSpPr>
              <a:cxnSpLocks/>
            </p:cNvCxnSpPr>
            <p:nvPr/>
          </p:nvCxnSpPr>
          <p:spPr>
            <a:xfrm flipV="1">
              <a:off x="6096000" y="327025"/>
              <a:ext cx="0" cy="249918"/>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22610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04">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8BA9668-A78D-632D-FE8F-C62FE04F29A6}"/>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5" name="Content Placeholder 7">
            <a:extLst>
              <a:ext uri="{FF2B5EF4-FFF2-40B4-BE49-F238E27FC236}">
                <a16:creationId xmlns:a16="http://schemas.microsoft.com/office/drawing/2014/main" id="{0DA40DDB-ECC4-BF05-805D-56550EB8CB9B}"/>
              </a:ext>
            </a:extLst>
          </p:cNvPr>
          <p:cNvSpPr>
            <a:spLocks noGrp="1"/>
          </p:cNvSpPr>
          <p:nvPr>
            <p:ph sz="quarter" idx="15"/>
          </p:nvPr>
        </p:nvSpPr>
        <p:spPr>
          <a:xfrm>
            <a:off x="837521" y="3813681"/>
            <a:ext cx="4844142" cy="2188317"/>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a:extLst>
              <a:ext uri="{FF2B5EF4-FFF2-40B4-BE49-F238E27FC236}">
                <a16:creationId xmlns:a16="http://schemas.microsoft.com/office/drawing/2014/main" id="{37C70689-88FA-027C-9354-13057024FA9F}"/>
              </a:ext>
            </a:extLst>
          </p:cNvPr>
          <p:cNvSpPr>
            <a:spLocks noGrp="1"/>
          </p:cNvSpPr>
          <p:nvPr>
            <p:ph sz="half" idx="13"/>
          </p:nvPr>
        </p:nvSpPr>
        <p:spPr>
          <a:xfrm>
            <a:off x="6455228" y="853334"/>
            <a:ext cx="4898571" cy="5151334"/>
          </a:xfrm>
        </p:spPr>
        <p:txBody>
          <a:bodyPr>
            <a:normAutofit/>
          </a:bodyPr>
          <a:lstStyle>
            <a:lvl1pPr marL="342900" indent="-342900">
              <a:lnSpc>
                <a:spcPct val="100000"/>
              </a:lnSpc>
              <a:buFont typeface="Arial" panose="020B0604020202020204" pitchFamily="34" charset="0"/>
              <a:buChar char="•"/>
              <a:defRPr lang="en-US" sz="2400" b="1" kern="1200" dirty="0">
                <a:solidFill>
                  <a:schemeClr val="accent3"/>
                </a:solidFill>
                <a:latin typeface="+mn-lt"/>
                <a:ea typeface="+mn-ea"/>
                <a:cs typeface="+mn-cs"/>
              </a:defRPr>
            </a:lvl1pPr>
            <a:lvl2pPr marL="347472" indent="0">
              <a:lnSpc>
                <a:spcPct val="100000"/>
              </a:lnSpc>
              <a:spcBef>
                <a:spcPts val="0"/>
              </a:spcBef>
              <a:buFont typeface="Arial" panose="020B0604020202020204" pitchFamily="34" charset="0"/>
              <a:buNone/>
              <a:defRPr lang="en-US" sz="2400" b="0" kern="1200" dirty="0">
                <a:solidFill>
                  <a:schemeClr val="accent3"/>
                </a:solidFill>
                <a:latin typeface="+mn-lt"/>
                <a:ea typeface="+mn-ea"/>
                <a:cs typeface="+mn-cs"/>
              </a:defRPr>
            </a:lvl2pPr>
            <a:lvl3pPr marL="731520" indent="-342900">
              <a:lnSpc>
                <a:spcPct val="100000"/>
              </a:lnSpc>
              <a:spcBef>
                <a:spcPts val="1000"/>
              </a:spcBef>
              <a:buFont typeface="Arial" panose="020B0604020202020204" pitchFamily="34" charset="0"/>
              <a:buChar char="•"/>
              <a:defRPr lang="en-US" sz="2400" b="1" kern="1200" dirty="0">
                <a:solidFill>
                  <a:schemeClr val="accent3"/>
                </a:solidFill>
                <a:latin typeface="+mn-lt"/>
                <a:ea typeface="+mn-ea"/>
                <a:cs typeface="+mn-cs"/>
              </a:defRPr>
            </a:lvl3pPr>
            <a:lvl4pPr marL="731520" indent="0">
              <a:lnSpc>
                <a:spcPct val="100000"/>
              </a:lnSpc>
              <a:spcBef>
                <a:spcPts val="0"/>
              </a:spcBef>
              <a:buFont typeface="Arial" panose="020B0604020202020204" pitchFamily="34" charset="0"/>
              <a:buNone/>
              <a:defRPr lang="en-US" sz="2400" b="0" kern="1200" dirty="0">
                <a:solidFill>
                  <a:schemeClr val="accent3"/>
                </a:solidFill>
                <a:latin typeface="+mn-lt"/>
                <a:ea typeface="+mn-ea"/>
                <a:cs typeface="+mn-cs"/>
              </a:defRPr>
            </a:lvl4pPr>
            <a:lvl5pPr marL="1097280" indent="-342900">
              <a:lnSpc>
                <a:spcPct val="100000"/>
              </a:lnSpc>
              <a:spcBef>
                <a:spcPts val="1000"/>
              </a:spcBef>
              <a:buFont typeface="Arial" panose="020B0604020202020204" pitchFamily="34" charset="0"/>
              <a:buChar char="•"/>
              <a:defRPr lang="en-US" sz="2400" b="0" kern="1200" dirty="0">
                <a:solidFill>
                  <a:schemeClr val="accent3"/>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87C0568B-88EF-9F5A-D39D-8C9C4C573B4B}"/>
              </a:ext>
            </a:extLst>
          </p:cNvPr>
          <p:cNvCxnSpPr>
            <a:cxnSpLocks/>
          </p:cNvCxnSpPr>
          <p:nvPr userDrawn="1"/>
        </p:nvCxnSpPr>
        <p:spPr>
          <a:xfrm flipV="1">
            <a:off x="6096000" y="327025"/>
            <a:ext cx="0" cy="616086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3" name="Footer Placeholder 4">
            <a:extLst>
              <a:ext uri="{FF2B5EF4-FFF2-40B4-BE49-F238E27FC236}">
                <a16:creationId xmlns:a16="http://schemas.microsoft.com/office/drawing/2014/main" id="{14585FEF-898A-BE20-0E49-7060E3A08DBE}"/>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2" name="Date Placeholder 3">
            <a:extLst>
              <a:ext uri="{FF2B5EF4-FFF2-40B4-BE49-F238E27FC236}">
                <a16:creationId xmlns:a16="http://schemas.microsoft.com/office/drawing/2014/main" id="{0CAC8CAA-7BE1-C6AD-8CAA-7EF23C3F3856}"/>
              </a:ext>
            </a:extLst>
          </p:cNvPr>
          <p:cNvSpPr>
            <a:spLocks noGrp="1"/>
          </p:cNvSpPr>
          <p:nvPr>
            <p:ph type="dt" sz="half" idx="14"/>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8B1E16E5-E5E5-4583-9AF7-83D9607A8145}" type="datetime1">
              <a:rPr lang="en-US" smtClean="0"/>
              <a:t>1/15/2025</a:t>
            </a:fld>
            <a:endParaRPr lang="en-US" dirty="0"/>
          </a:p>
        </p:txBody>
      </p:sp>
    </p:spTree>
    <p:extLst>
      <p:ext uri="{BB962C8B-B14F-4D97-AF65-F5344CB8AC3E}">
        <p14:creationId xmlns:p14="http://schemas.microsoft.com/office/powerpoint/2010/main" val="31129725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1754505" y="1013460"/>
            <a:ext cx="8682990" cy="2230802"/>
          </a:xfrm>
        </p:spPr>
        <p:txBody>
          <a:bodyPr anchor="b">
            <a:normAutofit/>
          </a:bodyPr>
          <a:lstStyle>
            <a:lvl1pPr algn="ctr">
              <a:defRPr sz="4800">
                <a:solidFill>
                  <a:schemeClr val="accent3"/>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1754505" y="3429000"/>
            <a:ext cx="8682989" cy="2230802"/>
          </a:xfrm>
        </p:spPr>
        <p:txBody>
          <a:bodyPr anchor="t" anchorCtr="0">
            <a:normAutofit/>
          </a:bodyPr>
          <a:lstStyle>
            <a:lvl1pPr marL="0" indent="0" algn="ctr">
              <a:lnSpc>
                <a:spcPct val="200000"/>
              </a:lnSpc>
              <a:buNone/>
              <a:defRPr lang="en-US" sz="1600" kern="1200" cap="all" spc="300" dirty="0">
                <a:solidFill>
                  <a:prstClr val="black"/>
                </a:solidFill>
                <a:latin typeface="+mn-lt"/>
                <a:ea typeface="+mn-ea"/>
                <a:cs typeface="+mn-cs"/>
              </a:defRPr>
            </a:lvl1pPr>
            <a:lvl2pPr marL="742950" indent="-285750" algn="ctr">
              <a:lnSpc>
                <a:spcPct val="110000"/>
              </a:lnSpc>
              <a:buFont typeface="Arial" panose="020B0604020202020204" pitchFamily="34" charset="0"/>
              <a:buChar char="•"/>
              <a:defRPr lang="en-US" sz="1600" kern="1200" cap="none" spc="0" baseline="0" dirty="0">
                <a:solidFill>
                  <a:prstClr val="black"/>
                </a:solidFill>
                <a:latin typeface="+mn-lt"/>
                <a:ea typeface="+mn-ea"/>
                <a:cs typeface="+mn-cs"/>
              </a:defRPr>
            </a:lvl2pPr>
            <a:lvl3pPr marL="1200150" indent="-285750" algn="ctr">
              <a:lnSpc>
                <a:spcPct val="110000"/>
              </a:lnSpc>
              <a:buFont typeface="Arial" panose="020B0604020202020204" pitchFamily="34" charset="0"/>
              <a:buChar char="•"/>
              <a:defRPr lang="en-US" sz="1600" kern="1200" cap="none" spc="0" baseline="0" dirty="0">
                <a:solidFill>
                  <a:prstClr val="black"/>
                </a:solidFill>
                <a:latin typeface="+mn-lt"/>
                <a:ea typeface="+mn-ea"/>
                <a:cs typeface="+mn-cs"/>
              </a:defRPr>
            </a:lvl3pPr>
            <a:lvl4pPr marL="1657350" indent="-285750" algn="ctr">
              <a:lnSpc>
                <a:spcPct val="110000"/>
              </a:lnSpc>
              <a:buFont typeface="Arial" panose="020B0604020202020204" pitchFamily="34" charset="0"/>
              <a:buChar char="•"/>
              <a:defRPr lang="en-US" sz="1600" kern="1200" cap="none" spc="0" baseline="0" dirty="0">
                <a:solidFill>
                  <a:prstClr val="black"/>
                </a:solidFill>
                <a:latin typeface="+mn-lt"/>
                <a:ea typeface="+mn-ea"/>
                <a:cs typeface="+mn-cs"/>
              </a:defRPr>
            </a:lvl4pPr>
            <a:lvl5pPr marL="2114550" indent="-285750" algn="ctr">
              <a:lnSpc>
                <a:spcPct val="110000"/>
              </a:lnSpc>
              <a:buFont typeface="Arial" panose="020B0604020202020204" pitchFamily="34" charset="0"/>
              <a:buChar char="•"/>
              <a:defRPr lang="en-US" sz="1600" kern="1200" cap="none" spc="0" baseline="0" dirty="0">
                <a:solidFill>
                  <a:prstClr val="black"/>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0754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838200" y="853333"/>
            <a:ext cx="4844143" cy="5151334"/>
          </a:xfrm>
        </p:spPr>
        <p:txBody>
          <a:bodyPr anchor="ctr">
            <a:normAutofit/>
          </a:bodyPr>
          <a:lstStyle>
            <a:lvl1pPr algn="ctr">
              <a:defRPr sz="3600">
                <a:solidFill>
                  <a:schemeClr val="accent3"/>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6455229" y="853333"/>
            <a:ext cx="4920342" cy="5151334"/>
          </a:xfrm>
        </p:spPr>
        <p:txBody>
          <a:bodyPr anchor="ctr" anchorCtr="0">
            <a:normAutofit/>
          </a:bodyPr>
          <a:lstStyle>
            <a:lvl1pPr marL="0" indent="0" algn="ctr">
              <a:lnSpc>
                <a:spcPct val="200000"/>
              </a:lnSpc>
              <a:buNone/>
              <a:defRPr lang="en-US" sz="1600" kern="1200" cap="all" spc="300" dirty="0">
                <a:solidFill>
                  <a:prstClr val="black"/>
                </a:solidFill>
                <a:latin typeface="+mn-lt"/>
                <a:ea typeface="+mn-ea"/>
                <a:cs typeface="+mn-cs"/>
              </a:defRPr>
            </a:lvl1pPr>
            <a:lvl2pPr marL="742950" indent="-285750" algn="ctr">
              <a:lnSpc>
                <a:spcPct val="120000"/>
              </a:lnSpc>
              <a:buFont typeface="Arial" panose="020B0604020202020204" pitchFamily="34" charset="0"/>
              <a:buChar char="•"/>
              <a:defRPr lang="en-US" sz="1600" kern="1200" cap="none" spc="0" baseline="0" dirty="0">
                <a:solidFill>
                  <a:prstClr val="black"/>
                </a:solidFill>
                <a:latin typeface="+mn-lt"/>
                <a:ea typeface="+mn-ea"/>
                <a:cs typeface="+mn-cs"/>
              </a:defRPr>
            </a:lvl2pPr>
            <a:lvl3pPr marL="1200150" indent="-285750" algn="ctr">
              <a:lnSpc>
                <a:spcPct val="120000"/>
              </a:lnSpc>
              <a:buFont typeface="Arial" panose="020B0604020202020204" pitchFamily="34" charset="0"/>
              <a:buChar char="•"/>
              <a:defRPr lang="en-US" sz="1600" kern="1200" cap="none" spc="0" baseline="0" dirty="0">
                <a:solidFill>
                  <a:prstClr val="black"/>
                </a:solidFill>
                <a:latin typeface="+mn-lt"/>
                <a:ea typeface="+mn-ea"/>
                <a:cs typeface="+mn-cs"/>
              </a:defRPr>
            </a:lvl3pPr>
            <a:lvl4pPr marL="1657350" indent="-285750" algn="ctr">
              <a:lnSpc>
                <a:spcPct val="120000"/>
              </a:lnSpc>
              <a:buFont typeface="Arial" panose="020B0604020202020204" pitchFamily="34" charset="0"/>
              <a:buChar char="•"/>
              <a:defRPr lang="en-US" sz="1600" kern="1200" cap="none" spc="0" baseline="0" dirty="0">
                <a:solidFill>
                  <a:prstClr val="black"/>
                </a:solidFill>
                <a:latin typeface="+mn-lt"/>
                <a:ea typeface="+mn-ea"/>
                <a:cs typeface="+mn-cs"/>
              </a:defRPr>
            </a:lvl4pPr>
            <a:lvl5pPr marL="2114550" indent="-285750" algn="ctr">
              <a:lnSpc>
                <a:spcPct val="120000"/>
              </a:lnSpc>
              <a:buFont typeface="Arial" panose="020B0604020202020204" pitchFamily="34" charset="0"/>
              <a:buChar char="•"/>
              <a:defRPr lang="en-US" sz="1600" kern="1200" cap="none" spc="0" baseline="0" dirty="0">
                <a:solidFill>
                  <a:prstClr val="black"/>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a:extLst>
              <a:ext uri="{FF2B5EF4-FFF2-40B4-BE49-F238E27FC236}">
                <a16:creationId xmlns:a16="http://schemas.microsoft.com/office/drawing/2014/main" id="{EC2FAC39-06DA-FEF0-2302-B02B7C1CD3B1}"/>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9" name="Date Placeholder 3">
            <a:extLst>
              <a:ext uri="{FF2B5EF4-FFF2-40B4-BE49-F238E27FC236}">
                <a16:creationId xmlns:a16="http://schemas.microsoft.com/office/drawing/2014/main" id="{6244C766-4DBD-CE50-9374-1427F1FAE856}"/>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0B4AC9CD-0374-4BE7-8481-7982C4A3E9D1}" type="datetime1">
              <a:rPr lang="en-US" smtClean="0"/>
              <a:t>1/15/2025</a:t>
            </a:fld>
            <a:endParaRPr lang="en-US" dirty="0"/>
          </a:p>
        </p:txBody>
      </p:sp>
    </p:spTree>
    <p:extLst>
      <p:ext uri="{BB962C8B-B14F-4D97-AF65-F5344CB8AC3E}">
        <p14:creationId xmlns:p14="http://schemas.microsoft.com/office/powerpoint/2010/main" val="1000826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01">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838200" y="853334"/>
            <a:ext cx="4844142" cy="5151334"/>
          </a:xfrm>
        </p:spPr>
        <p:txBody>
          <a:bodyPr anchor="t">
            <a:noAutofit/>
          </a:bodyPr>
          <a:lstStyle>
            <a:lvl1pPr algn="l">
              <a:defRPr sz="5400" b="0">
                <a:solidFill>
                  <a:schemeClr val="accent1">
                    <a:lumMod val="20000"/>
                    <a:lumOff val="80000"/>
                  </a:schemeClr>
                </a:solidFill>
              </a:defRPr>
            </a:lvl1pPr>
          </a:lstStyle>
          <a:p>
            <a:r>
              <a:rPr lang="en-US" noProof="0"/>
              <a:t>Click to edit Master title style</a:t>
            </a:r>
            <a:endParaRPr lang="en-US" noProof="0" dirty="0"/>
          </a:p>
        </p:txBody>
      </p:sp>
      <p:sp>
        <p:nvSpPr>
          <p:cNvPr id="8" name="Picture Placeholder 7">
            <a:extLst>
              <a:ext uri="{FF2B5EF4-FFF2-40B4-BE49-F238E27FC236}">
                <a16:creationId xmlns:a16="http://schemas.microsoft.com/office/drawing/2014/main" id="{402CFA45-BBBD-162A-70AD-0B375405784D}"/>
              </a:ext>
            </a:extLst>
          </p:cNvPr>
          <p:cNvSpPr>
            <a:spLocks noGrp="1"/>
          </p:cNvSpPr>
          <p:nvPr>
            <p:ph type="pic" sz="quarter" idx="11"/>
          </p:nvPr>
        </p:nvSpPr>
        <p:spPr>
          <a:xfrm>
            <a:off x="6428012" y="685800"/>
            <a:ext cx="5070020" cy="5486400"/>
          </a:xfrm>
          <a:custGeom>
            <a:avLst/>
            <a:gdLst>
              <a:gd name="connsiteX0" fmla="*/ 5070020 w 5070020"/>
              <a:gd name="connsiteY0" fmla="*/ 0 h 5486400"/>
              <a:gd name="connsiteX1" fmla="*/ 5070020 w 5070020"/>
              <a:gd name="connsiteY1" fmla="*/ 5486400 h 5486400"/>
              <a:gd name="connsiteX2" fmla="*/ 0 w 5070020"/>
              <a:gd name="connsiteY2" fmla="*/ 5486399 h 5486400"/>
              <a:gd name="connsiteX3" fmla="*/ 0 w 5070020"/>
              <a:gd name="connsiteY3" fmla="*/ 579095 h 5486400"/>
              <a:gd name="connsiteX4" fmla="*/ 268 w 5070020"/>
              <a:gd name="connsiteY4" fmla="*/ 579362 h 5486400"/>
              <a:gd name="connsiteX5" fmla="*/ 582189 w 5070020"/>
              <a:gd name="connsiteY5" fmla="*/ 266 h 5486400"/>
              <a:gd name="connsiteX6" fmla="*/ 581922 w 5070020"/>
              <a:gd name="connsiteY6" fmla="*/ 1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0020" h="5486400">
                <a:moveTo>
                  <a:pt x="5070020" y="0"/>
                </a:moveTo>
                <a:lnTo>
                  <a:pt x="5070020" y="5486400"/>
                </a:lnTo>
                <a:lnTo>
                  <a:pt x="0" y="5486399"/>
                </a:lnTo>
                <a:lnTo>
                  <a:pt x="0" y="579095"/>
                </a:lnTo>
                <a:lnTo>
                  <a:pt x="268" y="579362"/>
                </a:lnTo>
                <a:lnTo>
                  <a:pt x="582189" y="266"/>
                </a:lnTo>
                <a:lnTo>
                  <a:pt x="581922" y="1"/>
                </a:lnTo>
                <a:close/>
              </a:path>
            </a:pathLst>
          </a:custGeom>
        </p:spPr>
        <p:txBody>
          <a:bodyPr wrap="square">
            <a:noAutofit/>
          </a:bodyPr>
          <a:lstStyle>
            <a:lvl1pPr marL="0" indent="0" algn="ctr">
              <a:buNone/>
              <a:defRPr sz="1600"/>
            </a:lvl1pPr>
          </a:lstStyle>
          <a:p>
            <a:r>
              <a:rPr lang="en-US"/>
              <a:t>Click icon to add picture</a:t>
            </a:r>
          </a:p>
        </p:txBody>
      </p:sp>
      <p:sp>
        <p:nvSpPr>
          <p:cNvPr id="4" name="Rectangle 3">
            <a:extLst>
              <a:ext uri="{FF2B5EF4-FFF2-40B4-BE49-F238E27FC236}">
                <a16:creationId xmlns:a16="http://schemas.microsoft.com/office/drawing/2014/main" id="{35CD2915-BBAC-A1F0-BC9D-D3EBE576B6CA}"/>
              </a:ext>
            </a:extLst>
          </p:cNvPr>
          <p:cNvSpPr/>
          <p:nvPr userDrawn="1"/>
        </p:nvSpPr>
        <p:spPr>
          <a:xfrm>
            <a:off x="361950" y="327025"/>
            <a:ext cx="11468100" cy="6203950"/>
          </a:xfrm>
          <a:prstGeom prst="rect">
            <a:avLst/>
          </a:prstGeom>
          <a:noFill/>
          <a:ln w="28575" cap="flat">
            <a:solidFill>
              <a:schemeClr val="accent3">
                <a:lumMod val="40000"/>
                <a:lumOff val="60000"/>
              </a:schemeClr>
            </a:solidFill>
            <a:prstDash val="solid"/>
            <a:miter/>
          </a:ln>
        </p:spPr>
        <p:txBody>
          <a:bodyPr rtlCol="0" anchor="ctr"/>
          <a:lstStyle/>
          <a:p>
            <a:pPr algn="l"/>
            <a:endParaRPr lang="en-US" dirty="0"/>
          </a:p>
        </p:txBody>
      </p:sp>
      <p:cxnSp>
        <p:nvCxnSpPr>
          <p:cNvPr id="6" name="Straight Connector 5">
            <a:extLst>
              <a:ext uri="{FF2B5EF4-FFF2-40B4-BE49-F238E27FC236}">
                <a16:creationId xmlns:a16="http://schemas.microsoft.com/office/drawing/2014/main" id="{731F310B-7369-4DED-0D01-CE0B2057D9A2}"/>
              </a:ext>
            </a:extLst>
          </p:cNvPr>
          <p:cNvCxnSpPr>
            <a:cxnSpLocks/>
          </p:cNvCxnSpPr>
          <p:nvPr/>
        </p:nvCxnSpPr>
        <p:spPr>
          <a:xfrm flipV="1">
            <a:off x="6096000" y="6281057"/>
            <a:ext cx="0" cy="249918"/>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7F80554-A5C0-4DF5-30C7-E8509F4304C5}"/>
              </a:ext>
            </a:extLst>
          </p:cNvPr>
          <p:cNvCxnSpPr>
            <a:cxnSpLocks/>
          </p:cNvCxnSpPr>
          <p:nvPr/>
        </p:nvCxnSpPr>
        <p:spPr>
          <a:xfrm flipV="1">
            <a:off x="6096000" y="327025"/>
            <a:ext cx="0" cy="6160861"/>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4722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01">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A9154-5D3B-2CDD-4D46-FD8867EFC004}"/>
              </a:ext>
            </a:extLst>
          </p:cNvPr>
          <p:cNvSpPr>
            <a:spLocks noGrp="1"/>
          </p:cNvSpPr>
          <p:nvPr>
            <p:ph type="title"/>
          </p:nvPr>
        </p:nvSpPr>
        <p:spPr>
          <a:xfrm>
            <a:off x="838200" y="853333"/>
            <a:ext cx="4844143" cy="5151334"/>
          </a:xfrm>
        </p:spPr>
        <p:txBody>
          <a:bodyPr anchor="ctr">
            <a:normAutofit/>
          </a:bodyPr>
          <a:lstStyle>
            <a:lvl1pPr algn="ctr">
              <a:defRPr sz="3600">
                <a:solidFill>
                  <a:schemeClr val="accent3"/>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6455228" y="853333"/>
            <a:ext cx="4997631" cy="5151334"/>
          </a:xfrm>
        </p:spPr>
        <p:txBody>
          <a:bodyPr anchor="ctr" anchorCtr="0">
            <a:normAutofit/>
          </a:bodyPr>
          <a:lstStyle>
            <a:lvl1pPr marL="0" indent="0">
              <a:lnSpc>
                <a:spcPct val="100000"/>
              </a:lnSpc>
              <a:buFont typeface="Arial" panose="020B0604020202020204" pitchFamily="34" charset="0"/>
              <a:buNone/>
              <a:defRPr lang="en-US" sz="2000" kern="1200" dirty="0">
                <a:solidFill>
                  <a:schemeClr val="tx1"/>
                </a:solidFill>
                <a:latin typeface="+mn-lt"/>
                <a:ea typeface="+mn-ea"/>
                <a:cs typeface="+mn-cs"/>
              </a:defRPr>
            </a:lvl1pPr>
            <a:lvl2pPr marL="800100" indent="-342900">
              <a:lnSpc>
                <a:spcPct val="100000"/>
              </a:lnSpc>
              <a:buFont typeface="Arial" panose="020B0604020202020204" pitchFamily="34" charset="0"/>
              <a:buChar char="•"/>
              <a:defRPr lang="en-US" sz="2000" kern="1200" dirty="0">
                <a:solidFill>
                  <a:schemeClr val="tx1"/>
                </a:solidFill>
                <a:latin typeface="+mn-lt"/>
                <a:ea typeface="+mn-ea"/>
                <a:cs typeface="+mn-cs"/>
              </a:defRPr>
            </a:lvl2pPr>
            <a:lvl3pPr marL="1257300" indent="-342900">
              <a:lnSpc>
                <a:spcPct val="100000"/>
              </a:lnSpc>
              <a:buFont typeface="Arial" panose="020B0604020202020204" pitchFamily="34" charset="0"/>
              <a:buChar char="•"/>
              <a:defRPr lang="en-US" sz="2000" kern="1200" dirty="0">
                <a:solidFill>
                  <a:schemeClr val="tx1"/>
                </a:solidFill>
                <a:latin typeface="+mn-lt"/>
                <a:ea typeface="+mn-ea"/>
                <a:cs typeface="+mn-cs"/>
              </a:defRPr>
            </a:lvl3pPr>
            <a:lvl4pPr marL="1714500" indent="-342900">
              <a:lnSpc>
                <a:spcPct val="100000"/>
              </a:lnSpc>
              <a:buFont typeface="Arial" panose="020B0604020202020204" pitchFamily="34" charset="0"/>
              <a:buChar char="•"/>
              <a:defRPr lang="en-US" sz="2000" kern="1200" dirty="0">
                <a:solidFill>
                  <a:schemeClr val="tx1"/>
                </a:solidFill>
                <a:latin typeface="+mn-lt"/>
                <a:ea typeface="+mn-ea"/>
                <a:cs typeface="+mn-cs"/>
              </a:defRPr>
            </a:lvl4pPr>
            <a:lvl5pPr marL="2171700" indent="-342900">
              <a:lnSpc>
                <a:spcPct val="100000"/>
              </a:lnSpc>
              <a:buFont typeface="Arial" panose="020B0604020202020204" pitchFamily="34" charset="0"/>
              <a:buChar char="•"/>
              <a:defRPr lang="en-US" sz="2000" kern="1200" dirty="0">
                <a:solidFill>
                  <a:schemeClr val="tx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4">
            <a:extLst>
              <a:ext uri="{FF2B5EF4-FFF2-40B4-BE49-F238E27FC236}">
                <a16:creationId xmlns:a16="http://schemas.microsoft.com/office/drawing/2014/main" id="{024DDF44-6A4A-DA03-A8BE-598DC99E8900}"/>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13" name="Date Placeholder 3">
            <a:extLst>
              <a:ext uri="{FF2B5EF4-FFF2-40B4-BE49-F238E27FC236}">
                <a16:creationId xmlns:a16="http://schemas.microsoft.com/office/drawing/2014/main" id="{27F1B34D-5253-5267-DEAA-572BCF19BF8A}"/>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222400DF-651A-4479-9C74-9CDA47151016}" type="datetime1">
              <a:rPr lang="en-US" smtClean="0"/>
              <a:t>1/15/2025</a:t>
            </a:fld>
            <a:endParaRPr lang="en-US" dirty="0"/>
          </a:p>
        </p:txBody>
      </p:sp>
    </p:spTree>
    <p:extLst>
      <p:ext uri="{BB962C8B-B14F-4D97-AF65-F5344CB8AC3E}">
        <p14:creationId xmlns:p14="http://schemas.microsoft.com/office/powerpoint/2010/main" val="1456234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02">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838200" y="853334"/>
            <a:ext cx="4844142" cy="3939646"/>
          </a:xfrm>
        </p:spPr>
        <p:txBody>
          <a:bodyPr anchor="t">
            <a:noAutofit/>
          </a:bodyPr>
          <a:lstStyle>
            <a:lvl1pPr algn="l">
              <a:defRPr sz="5400" b="0">
                <a:solidFill>
                  <a:schemeClr val="accent1">
                    <a:lumMod val="20000"/>
                    <a:lumOff val="80000"/>
                  </a:schemeClr>
                </a:solidFill>
              </a:defRPr>
            </a:lvl1pPr>
          </a:lstStyle>
          <a:p>
            <a:r>
              <a:rPr lang="en-US" noProof="0"/>
              <a:t>Click to edit Master title style</a:t>
            </a:r>
            <a:endParaRPr lang="en-US" noProof="0" dirty="0"/>
          </a:p>
        </p:txBody>
      </p:sp>
      <p:sp>
        <p:nvSpPr>
          <p:cNvPr id="3" name="Text Placeholder 14">
            <a:extLst>
              <a:ext uri="{FF2B5EF4-FFF2-40B4-BE49-F238E27FC236}">
                <a16:creationId xmlns:a16="http://schemas.microsoft.com/office/drawing/2014/main" id="{4F555129-A180-DABF-24A6-1FBDA958D770}"/>
              </a:ext>
            </a:extLst>
          </p:cNvPr>
          <p:cNvSpPr>
            <a:spLocks noGrp="1"/>
          </p:cNvSpPr>
          <p:nvPr>
            <p:ph type="body" sz="quarter" idx="13"/>
          </p:nvPr>
        </p:nvSpPr>
        <p:spPr>
          <a:xfrm>
            <a:off x="838199" y="5029200"/>
            <a:ext cx="4844143" cy="1169761"/>
          </a:xfrm>
        </p:spPr>
        <p:txBody>
          <a:bodyPr anchor="b">
            <a:normAutofit/>
          </a:bodyPr>
          <a:lstStyle>
            <a:lvl1pPr marL="0" indent="0" algn="l">
              <a:buNone/>
              <a:defRPr sz="1800" b="0" i="0" cap="all" spc="300" baseline="0">
                <a:solidFill>
                  <a:schemeClr val="accent1">
                    <a:lumMod val="20000"/>
                    <a:lumOff val="80000"/>
                  </a:schemeClr>
                </a:solidFill>
              </a:defRPr>
            </a:lvl1pPr>
          </a:lstStyle>
          <a:p>
            <a:pPr lvl="0"/>
            <a:r>
              <a:rPr lang="en-US" noProof="0"/>
              <a:t>Click to edit Master text styles</a:t>
            </a:r>
          </a:p>
        </p:txBody>
      </p:sp>
      <p:sp>
        <p:nvSpPr>
          <p:cNvPr id="5" name="Picture Placeholder 4">
            <a:extLst>
              <a:ext uri="{FF2B5EF4-FFF2-40B4-BE49-F238E27FC236}">
                <a16:creationId xmlns:a16="http://schemas.microsoft.com/office/drawing/2014/main" id="{7E309519-3E22-556C-E01C-12137A86C950}"/>
              </a:ext>
            </a:extLst>
          </p:cNvPr>
          <p:cNvSpPr>
            <a:spLocks noGrp="1"/>
          </p:cNvSpPr>
          <p:nvPr>
            <p:ph type="pic" sz="quarter" idx="11"/>
          </p:nvPr>
        </p:nvSpPr>
        <p:spPr>
          <a:xfrm>
            <a:off x="6428012" y="685800"/>
            <a:ext cx="5070020" cy="5486400"/>
          </a:xfrm>
          <a:custGeom>
            <a:avLst/>
            <a:gdLst>
              <a:gd name="connsiteX0" fmla="*/ 5070020 w 5070020"/>
              <a:gd name="connsiteY0" fmla="*/ 0 h 5486400"/>
              <a:gd name="connsiteX1" fmla="*/ 5070020 w 5070020"/>
              <a:gd name="connsiteY1" fmla="*/ 5486400 h 5486400"/>
              <a:gd name="connsiteX2" fmla="*/ 0 w 5070020"/>
              <a:gd name="connsiteY2" fmla="*/ 5486399 h 5486400"/>
              <a:gd name="connsiteX3" fmla="*/ 0 w 5070020"/>
              <a:gd name="connsiteY3" fmla="*/ 579095 h 5486400"/>
              <a:gd name="connsiteX4" fmla="*/ 268 w 5070020"/>
              <a:gd name="connsiteY4" fmla="*/ 579362 h 5486400"/>
              <a:gd name="connsiteX5" fmla="*/ 582189 w 5070020"/>
              <a:gd name="connsiteY5" fmla="*/ 266 h 5486400"/>
              <a:gd name="connsiteX6" fmla="*/ 581922 w 5070020"/>
              <a:gd name="connsiteY6" fmla="*/ 1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0020" h="5486400">
                <a:moveTo>
                  <a:pt x="5070020" y="0"/>
                </a:moveTo>
                <a:lnTo>
                  <a:pt x="5070020" y="5486400"/>
                </a:lnTo>
                <a:lnTo>
                  <a:pt x="0" y="5486399"/>
                </a:lnTo>
                <a:lnTo>
                  <a:pt x="0" y="579095"/>
                </a:lnTo>
                <a:lnTo>
                  <a:pt x="268" y="579362"/>
                </a:lnTo>
                <a:lnTo>
                  <a:pt x="582189" y="266"/>
                </a:lnTo>
                <a:lnTo>
                  <a:pt x="581922" y="1"/>
                </a:lnTo>
                <a:close/>
              </a:path>
            </a:pathLst>
          </a:custGeom>
        </p:spPr>
        <p:txBody>
          <a:bodyPr wrap="square">
            <a:noAutofit/>
          </a:bodyPr>
          <a:lstStyle>
            <a:lvl1pPr marL="0" indent="0" algn="ctr">
              <a:buNone/>
              <a:defRPr sz="1600"/>
            </a:lvl1pPr>
          </a:lstStyle>
          <a:p>
            <a:r>
              <a:rPr lang="en-US"/>
              <a:t>Click icon to add picture</a:t>
            </a:r>
          </a:p>
        </p:txBody>
      </p:sp>
      <p:sp>
        <p:nvSpPr>
          <p:cNvPr id="4" name="Rectangle 3">
            <a:extLst>
              <a:ext uri="{FF2B5EF4-FFF2-40B4-BE49-F238E27FC236}">
                <a16:creationId xmlns:a16="http://schemas.microsoft.com/office/drawing/2014/main" id="{35CD2915-BBAC-A1F0-BC9D-D3EBE576B6CA}"/>
              </a:ext>
            </a:extLst>
          </p:cNvPr>
          <p:cNvSpPr/>
          <p:nvPr userDrawn="1"/>
        </p:nvSpPr>
        <p:spPr>
          <a:xfrm>
            <a:off x="361950" y="327025"/>
            <a:ext cx="11468100" cy="6203950"/>
          </a:xfrm>
          <a:prstGeom prst="rect">
            <a:avLst/>
          </a:prstGeom>
          <a:noFill/>
          <a:ln w="28575" cap="flat">
            <a:solidFill>
              <a:schemeClr val="accent3">
                <a:lumMod val="60000"/>
                <a:lumOff val="40000"/>
              </a:schemeClr>
            </a:solidFill>
            <a:prstDash val="solid"/>
            <a:miter/>
          </a:ln>
        </p:spPr>
        <p:txBody>
          <a:bodyPr rtlCol="0" anchor="ctr"/>
          <a:lstStyle/>
          <a:p>
            <a:pPr algn="l"/>
            <a:endParaRPr lang="en-US" dirty="0"/>
          </a:p>
        </p:txBody>
      </p:sp>
      <p:cxnSp>
        <p:nvCxnSpPr>
          <p:cNvPr id="6" name="Straight Connector 5">
            <a:extLst>
              <a:ext uri="{FF2B5EF4-FFF2-40B4-BE49-F238E27FC236}">
                <a16:creationId xmlns:a16="http://schemas.microsoft.com/office/drawing/2014/main" id="{731F310B-7369-4DED-0D01-CE0B2057D9A2}"/>
              </a:ext>
            </a:extLst>
          </p:cNvPr>
          <p:cNvCxnSpPr>
            <a:cxnSpLocks/>
          </p:cNvCxnSpPr>
          <p:nvPr/>
        </p:nvCxnSpPr>
        <p:spPr>
          <a:xfrm flipV="1">
            <a:off x="6096000" y="6281057"/>
            <a:ext cx="0" cy="249918"/>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7F80554-A5C0-4DF5-30C7-E8509F4304C5}"/>
              </a:ext>
            </a:extLst>
          </p:cNvPr>
          <p:cNvCxnSpPr>
            <a:cxnSpLocks/>
          </p:cNvCxnSpPr>
          <p:nvPr/>
        </p:nvCxnSpPr>
        <p:spPr>
          <a:xfrm flipV="1">
            <a:off x="6096000" y="327025"/>
            <a:ext cx="0" cy="6160861"/>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933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01">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567DDB1-50BA-053F-5044-13CD972E03BF}"/>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2" name="Content Placeholder 3">
            <a:extLst>
              <a:ext uri="{FF2B5EF4-FFF2-40B4-BE49-F238E27FC236}">
                <a16:creationId xmlns:a16="http://schemas.microsoft.com/office/drawing/2014/main" id="{E0F5E438-B3C9-C45F-E900-E6E1E3E8DB1B}"/>
              </a:ext>
            </a:extLst>
          </p:cNvPr>
          <p:cNvSpPr>
            <a:spLocks noGrp="1"/>
          </p:cNvSpPr>
          <p:nvPr>
            <p:ph sz="half" idx="13"/>
          </p:nvPr>
        </p:nvSpPr>
        <p:spPr>
          <a:xfrm>
            <a:off x="838200" y="3813681"/>
            <a:ext cx="4898571" cy="2188317"/>
          </a:xfrm>
        </p:spPr>
        <p:txBody>
          <a:bodyPr>
            <a:normAutofit/>
          </a:bodyPr>
          <a:lstStyle>
            <a:lvl1pPr marL="0" indent="0">
              <a:lnSpc>
                <a:spcPct val="100000"/>
              </a:lnSpc>
              <a:buFont typeface="Arial" panose="020B0604020202020204" pitchFamily="34" charset="0"/>
              <a:buNone/>
              <a:defRPr sz="2000">
                <a:solidFill>
                  <a:schemeClr val="tx1"/>
                </a:solidFill>
              </a:defRPr>
            </a:lvl1pPr>
            <a:lvl2pPr marL="457200" indent="0">
              <a:lnSpc>
                <a:spcPct val="100000"/>
              </a:lnSpc>
              <a:buFont typeface="Arial" panose="020B0604020202020204" pitchFamily="34" charset="0"/>
              <a:buNone/>
              <a:defRPr sz="2000">
                <a:solidFill>
                  <a:schemeClr val="tx1"/>
                </a:solidFill>
              </a:defRPr>
            </a:lvl2pPr>
            <a:lvl3pPr marL="914400" indent="0">
              <a:lnSpc>
                <a:spcPct val="100000"/>
              </a:lnSpc>
              <a:buFont typeface="Arial" panose="020B0604020202020204" pitchFamily="34" charset="0"/>
              <a:buNone/>
              <a:defRPr sz="2000">
                <a:solidFill>
                  <a:schemeClr val="tx1"/>
                </a:solidFill>
              </a:defRPr>
            </a:lvl3pPr>
            <a:lvl4pPr marL="1371600" indent="0">
              <a:lnSpc>
                <a:spcPct val="100000"/>
              </a:lnSpc>
              <a:buFont typeface="Arial" panose="020B0604020202020204" pitchFamily="34" charset="0"/>
              <a:buNone/>
              <a:defRPr sz="2000">
                <a:solidFill>
                  <a:schemeClr val="tx1"/>
                </a:solidFill>
              </a:defRPr>
            </a:lvl4pPr>
            <a:lvl5pPr marL="1828800" indent="0">
              <a:lnSpc>
                <a:spcPct val="100000"/>
              </a:lnSpc>
              <a:buFont typeface="Arial" panose="020B0604020202020204" pitchFamily="34" charset="0"/>
              <a:buNone/>
              <a:defRPr sz="2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509656" y="850392"/>
            <a:ext cx="4844144" cy="5404104"/>
          </a:xfrm>
        </p:spPr>
        <p:txBody>
          <a:bodyPr>
            <a:normAutofit/>
          </a:bodyPr>
          <a:lstStyle>
            <a:lvl1pPr marL="0" indent="0">
              <a:lnSpc>
                <a:spcPct val="100000"/>
              </a:lnSpc>
              <a:buNone/>
              <a:defRPr sz="2400">
                <a:solidFill>
                  <a:schemeClr val="tx1"/>
                </a:solidFill>
              </a:defRPr>
            </a:lvl1pPr>
            <a:lvl2pPr marL="800100" indent="-342900">
              <a:lnSpc>
                <a:spcPct val="100000"/>
              </a:lnSpc>
              <a:buFont typeface="Arial" panose="020B0604020202020204" pitchFamily="34" charset="0"/>
              <a:buChar char="•"/>
              <a:defRPr sz="2400">
                <a:solidFill>
                  <a:schemeClr val="tx1"/>
                </a:solidFill>
              </a:defRPr>
            </a:lvl2pPr>
            <a:lvl3pPr marL="1257300" indent="-342900">
              <a:lnSpc>
                <a:spcPct val="100000"/>
              </a:lnSpc>
              <a:buFont typeface="Arial" panose="020B0604020202020204" pitchFamily="34" charset="0"/>
              <a:buChar char="•"/>
              <a:defRPr sz="2400">
                <a:solidFill>
                  <a:schemeClr val="tx1"/>
                </a:solidFill>
              </a:defRPr>
            </a:lvl3pPr>
            <a:lvl4pPr marL="1714500" indent="-342900">
              <a:lnSpc>
                <a:spcPct val="100000"/>
              </a:lnSpc>
              <a:buFont typeface="Arial" panose="020B0604020202020204" pitchFamily="34" charset="0"/>
              <a:buChar char="•"/>
              <a:defRPr sz="2400">
                <a:solidFill>
                  <a:schemeClr val="tx1"/>
                </a:solidFill>
              </a:defRPr>
            </a:lvl4pPr>
            <a:lvl5pPr marL="2171700" indent="-342900">
              <a:lnSpc>
                <a:spcPct val="100000"/>
              </a:lnSpc>
              <a:buFont typeface="Arial" panose="020B0604020202020204" pitchFamily="34" charset="0"/>
              <a:buChar char="•"/>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a:extLst>
              <a:ext uri="{FF2B5EF4-FFF2-40B4-BE49-F238E27FC236}">
                <a16:creationId xmlns:a16="http://schemas.microsoft.com/office/drawing/2014/main" id="{779B0408-F353-B756-0CA4-644E881D17F4}"/>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5" name="Date Placeholder 3">
            <a:extLst>
              <a:ext uri="{FF2B5EF4-FFF2-40B4-BE49-F238E27FC236}">
                <a16:creationId xmlns:a16="http://schemas.microsoft.com/office/drawing/2014/main" id="{AD520D91-492B-A641-A848-BEB3248265F5}"/>
              </a:ext>
            </a:extLst>
          </p:cNvPr>
          <p:cNvSpPr>
            <a:spLocks noGrp="1"/>
          </p:cNvSpPr>
          <p:nvPr>
            <p:ph type="dt" sz="half" idx="14"/>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1201FEBF-D140-4633-9B70-3A503CA61AD4}" type="datetime1">
              <a:rPr lang="en-US" smtClean="0"/>
              <a:t>1/15/2025</a:t>
            </a:fld>
            <a:endParaRPr lang="en-US" dirty="0"/>
          </a:p>
        </p:txBody>
      </p:sp>
    </p:spTree>
    <p:extLst>
      <p:ext uri="{BB962C8B-B14F-4D97-AF65-F5344CB8AC3E}">
        <p14:creationId xmlns:p14="http://schemas.microsoft.com/office/powerpoint/2010/main" val="252903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bg>
      <p:bgPr>
        <a:solidFill>
          <a:schemeClr val="accent1">
            <a:lumMod val="20000"/>
            <a:lumOff val="80000"/>
          </a:schemeClr>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ACD9AFCA-1D1A-D583-A3C7-F086816A2315}"/>
              </a:ext>
            </a:extLst>
          </p:cNvPr>
          <p:cNvCxnSpPr>
            <a:cxnSpLocks/>
          </p:cNvCxnSpPr>
          <p:nvPr userDrawn="1"/>
        </p:nvCxnSpPr>
        <p:spPr>
          <a:xfrm flipV="1">
            <a:off x="6096000" y="327025"/>
            <a:ext cx="0" cy="616086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4606A35E-DBB6-E5DF-F837-92E894DDB6DF}"/>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5" name="Content Placeholder 3">
            <a:extLst>
              <a:ext uri="{FF2B5EF4-FFF2-40B4-BE49-F238E27FC236}">
                <a16:creationId xmlns:a16="http://schemas.microsoft.com/office/drawing/2014/main" id="{0899541C-E35F-E909-EAA3-7931F9A15E4A}"/>
              </a:ext>
            </a:extLst>
          </p:cNvPr>
          <p:cNvSpPr>
            <a:spLocks noGrp="1"/>
          </p:cNvSpPr>
          <p:nvPr>
            <p:ph sz="half" idx="2"/>
          </p:nvPr>
        </p:nvSpPr>
        <p:spPr>
          <a:xfrm>
            <a:off x="838200" y="3813682"/>
            <a:ext cx="4898571" cy="2188317"/>
          </a:xfrm>
        </p:spPr>
        <p:txBody>
          <a:bodyPr>
            <a:normAutofit/>
          </a:bodyPr>
          <a:lstStyle>
            <a:lvl1pPr marL="0" indent="0">
              <a:lnSpc>
                <a:spcPct val="100000"/>
              </a:lnSpc>
              <a:buFont typeface="Arial" panose="020B0604020202020204" pitchFamily="34" charset="0"/>
              <a:buNone/>
              <a:defRPr sz="2000">
                <a:solidFill>
                  <a:schemeClr val="tx1"/>
                </a:solidFill>
              </a:defRPr>
            </a:lvl1pPr>
            <a:lvl2pPr marL="457200" indent="0">
              <a:lnSpc>
                <a:spcPct val="100000"/>
              </a:lnSpc>
              <a:buFont typeface="Arial" panose="020B0604020202020204" pitchFamily="34" charset="0"/>
              <a:buNone/>
              <a:defRPr sz="2000">
                <a:solidFill>
                  <a:schemeClr val="tx1"/>
                </a:solidFill>
              </a:defRPr>
            </a:lvl2pPr>
            <a:lvl3pPr marL="914400" indent="0">
              <a:lnSpc>
                <a:spcPct val="100000"/>
              </a:lnSpc>
              <a:buFont typeface="Arial" panose="020B0604020202020204" pitchFamily="34" charset="0"/>
              <a:buNone/>
              <a:defRPr sz="2000">
                <a:solidFill>
                  <a:schemeClr val="tx1"/>
                </a:solidFill>
              </a:defRPr>
            </a:lvl3pPr>
            <a:lvl4pPr marL="1371600" indent="0">
              <a:lnSpc>
                <a:spcPct val="100000"/>
              </a:lnSpc>
              <a:buFont typeface="Arial" panose="020B0604020202020204" pitchFamily="34" charset="0"/>
              <a:buNone/>
              <a:defRPr sz="2000">
                <a:solidFill>
                  <a:schemeClr val="tx1"/>
                </a:solidFill>
              </a:defRPr>
            </a:lvl4pPr>
            <a:lvl5pPr marL="1828800" indent="0">
              <a:lnSpc>
                <a:spcPct val="100000"/>
              </a:lnSpc>
              <a:buFont typeface="Arial" panose="020B0604020202020204" pitchFamily="34" charset="0"/>
              <a:buNone/>
              <a:defRPr sz="2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Picture Placeholder 1">
            <a:extLst>
              <a:ext uri="{FF2B5EF4-FFF2-40B4-BE49-F238E27FC236}">
                <a16:creationId xmlns:a16="http://schemas.microsoft.com/office/drawing/2014/main" id="{9DB7DBB6-A2E9-1B6C-7928-330959C46249}"/>
              </a:ext>
            </a:extLst>
          </p:cNvPr>
          <p:cNvSpPr>
            <a:spLocks noGrp="1"/>
          </p:cNvSpPr>
          <p:nvPr>
            <p:ph type="pic" sz="quarter" idx="11"/>
          </p:nvPr>
        </p:nvSpPr>
        <p:spPr>
          <a:xfrm>
            <a:off x="6428012" y="685800"/>
            <a:ext cx="5070020" cy="5486400"/>
          </a:xfrm>
          <a:custGeom>
            <a:avLst/>
            <a:gdLst>
              <a:gd name="connsiteX0" fmla="*/ 5070020 w 5070020"/>
              <a:gd name="connsiteY0" fmla="*/ 0 h 5486400"/>
              <a:gd name="connsiteX1" fmla="*/ 5070020 w 5070020"/>
              <a:gd name="connsiteY1" fmla="*/ 5486400 h 5486400"/>
              <a:gd name="connsiteX2" fmla="*/ 0 w 5070020"/>
              <a:gd name="connsiteY2" fmla="*/ 5486399 h 5486400"/>
              <a:gd name="connsiteX3" fmla="*/ 0 w 5070020"/>
              <a:gd name="connsiteY3" fmla="*/ 579095 h 5486400"/>
              <a:gd name="connsiteX4" fmla="*/ 268 w 5070020"/>
              <a:gd name="connsiteY4" fmla="*/ 579362 h 5486400"/>
              <a:gd name="connsiteX5" fmla="*/ 582189 w 5070020"/>
              <a:gd name="connsiteY5" fmla="*/ 266 h 5486400"/>
              <a:gd name="connsiteX6" fmla="*/ 581922 w 5070020"/>
              <a:gd name="connsiteY6" fmla="*/ 1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0020" h="5486400">
                <a:moveTo>
                  <a:pt x="5070020" y="0"/>
                </a:moveTo>
                <a:lnTo>
                  <a:pt x="5070020" y="5486400"/>
                </a:lnTo>
                <a:lnTo>
                  <a:pt x="0" y="5486399"/>
                </a:lnTo>
                <a:lnTo>
                  <a:pt x="0" y="579095"/>
                </a:lnTo>
                <a:lnTo>
                  <a:pt x="268" y="579362"/>
                </a:lnTo>
                <a:lnTo>
                  <a:pt x="582189" y="266"/>
                </a:lnTo>
                <a:lnTo>
                  <a:pt x="581922" y="1"/>
                </a:lnTo>
                <a:close/>
              </a:path>
            </a:pathLst>
          </a:custGeom>
        </p:spPr>
        <p:txBody>
          <a:bodyPr wrap="square">
            <a:noAutofit/>
          </a:bodyPr>
          <a:lstStyle>
            <a:lvl1pPr marL="0" indent="0" algn="ctr">
              <a:buNone/>
              <a:defRPr sz="1600"/>
            </a:lvl1pPr>
          </a:lstStyle>
          <a:p>
            <a:r>
              <a:rPr lang="en-US"/>
              <a:t>Click icon to add picture</a:t>
            </a:r>
          </a:p>
        </p:txBody>
      </p:sp>
      <p:sp>
        <p:nvSpPr>
          <p:cNvPr id="9" name="Footer Placeholder 4">
            <a:extLst>
              <a:ext uri="{FF2B5EF4-FFF2-40B4-BE49-F238E27FC236}">
                <a16:creationId xmlns:a16="http://schemas.microsoft.com/office/drawing/2014/main" id="{2D560E12-0714-B7BE-9ED4-842720026BED}"/>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Tree>
    <p:extLst>
      <p:ext uri="{BB962C8B-B14F-4D97-AF65-F5344CB8AC3E}">
        <p14:creationId xmlns:p14="http://schemas.microsoft.com/office/powerpoint/2010/main" val="3179846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02">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8BA9668-A78D-632D-FE8F-C62FE04F29A6}"/>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838200" y="3813682"/>
            <a:ext cx="4898571" cy="2188317"/>
          </a:xfrm>
        </p:spPr>
        <p:txBody>
          <a:bodyPr>
            <a:normAutofit/>
          </a:bodyPr>
          <a:lstStyle>
            <a:lvl1pPr marL="0" indent="0">
              <a:lnSpc>
                <a:spcPct val="100000"/>
              </a:lnSpc>
              <a:buFont typeface="Arial" panose="020B0604020202020204" pitchFamily="34" charset="0"/>
              <a:buNone/>
              <a:defRPr sz="2000">
                <a:solidFill>
                  <a:schemeClr val="tx1"/>
                </a:solidFill>
              </a:defRPr>
            </a:lvl1pPr>
            <a:lvl2pPr marL="457200" indent="0">
              <a:lnSpc>
                <a:spcPct val="100000"/>
              </a:lnSpc>
              <a:buFont typeface="Arial" panose="020B0604020202020204" pitchFamily="34" charset="0"/>
              <a:buNone/>
              <a:defRPr sz="2000">
                <a:solidFill>
                  <a:schemeClr val="tx1"/>
                </a:solidFill>
              </a:defRPr>
            </a:lvl2pPr>
            <a:lvl3pPr marL="914400" indent="0">
              <a:lnSpc>
                <a:spcPct val="100000"/>
              </a:lnSpc>
              <a:buFont typeface="Arial" panose="020B0604020202020204" pitchFamily="34" charset="0"/>
              <a:buNone/>
              <a:defRPr sz="2000">
                <a:solidFill>
                  <a:schemeClr val="tx1"/>
                </a:solidFill>
              </a:defRPr>
            </a:lvl3pPr>
            <a:lvl4pPr marL="1371600" indent="0">
              <a:lnSpc>
                <a:spcPct val="100000"/>
              </a:lnSpc>
              <a:buFont typeface="Arial" panose="020B0604020202020204" pitchFamily="34" charset="0"/>
              <a:buNone/>
              <a:defRPr sz="2000">
                <a:solidFill>
                  <a:schemeClr val="tx1"/>
                </a:solidFill>
              </a:defRPr>
            </a:lvl4pPr>
            <a:lvl5pPr marL="1828800" indent="0">
              <a:lnSpc>
                <a:spcPct val="100000"/>
              </a:lnSpc>
              <a:buFont typeface="Arial" panose="020B0604020202020204" pitchFamily="34" charset="0"/>
              <a:buNone/>
              <a:defRPr sz="2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3">
            <a:extLst>
              <a:ext uri="{FF2B5EF4-FFF2-40B4-BE49-F238E27FC236}">
                <a16:creationId xmlns:a16="http://schemas.microsoft.com/office/drawing/2014/main" id="{37C70689-88FA-027C-9354-13057024FA9F}"/>
              </a:ext>
            </a:extLst>
          </p:cNvPr>
          <p:cNvSpPr>
            <a:spLocks noGrp="1"/>
          </p:cNvSpPr>
          <p:nvPr>
            <p:ph sz="half" idx="13"/>
          </p:nvPr>
        </p:nvSpPr>
        <p:spPr>
          <a:xfrm>
            <a:off x="6455228" y="853334"/>
            <a:ext cx="4898571" cy="5151334"/>
          </a:xfrm>
        </p:spPr>
        <p:txBody>
          <a:bodyPr>
            <a:normAutofit/>
          </a:bodyPr>
          <a:lstStyle>
            <a:lvl1pPr marL="0" indent="0">
              <a:lnSpc>
                <a:spcPct val="100000"/>
              </a:lnSpc>
              <a:buFont typeface="Arial" panose="020B0604020202020204" pitchFamily="34" charset="0"/>
              <a:buNone/>
              <a:defRPr lang="en-US" sz="2400" b="1" kern="1200" dirty="0">
                <a:solidFill>
                  <a:schemeClr val="accent3"/>
                </a:solidFill>
                <a:latin typeface="+mn-lt"/>
                <a:ea typeface="+mn-ea"/>
                <a:cs typeface="+mn-cs"/>
              </a:defRPr>
            </a:lvl1pPr>
            <a:lvl2pPr marL="800100" indent="-342900">
              <a:lnSpc>
                <a:spcPct val="100000"/>
              </a:lnSpc>
              <a:buFont typeface="Arial" panose="020B0604020202020204" pitchFamily="34" charset="0"/>
              <a:buChar char="•"/>
              <a:defRPr lang="en-US" sz="2400" b="0" kern="1200" dirty="0">
                <a:solidFill>
                  <a:schemeClr val="accent3"/>
                </a:solidFill>
                <a:latin typeface="+mn-lt"/>
                <a:ea typeface="+mn-ea"/>
                <a:cs typeface="+mn-cs"/>
              </a:defRPr>
            </a:lvl2pPr>
            <a:lvl3pPr marL="1257300" indent="-342900">
              <a:lnSpc>
                <a:spcPct val="100000"/>
              </a:lnSpc>
              <a:buFont typeface="Arial" panose="020B0604020202020204" pitchFamily="34" charset="0"/>
              <a:buChar char="•"/>
              <a:defRPr lang="en-US" sz="2400" b="0" kern="1200" dirty="0">
                <a:solidFill>
                  <a:schemeClr val="accent3"/>
                </a:solidFill>
                <a:latin typeface="+mn-lt"/>
                <a:ea typeface="+mn-ea"/>
                <a:cs typeface="+mn-cs"/>
              </a:defRPr>
            </a:lvl3pPr>
            <a:lvl4pPr marL="1714500" indent="-342900">
              <a:lnSpc>
                <a:spcPct val="100000"/>
              </a:lnSpc>
              <a:buFont typeface="Arial" panose="020B0604020202020204" pitchFamily="34" charset="0"/>
              <a:buChar char="•"/>
              <a:defRPr lang="en-US" sz="2400" b="0" kern="1200" dirty="0">
                <a:solidFill>
                  <a:schemeClr val="accent3"/>
                </a:solidFill>
                <a:latin typeface="+mn-lt"/>
                <a:ea typeface="+mn-ea"/>
                <a:cs typeface="+mn-cs"/>
              </a:defRPr>
            </a:lvl4pPr>
            <a:lvl5pPr marL="2171700" indent="-342900">
              <a:lnSpc>
                <a:spcPct val="100000"/>
              </a:lnSpc>
              <a:buFont typeface="Arial" panose="020B0604020202020204" pitchFamily="34" charset="0"/>
              <a:buChar char="•"/>
              <a:defRPr lang="en-US" sz="2400" b="0" kern="1200" dirty="0">
                <a:solidFill>
                  <a:schemeClr val="accent3"/>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2" name="Straight Connector 11">
            <a:extLst>
              <a:ext uri="{FF2B5EF4-FFF2-40B4-BE49-F238E27FC236}">
                <a16:creationId xmlns:a16="http://schemas.microsoft.com/office/drawing/2014/main" id="{87C0568B-88EF-9F5A-D39D-8C9C4C573B4B}"/>
              </a:ext>
            </a:extLst>
          </p:cNvPr>
          <p:cNvCxnSpPr>
            <a:cxnSpLocks/>
          </p:cNvCxnSpPr>
          <p:nvPr userDrawn="1"/>
        </p:nvCxnSpPr>
        <p:spPr>
          <a:xfrm flipV="1">
            <a:off x="6096000" y="327025"/>
            <a:ext cx="0" cy="6160861"/>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A0033C0F-A5E1-BC81-421E-44E417A29822}"/>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14" name="Date Placeholder 3">
            <a:extLst>
              <a:ext uri="{FF2B5EF4-FFF2-40B4-BE49-F238E27FC236}">
                <a16:creationId xmlns:a16="http://schemas.microsoft.com/office/drawing/2014/main" id="{AEBBC30C-0776-B059-2CBB-EE2982ECB7D2}"/>
              </a:ext>
            </a:extLst>
          </p:cNvPr>
          <p:cNvSpPr>
            <a:spLocks noGrp="1"/>
          </p:cNvSpPr>
          <p:nvPr>
            <p:ph type="dt" sz="half" idx="14"/>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B63BE472-3891-4216-B770-F52E53667131}" type="datetime1">
              <a:rPr lang="en-US" smtClean="0"/>
              <a:t>1/15/2025</a:t>
            </a:fld>
            <a:endParaRPr lang="en-US" dirty="0"/>
          </a:p>
        </p:txBody>
      </p:sp>
    </p:spTree>
    <p:extLst>
      <p:ext uri="{BB962C8B-B14F-4D97-AF65-F5344CB8AC3E}">
        <p14:creationId xmlns:p14="http://schemas.microsoft.com/office/powerpoint/2010/main" val="1778875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03">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0BE7B972-F1A2-D06A-182F-39D29608A679}"/>
              </a:ext>
            </a:extLst>
          </p:cNvPr>
          <p:cNvSpPr>
            <a:spLocks noGrp="1"/>
          </p:cNvSpPr>
          <p:nvPr>
            <p:ph sz="quarter" idx="13"/>
          </p:nvPr>
        </p:nvSpPr>
        <p:spPr>
          <a:xfrm>
            <a:off x="837521" y="3880757"/>
            <a:ext cx="4844142" cy="212316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7">
            <a:extLst>
              <a:ext uri="{FF2B5EF4-FFF2-40B4-BE49-F238E27FC236}">
                <a16:creationId xmlns:a16="http://schemas.microsoft.com/office/drawing/2014/main" id="{36484A33-80F1-829D-3F76-3176D5B8D516}"/>
              </a:ext>
            </a:extLst>
          </p:cNvPr>
          <p:cNvSpPr>
            <a:spLocks noGrp="1"/>
          </p:cNvSpPr>
          <p:nvPr>
            <p:ph sz="quarter" idx="16"/>
          </p:nvPr>
        </p:nvSpPr>
        <p:spPr>
          <a:xfrm>
            <a:off x="6509658" y="850392"/>
            <a:ext cx="4844142" cy="5153533"/>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Footer Placeholder 4">
            <a:extLst>
              <a:ext uri="{FF2B5EF4-FFF2-40B4-BE49-F238E27FC236}">
                <a16:creationId xmlns:a16="http://schemas.microsoft.com/office/drawing/2014/main" id="{E3E568F1-97D8-9686-E47A-F520BE6B136B}"/>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12" name="Date Placeholder 3">
            <a:extLst>
              <a:ext uri="{FF2B5EF4-FFF2-40B4-BE49-F238E27FC236}">
                <a16:creationId xmlns:a16="http://schemas.microsoft.com/office/drawing/2014/main" id="{274116E6-D006-0D1F-861D-2B50A4E1D5E4}"/>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92C9618A-2189-4802-BD34-F288EF802528}" type="datetime1">
              <a:rPr lang="en-US" smtClean="0"/>
              <a:t>1/15/2025</a:t>
            </a:fld>
            <a:endParaRPr lang="en-US" dirty="0"/>
          </a:p>
        </p:txBody>
      </p:sp>
    </p:spTree>
    <p:extLst>
      <p:ext uri="{BB962C8B-B14F-4D97-AF65-F5344CB8AC3E}">
        <p14:creationId xmlns:p14="http://schemas.microsoft.com/office/powerpoint/2010/main" val="2657380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endParaRPr lang="en-US" noProof="0" dirty="0"/>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048274"/>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3CA3B387-33D3-4D27-BE27-9B85ACC6AC8A}" type="datetime1">
              <a:rPr lang="en-US" smtClean="0"/>
              <a:t>1/15/2025</a:t>
            </a:fld>
            <a:endParaRPr lang="en-US"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5" name="Rectangle 4">
            <a:extLst>
              <a:ext uri="{FF2B5EF4-FFF2-40B4-BE49-F238E27FC236}">
                <a16:creationId xmlns:a16="http://schemas.microsoft.com/office/drawing/2014/main" id="{BF608E0E-05B9-F221-80C3-04CA4E4ABA35}"/>
              </a:ext>
            </a:extLst>
          </p:cNvPr>
          <p:cNvSpPr/>
          <p:nvPr userDrawn="1"/>
        </p:nvSpPr>
        <p:spPr>
          <a:xfrm>
            <a:off x="361950" y="327025"/>
            <a:ext cx="11468100" cy="6203950"/>
          </a:xfrm>
          <a:prstGeom prst="rect">
            <a:avLst/>
          </a:prstGeom>
          <a:noFill/>
          <a:ln w="28575" cap="flat">
            <a:solidFill>
              <a:schemeClr val="accent3"/>
            </a:solidFill>
            <a:prstDash val="solid"/>
            <a:miter/>
          </a:ln>
        </p:spPr>
        <p:txBody>
          <a:bodyPr rtlCol="0" anchor="ctr"/>
          <a:lstStyle/>
          <a:p>
            <a:pPr algn="l"/>
            <a:endParaRPr lang="en-US" dirty="0"/>
          </a:p>
        </p:txBody>
      </p:sp>
      <p:grpSp>
        <p:nvGrpSpPr>
          <p:cNvPr id="45" name="Group 44">
            <a:extLst>
              <a:ext uri="{FF2B5EF4-FFF2-40B4-BE49-F238E27FC236}">
                <a16:creationId xmlns:a16="http://schemas.microsoft.com/office/drawing/2014/main" id="{0D2231DE-625E-E718-1111-43464C19E14D}"/>
              </a:ext>
            </a:extLst>
          </p:cNvPr>
          <p:cNvGrpSpPr/>
          <p:nvPr userDrawn="1"/>
        </p:nvGrpSpPr>
        <p:grpSpPr>
          <a:xfrm>
            <a:off x="6096000" y="327025"/>
            <a:ext cx="0" cy="6203950"/>
            <a:chOff x="6096000" y="327025"/>
            <a:chExt cx="0" cy="6203950"/>
          </a:xfrm>
        </p:grpSpPr>
        <p:cxnSp>
          <p:nvCxnSpPr>
            <p:cNvPr id="46" name="Straight Connector 45">
              <a:extLst>
                <a:ext uri="{FF2B5EF4-FFF2-40B4-BE49-F238E27FC236}">
                  <a16:creationId xmlns:a16="http://schemas.microsoft.com/office/drawing/2014/main" id="{DC307328-46EA-E83E-5BCB-1C57369D3ACD}"/>
                </a:ext>
              </a:extLst>
            </p:cNvPr>
            <p:cNvCxnSpPr>
              <a:cxnSpLocks/>
            </p:cNvCxnSpPr>
            <p:nvPr/>
          </p:nvCxnSpPr>
          <p:spPr>
            <a:xfrm flipV="1">
              <a:off x="6096000" y="6281057"/>
              <a:ext cx="0" cy="24991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603F6C5-78F9-FA16-B62C-389A70997BE3}"/>
                </a:ext>
              </a:extLst>
            </p:cNvPr>
            <p:cNvCxnSpPr>
              <a:cxnSpLocks/>
            </p:cNvCxnSpPr>
            <p:nvPr/>
          </p:nvCxnSpPr>
          <p:spPr>
            <a:xfrm flipV="1">
              <a:off x="6096000" y="327025"/>
              <a:ext cx="0" cy="24991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53" r:id="rId1"/>
    <p:sldLayoutId id="2147483696" r:id="rId2"/>
    <p:sldLayoutId id="2147483718" r:id="rId3"/>
    <p:sldLayoutId id="2147483712" r:id="rId4"/>
    <p:sldLayoutId id="2147483719" r:id="rId5"/>
    <p:sldLayoutId id="2147483705" r:id="rId6"/>
    <p:sldLayoutId id="2147483713" r:id="rId7"/>
    <p:sldLayoutId id="2147483699" r:id="rId8"/>
    <p:sldLayoutId id="2147483716" r:id="rId9"/>
    <p:sldLayoutId id="2147483702" r:id="rId10"/>
    <p:sldLayoutId id="2147483714" r:id="rId11"/>
    <p:sldLayoutId id="2147483720" r:id="rId12"/>
    <p:sldLayoutId id="2147483709" r:id="rId13"/>
  </p:sldLayoutIdLst>
  <p:hf hdr="0" ftr="0" dt="0"/>
  <p:txStyles>
    <p:titleStyle>
      <a:lvl1pPr algn="l" defTabSz="914400" rtl="0" eaLnBrk="1" latinLnBrk="0" hangingPunct="1">
        <a:lnSpc>
          <a:spcPct val="90000"/>
        </a:lnSpc>
        <a:spcBef>
          <a:spcPct val="0"/>
        </a:spcBef>
        <a:buNone/>
        <a:defRPr sz="5000" b="0" kern="1200">
          <a:solidFill>
            <a:schemeClr val="accent3"/>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guide id="9" pos="302" userDrawn="1">
          <p15:clr>
            <a:srgbClr val="F26B43"/>
          </p15:clr>
        </p15:guide>
        <p15:guide id="10" pos="737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Shawna.tuli@avanade.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hyperlink" Target="https://www.youtube.com/watch?v=ZOthTms86Bw&amp;t=0s" TargetMode="Externa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youtube.com/watch?v=-Lzi4Qoy2v4&amp;t=0s" TargetMode="Externa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hyperlink" Target="https://www.youtube.com/watch?v=xlppLbv7nb0&amp;t=0s" TargetMode="Externa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mailto:hahma1@uci.edu" TargetMode="Externa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hyperlink" Target="mailto:cvphan@uci.edu" TargetMode="External"/><Relationship Id="rId5" Type="http://schemas.openxmlformats.org/officeDocument/2006/relationships/hyperlink" Target="mailto:zengg4@uci.edu" TargetMode="External"/><Relationship Id="rId4" Type="http://schemas.openxmlformats.org/officeDocument/2006/relationships/hyperlink" Target="mailto:yuej18@uci.edu"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3275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857963-8D3D-4F24-B535-54652EE095F0}"/>
              </a:ext>
            </a:extLst>
          </p:cNvPr>
          <p:cNvSpPr>
            <a:spLocks noGrp="1"/>
          </p:cNvSpPr>
          <p:nvPr>
            <p:ph type="title"/>
          </p:nvPr>
        </p:nvSpPr>
        <p:spPr>
          <a:xfrm>
            <a:off x="868680" y="804672"/>
            <a:ext cx="10460736" cy="3255264"/>
          </a:xfrm>
        </p:spPr>
        <p:txBody>
          <a:bodyPr anchor="b"/>
          <a:lstStyle/>
          <a:p>
            <a:r>
              <a:rPr lang="en-US" dirty="0"/>
              <a:t>BI Analysis (Partner Business Modeling: Uber)</a:t>
            </a:r>
          </a:p>
        </p:txBody>
      </p:sp>
      <p:sp>
        <p:nvSpPr>
          <p:cNvPr id="5" name="Text Placeholder 4">
            <a:extLst>
              <a:ext uri="{FF2B5EF4-FFF2-40B4-BE49-F238E27FC236}">
                <a16:creationId xmlns:a16="http://schemas.microsoft.com/office/drawing/2014/main" id="{B623514F-9C9F-4868-A7D9-66CAA07E615D}"/>
              </a:ext>
            </a:extLst>
          </p:cNvPr>
          <p:cNvSpPr>
            <a:spLocks noGrp="1"/>
          </p:cNvSpPr>
          <p:nvPr>
            <p:ph type="body" sz="quarter" idx="13"/>
          </p:nvPr>
        </p:nvSpPr>
        <p:spPr>
          <a:xfrm>
            <a:off x="3081573" y="4526280"/>
            <a:ext cx="6028854" cy="914400"/>
          </a:xfrm>
        </p:spPr>
        <p:txBody>
          <a:bodyPr vert="horz" lIns="91440" tIns="45720" rIns="91440" bIns="45720" rtlCol="0" anchor="t">
            <a:noAutofit/>
          </a:bodyPr>
          <a:lstStyle/>
          <a:p>
            <a:r>
              <a:rPr lang="en-US" dirty="0"/>
              <a:t>Shawna Tuli (</a:t>
            </a:r>
            <a:r>
              <a:rPr lang="en-US" dirty="0">
                <a:hlinkClick r:id="rId2"/>
              </a:rPr>
              <a:t>Shawna.tuli@avanade.com</a:t>
            </a:r>
            <a:r>
              <a:rPr lang="en-US" dirty="0"/>
              <a:t>)</a:t>
            </a:r>
          </a:p>
        </p:txBody>
      </p:sp>
    </p:spTree>
    <p:extLst>
      <p:ext uri="{BB962C8B-B14F-4D97-AF65-F5344CB8AC3E}">
        <p14:creationId xmlns:p14="http://schemas.microsoft.com/office/powerpoint/2010/main" val="2142316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F1541D-083B-BDCE-F569-008E2F152F55}"/>
              </a:ext>
            </a:extLst>
          </p:cNvPr>
          <p:cNvSpPr>
            <a:spLocks noGrp="1"/>
          </p:cNvSpPr>
          <p:nvPr>
            <p:ph type="title"/>
          </p:nvPr>
        </p:nvSpPr>
        <p:spPr/>
        <p:txBody>
          <a:bodyPr/>
          <a:lstStyle/>
          <a:p>
            <a:r>
              <a:rPr lang="en-US" dirty="0"/>
              <a:t>Expectations </a:t>
            </a:r>
          </a:p>
        </p:txBody>
      </p:sp>
      <p:pic>
        <p:nvPicPr>
          <p:cNvPr id="7" name="Picture Placeholder 6" descr="A logo of an anteater&#10;&#10;Description automatically generated">
            <a:extLst>
              <a:ext uri="{FF2B5EF4-FFF2-40B4-BE49-F238E27FC236}">
                <a16:creationId xmlns:a16="http://schemas.microsoft.com/office/drawing/2014/main" id="{4BA70C4A-29A3-40FE-534D-03BCBA522788}"/>
              </a:ext>
            </a:extLst>
          </p:cNvPr>
          <p:cNvPicPr>
            <a:picLocks noGrp="1" noChangeAspect="1"/>
          </p:cNvPicPr>
          <p:nvPr>
            <p:ph type="pic" sz="quarter" idx="11"/>
          </p:nvPr>
        </p:nvPicPr>
        <p:blipFill>
          <a:blip r:embed="rId3"/>
          <a:srcRect l="3791" r="3791"/>
          <a:stretch>
            <a:fillRect/>
          </a:stretch>
        </p:blipFill>
        <p:spPr/>
      </p:pic>
    </p:spTree>
    <p:extLst>
      <p:ext uri="{BB962C8B-B14F-4D97-AF65-F5344CB8AC3E}">
        <p14:creationId xmlns:p14="http://schemas.microsoft.com/office/powerpoint/2010/main" val="4072145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62E8B9-9EEA-A6D9-714A-482919E64BFD}"/>
              </a:ext>
            </a:extLst>
          </p:cNvPr>
          <p:cNvSpPr>
            <a:spLocks noGrp="1"/>
          </p:cNvSpPr>
          <p:nvPr>
            <p:ph type="title"/>
          </p:nvPr>
        </p:nvSpPr>
        <p:spPr/>
        <p:txBody>
          <a:bodyPr/>
          <a:lstStyle/>
          <a:p>
            <a:r>
              <a:rPr lang="en-US" dirty="0"/>
              <a:t>Expectations for Mentors</a:t>
            </a:r>
          </a:p>
        </p:txBody>
      </p:sp>
      <p:sp>
        <p:nvSpPr>
          <p:cNvPr id="5" name="Content Placeholder 4">
            <a:extLst>
              <a:ext uri="{FF2B5EF4-FFF2-40B4-BE49-F238E27FC236}">
                <a16:creationId xmlns:a16="http://schemas.microsoft.com/office/drawing/2014/main" id="{10EE961D-5EFE-5248-D351-861C741D6F2B}"/>
              </a:ext>
            </a:extLst>
          </p:cNvPr>
          <p:cNvSpPr>
            <a:spLocks noGrp="1"/>
          </p:cNvSpPr>
          <p:nvPr>
            <p:ph sz="quarter" idx="14"/>
          </p:nvPr>
        </p:nvSpPr>
        <p:spPr/>
        <p:txBody>
          <a:bodyPr>
            <a:normAutofit/>
          </a:bodyPr>
          <a:lstStyle/>
          <a:p>
            <a:r>
              <a:rPr lang="en-US" sz="2000" dirty="0"/>
              <a:t>~1 hour per week</a:t>
            </a:r>
          </a:p>
          <a:p>
            <a:r>
              <a:rPr lang="en-US" sz="2000" dirty="0"/>
              <a:t>Meet with team (Zoom)</a:t>
            </a:r>
          </a:p>
          <a:p>
            <a:r>
              <a:rPr lang="en-US" sz="2000" dirty="0"/>
              <a:t>Provide guidance on project organization (</a:t>
            </a:r>
            <a:r>
              <a:rPr lang="en-US" sz="2000" dirty="0" err="1"/>
              <a:t>ie</a:t>
            </a:r>
            <a:r>
              <a:rPr lang="en-US" sz="2000" dirty="0"/>
              <a:t>. first steps, suggested tools) as well as the technical aspects (</a:t>
            </a:r>
            <a:r>
              <a:rPr lang="en-US" sz="2000" dirty="0" err="1"/>
              <a:t>ie</a:t>
            </a:r>
            <a:r>
              <a:rPr lang="en-US" sz="2000" dirty="0"/>
              <a:t>. what specific libraries are available, which machine learning algorithms mentees could use) </a:t>
            </a:r>
          </a:p>
        </p:txBody>
      </p:sp>
    </p:spTree>
    <p:extLst>
      <p:ext uri="{BB962C8B-B14F-4D97-AF65-F5344CB8AC3E}">
        <p14:creationId xmlns:p14="http://schemas.microsoft.com/office/powerpoint/2010/main" val="4144810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C21244-F742-AA70-0CC2-605A0C8A8860}"/>
              </a:ext>
            </a:extLst>
          </p:cNvPr>
          <p:cNvSpPr>
            <a:spLocks noGrp="1"/>
          </p:cNvSpPr>
          <p:nvPr>
            <p:ph type="title"/>
          </p:nvPr>
        </p:nvSpPr>
        <p:spPr/>
        <p:txBody>
          <a:bodyPr/>
          <a:lstStyle/>
          <a:p>
            <a:r>
              <a:rPr lang="en-US" dirty="0"/>
              <a:t>Expectations for Mentees</a:t>
            </a:r>
          </a:p>
        </p:txBody>
      </p:sp>
      <p:sp>
        <p:nvSpPr>
          <p:cNvPr id="4" name="Content Placeholder 3">
            <a:extLst>
              <a:ext uri="{FF2B5EF4-FFF2-40B4-BE49-F238E27FC236}">
                <a16:creationId xmlns:a16="http://schemas.microsoft.com/office/drawing/2014/main" id="{CE0965BE-0D8B-53F8-59AE-43E7083918E6}"/>
              </a:ext>
            </a:extLst>
          </p:cNvPr>
          <p:cNvSpPr>
            <a:spLocks noGrp="1"/>
          </p:cNvSpPr>
          <p:nvPr>
            <p:ph sz="quarter" idx="14"/>
          </p:nvPr>
        </p:nvSpPr>
        <p:spPr/>
        <p:txBody>
          <a:bodyPr>
            <a:normAutofit/>
          </a:bodyPr>
          <a:lstStyle/>
          <a:p>
            <a:r>
              <a:rPr lang="en-US" sz="2000" dirty="0"/>
              <a:t>4+ hours per week dedicated to the project/workshop attendance</a:t>
            </a:r>
          </a:p>
          <a:p>
            <a:r>
              <a:rPr lang="en-US" sz="2000" dirty="0"/>
              <a:t>Take the initiative to learn new tools and research new methods</a:t>
            </a:r>
          </a:p>
          <a:p>
            <a:r>
              <a:rPr lang="en-US" sz="2000" dirty="0"/>
              <a:t>Organize team structure and manage project’s progress (</a:t>
            </a:r>
            <a:r>
              <a:rPr lang="en-US" sz="2000" dirty="0" err="1"/>
              <a:t>ie</a:t>
            </a:r>
            <a:r>
              <a:rPr lang="en-US" sz="2000" dirty="0"/>
              <a:t>. decide on meeting times to work on the project and meet with mentor)</a:t>
            </a:r>
          </a:p>
          <a:p>
            <a:r>
              <a:rPr lang="en-US" sz="2000" dirty="0"/>
              <a:t>Work with team members to overcome challenges (</a:t>
            </a:r>
            <a:r>
              <a:rPr lang="en-US" sz="2000" dirty="0" err="1"/>
              <a:t>ie</a:t>
            </a:r>
            <a:r>
              <a:rPr lang="en-US" sz="2000" dirty="0"/>
              <a:t>. debugging)</a:t>
            </a:r>
          </a:p>
          <a:p>
            <a:r>
              <a:rPr lang="en-US" sz="2000" dirty="0"/>
              <a:t>Collaborate with team members effectively</a:t>
            </a:r>
          </a:p>
        </p:txBody>
      </p:sp>
    </p:spTree>
    <p:extLst>
      <p:ext uri="{BB962C8B-B14F-4D97-AF65-F5344CB8AC3E}">
        <p14:creationId xmlns:p14="http://schemas.microsoft.com/office/powerpoint/2010/main" val="3765206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764EDA9-8D6E-C4EA-9C66-8A5FFDFB8DE9}"/>
              </a:ext>
            </a:extLst>
          </p:cNvPr>
          <p:cNvSpPr>
            <a:spLocks noGrp="1"/>
          </p:cNvSpPr>
          <p:nvPr>
            <p:ph type="title"/>
          </p:nvPr>
        </p:nvSpPr>
        <p:spPr/>
        <p:txBody>
          <a:bodyPr anchor="t">
            <a:normAutofit/>
          </a:bodyPr>
          <a:lstStyle/>
          <a:p>
            <a:br>
              <a:rPr lang="en-US" dirty="0"/>
            </a:br>
            <a:r>
              <a:rPr lang="en-US" dirty="0"/>
              <a:t>Timeline</a:t>
            </a:r>
          </a:p>
        </p:txBody>
      </p:sp>
    </p:spTree>
    <p:extLst>
      <p:ext uri="{BB962C8B-B14F-4D97-AF65-F5344CB8AC3E}">
        <p14:creationId xmlns:p14="http://schemas.microsoft.com/office/powerpoint/2010/main" val="2174118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CC9A7E-3F9E-E938-55B5-C1818A25F64E}"/>
              </a:ext>
            </a:extLst>
          </p:cNvPr>
          <p:cNvSpPr>
            <a:spLocks noGrp="1"/>
          </p:cNvSpPr>
          <p:nvPr>
            <p:ph type="title"/>
          </p:nvPr>
        </p:nvSpPr>
        <p:spPr/>
        <p:txBody>
          <a:bodyPr/>
          <a:lstStyle/>
          <a:p>
            <a:r>
              <a:rPr lang="en-US" dirty="0"/>
              <a:t>Program</a:t>
            </a:r>
          </a:p>
        </p:txBody>
      </p:sp>
      <p:sp>
        <p:nvSpPr>
          <p:cNvPr id="5" name="Content Placeholder 4">
            <a:extLst>
              <a:ext uri="{FF2B5EF4-FFF2-40B4-BE49-F238E27FC236}">
                <a16:creationId xmlns:a16="http://schemas.microsoft.com/office/drawing/2014/main" id="{0CD0C668-0ECC-D48C-072B-50CCFB0AAD79}"/>
              </a:ext>
            </a:extLst>
          </p:cNvPr>
          <p:cNvSpPr>
            <a:spLocks noGrp="1"/>
          </p:cNvSpPr>
          <p:nvPr>
            <p:ph sz="half" idx="2"/>
          </p:nvPr>
        </p:nvSpPr>
        <p:spPr>
          <a:xfrm>
            <a:off x="6330042" y="997350"/>
            <a:ext cx="5214258" cy="5404104"/>
          </a:xfrm>
        </p:spPr>
        <p:txBody>
          <a:bodyPr>
            <a:noAutofit/>
          </a:bodyPr>
          <a:lstStyle/>
          <a:p>
            <a:pPr marL="342900" indent="-342900">
              <a:buFont typeface="Arial" panose="020B0604020202020204" pitchFamily="34" charset="0"/>
              <a:buChar char="•"/>
            </a:pPr>
            <a:r>
              <a:rPr lang="en-US" sz="2000" dirty="0"/>
              <a:t>Kick-Off </a:t>
            </a:r>
          </a:p>
          <a:p>
            <a:pPr marL="1143000" lvl="1">
              <a:buFont typeface="Courier New" panose="02070309020205020404" pitchFamily="49" charset="0"/>
              <a:buChar char="o"/>
            </a:pPr>
            <a:r>
              <a:rPr lang="en-US" sz="2000" dirty="0"/>
              <a:t>Students will be meet their teams and begin planning their project </a:t>
            </a:r>
          </a:p>
          <a:p>
            <a:pPr marL="342900" indent="-342900">
              <a:buFont typeface="Arial" panose="020B0604020202020204" pitchFamily="34" charset="0"/>
              <a:buChar char="•"/>
            </a:pPr>
            <a:r>
              <a:rPr lang="en-US" sz="2000" dirty="0"/>
              <a:t>4 Workshops </a:t>
            </a:r>
          </a:p>
          <a:p>
            <a:pPr marL="1143000" lvl="1">
              <a:buFont typeface="Courier New" panose="02070309020205020404" pitchFamily="49" charset="0"/>
              <a:buChar char="o"/>
            </a:pPr>
            <a:r>
              <a:rPr lang="en-US" sz="2000" dirty="0"/>
              <a:t>Students will attend guided workshops covering key tools used in data science projects </a:t>
            </a:r>
          </a:p>
          <a:p>
            <a:pPr marL="342900" indent="-342900">
              <a:buFont typeface="Arial" panose="020B0604020202020204" pitchFamily="34" charset="0"/>
              <a:buChar char="•"/>
            </a:pPr>
            <a:r>
              <a:rPr lang="en-US" sz="2000" dirty="0"/>
              <a:t>Help Sessions </a:t>
            </a:r>
          </a:p>
          <a:p>
            <a:pPr marL="1143000" lvl="1">
              <a:buFont typeface="Courier New" panose="02070309020205020404" pitchFamily="49" charset="0"/>
              <a:buChar char="o"/>
            </a:pPr>
            <a:r>
              <a:rPr lang="en-US" sz="2000" dirty="0" err="1"/>
              <a:t>Data@UCI</a:t>
            </a:r>
            <a:r>
              <a:rPr lang="en-US" sz="2000" dirty="0"/>
              <a:t> will provide mini help sessions following the end each workshop </a:t>
            </a:r>
          </a:p>
          <a:p>
            <a:pPr marL="342900" indent="-342900">
              <a:buFont typeface="Arial" panose="020B0604020202020204" pitchFamily="34" charset="0"/>
              <a:buChar char="•"/>
            </a:pPr>
            <a:r>
              <a:rPr lang="en-US" sz="2000" dirty="0"/>
              <a:t>Final Presentations </a:t>
            </a:r>
          </a:p>
          <a:p>
            <a:pPr marL="1143000" lvl="1">
              <a:buFont typeface="Courier New" panose="02070309020205020404" pitchFamily="49" charset="0"/>
              <a:buChar char="o"/>
            </a:pPr>
            <a:r>
              <a:rPr lang="en-US" sz="2000" dirty="0"/>
              <a:t>Groups will have the opportunity to present their projects and win prizes</a:t>
            </a:r>
          </a:p>
        </p:txBody>
      </p:sp>
    </p:spTree>
    <p:extLst>
      <p:ext uri="{BB962C8B-B14F-4D97-AF65-F5344CB8AC3E}">
        <p14:creationId xmlns:p14="http://schemas.microsoft.com/office/powerpoint/2010/main" val="3596853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40A1C6B1-1F32-30FF-A12E-D42C2368474B}"/>
              </a:ext>
            </a:extLst>
          </p:cNvPr>
          <p:cNvGraphicFramePr>
            <a:graphicFrameLocks noGrp="1"/>
          </p:cNvGraphicFramePr>
          <p:nvPr>
            <p:ph sz="half" idx="2"/>
            <p:extLst>
              <p:ext uri="{D42A27DB-BD31-4B8C-83A1-F6EECF244321}">
                <p14:modId xmlns:p14="http://schemas.microsoft.com/office/powerpoint/2010/main" val="1990883989"/>
              </p:ext>
            </p:extLst>
          </p:nvPr>
        </p:nvGraphicFramePr>
        <p:xfrm>
          <a:off x="922564" y="849086"/>
          <a:ext cx="10335986" cy="5156891"/>
        </p:xfrm>
        <a:graphic>
          <a:graphicData uri="http://schemas.openxmlformats.org/drawingml/2006/table">
            <a:tbl>
              <a:tblPr firstRow="1" bandRow="1">
                <a:tableStyleId>{8799B23B-EC83-4686-B30A-512413B5E67A}</a:tableStyleId>
              </a:tblPr>
              <a:tblGrid>
                <a:gridCol w="5167993">
                  <a:extLst>
                    <a:ext uri="{9D8B030D-6E8A-4147-A177-3AD203B41FA5}">
                      <a16:colId xmlns:a16="http://schemas.microsoft.com/office/drawing/2014/main" val="4128958966"/>
                    </a:ext>
                  </a:extLst>
                </a:gridCol>
                <a:gridCol w="5167993">
                  <a:extLst>
                    <a:ext uri="{9D8B030D-6E8A-4147-A177-3AD203B41FA5}">
                      <a16:colId xmlns:a16="http://schemas.microsoft.com/office/drawing/2014/main" val="3262970615"/>
                    </a:ext>
                  </a:extLst>
                </a:gridCol>
              </a:tblGrid>
              <a:tr h="380890">
                <a:tc>
                  <a:txBody>
                    <a:bodyPr/>
                    <a:lstStyle/>
                    <a:p>
                      <a:pPr algn="ctr"/>
                      <a:r>
                        <a:rPr lang="en-US" dirty="0">
                          <a:solidFill>
                            <a:schemeClr val="tx1"/>
                          </a:solidFill>
                          <a:latin typeface="+mn-lt"/>
                        </a:rPr>
                        <a:t>Week</a:t>
                      </a:r>
                    </a:p>
                  </a:txBody>
                  <a:tcPr/>
                </a:tc>
                <a:tc>
                  <a:txBody>
                    <a:bodyPr/>
                    <a:lstStyle/>
                    <a:p>
                      <a:pPr algn="ctr"/>
                      <a:r>
                        <a:rPr lang="en-US" dirty="0">
                          <a:solidFill>
                            <a:schemeClr val="tx1"/>
                          </a:solidFill>
                          <a:latin typeface="+mn-lt"/>
                        </a:rPr>
                        <a:t>Timeline</a:t>
                      </a:r>
                    </a:p>
                  </a:txBody>
                  <a:tcPr/>
                </a:tc>
                <a:extLst>
                  <a:ext uri="{0D108BD9-81ED-4DB2-BD59-A6C34878D82A}">
                    <a16:rowId xmlns:a16="http://schemas.microsoft.com/office/drawing/2014/main" val="2105269360"/>
                  </a:ext>
                </a:extLst>
              </a:tr>
              <a:tr h="380890">
                <a:tc>
                  <a:txBody>
                    <a:bodyPr/>
                    <a:lstStyle/>
                    <a:p>
                      <a:pPr algn="ctr"/>
                      <a:r>
                        <a:rPr lang="en-US" dirty="0">
                          <a:solidFill>
                            <a:schemeClr val="tx1"/>
                          </a:solidFill>
                          <a:latin typeface="+mn-lt"/>
                        </a:rPr>
                        <a:t>Week 1 (1/6-1/12)</a:t>
                      </a:r>
                    </a:p>
                  </a:txBody>
                  <a:tcPr/>
                </a:tc>
                <a:tc>
                  <a:txBody>
                    <a:bodyPr/>
                    <a:lstStyle/>
                    <a:p>
                      <a:pPr algn="ctr"/>
                      <a:r>
                        <a:rPr lang="en-US" dirty="0">
                          <a:solidFill>
                            <a:schemeClr val="tx1"/>
                          </a:solidFill>
                        </a:rPr>
                        <a:t>Regular Event: Info Session for Mentees</a:t>
                      </a:r>
                      <a:endParaRPr lang="en-US" dirty="0">
                        <a:solidFill>
                          <a:schemeClr val="tx1"/>
                        </a:solidFill>
                        <a:latin typeface="+mn-lt"/>
                      </a:endParaRPr>
                    </a:p>
                  </a:txBody>
                  <a:tcPr/>
                </a:tc>
                <a:extLst>
                  <a:ext uri="{0D108BD9-81ED-4DB2-BD59-A6C34878D82A}">
                    <a16:rowId xmlns:a16="http://schemas.microsoft.com/office/drawing/2014/main" val="1028166694"/>
                  </a:ext>
                </a:extLst>
              </a:tr>
              <a:tr h="380890">
                <a:tc>
                  <a:txBody>
                    <a:bodyPr/>
                    <a:lstStyle/>
                    <a:p>
                      <a:pPr algn="ctr"/>
                      <a:r>
                        <a:rPr lang="en-US" dirty="0">
                          <a:solidFill>
                            <a:schemeClr val="tx1"/>
                          </a:solidFill>
                          <a:latin typeface="+mn-lt"/>
                        </a:rPr>
                        <a:t>Week 2 (</a:t>
                      </a:r>
                      <a:r>
                        <a:rPr lang="en-US" dirty="0">
                          <a:solidFill>
                            <a:schemeClr val="tx1"/>
                          </a:solidFill>
                        </a:rPr>
                        <a:t>1/13 - 1/19)</a:t>
                      </a:r>
                      <a:endParaRPr lang="en-US" dirty="0">
                        <a:solidFill>
                          <a:schemeClr val="tx1"/>
                        </a:solidFill>
                        <a:latin typeface="+mn-lt"/>
                      </a:endParaRPr>
                    </a:p>
                  </a:txBody>
                  <a:tcPr/>
                </a:tc>
                <a:tc>
                  <a:txBody>
                    <a:bodyPr/>
                    <a:lstStyle/>
                    <a:p>
                      <a:pPr algn="ctr"/>
                      <a:r>
                        <a:rPr lang="en-US" dirty="0">
                          <a:solidFill>
                            <a:schemeClr val="tx1"/>
                          </a:solidFill>
                        </a:rPr>
                        <a:t>Regular Event : Project Kick-Off </a:t>
                      </a:r>
                      <a:endParaRPr lang="en-US" dirty="0">
                        <a:solidFill>
                          <a:schemeClr val="tx1"/>
                        </a:solidFill>
                        <a:latin typeface="+mn-lt"/>
                      </a:endParaRPr>
                    </a:p>
                  </a:txBody>
                  <a:tcPr/>
                </a:tc>
                <a:extLst>
                  <a:ext uri="{0D108BD9-81ED-4DB2-BD59-A6C34878D82A}">
                    <a16:rowId xmlns:a16="http://schemas.microsoft.com/office/drawing/2014/main" val="4096370790"/>
                  </a:ext>
                </a:extLst>
              </a:tr>
              <a:tr h="657427">
                <a:tc>
                  <a:txBody>
                    <a:bodyPr/>
                    <a:lstStyle/>
                    <a:p>
                      <a:pPr algn="ctr"/>
                      <a:r>
                        <a:rPr lang="en-US" dirty="0">
                          <a:solidFill>
                            <a:schemeClr val="tx1"/>
                          </a:solidFill>
                        </a:rPr>
                        <a:t>Week 3 (1/20 - 1/26)</a:t>
                      </a:r>
                      <a:endParaRPr lang="en-US" dirty="0">
                        <a:solidFill>
                          <a:schemeClr val="tx1"/>
                        </a:solidFill>
                        <a:latin typeface="+mn-lt"/>
                      </a:endParaRPr>
                    </a:p>
                  </a:txBody>
                  <a:tcPr/>
                </a:tc>
                <a:tc>
                  <a:txBody>
                    <a:bodyPr/>
                    <a:lstStyle/>
                    <a:p>
                      <a:pPr algn="ctr"/>
                      <a:r>
                        <a:rPr lang="en-US" dirty="0">
                          <a:solidFill>
                            <a:schemeClr val="tx1"/>
                          </a:solidFill>
                        </a:rPr>
                        <a:t>Thursday - Workshop 1: Tour of Notebooks/Environments/IDEs + Help Session</a:t>
                      </a:r>
                      <a:endParaRPr lang="en-US" dirty="0">
                        <a:solidFill>
                          <a:schemeClr val="tx1"/>
                        </a:solidFill>
                        <a:latin typeface="+mn-lt"/>
                      </a:endParaRPr>
                    </a:p>
                  </a:txBody>
                  <a:tcPr/>
                </a:tc>
                <a:extLst>
                  <a:ext uri="{0D108BD9-81ED-4DB2-BD59-A6C34878D82A}">
                    <a16:rowId xmlns:a16="http://schemas.microsoft.com/office/drawing/2014/main" val="4086012607"/>
                  </a:ext>
                </a:extLst>
              </a:tr>
              <a:tr h="657427">
                <a:tc>
                  <a:txBody>
                    <a:bodyPr/>
                    <a:lstStyle/>
                    <a:p>
                      <a:pPr algn="ctr"/>
                      <a:r>
                        <a:rPr lang="en-US" dirty="0">
                          <a:solidFill>
                            <a:schemeClr val="tx1"/>
                          </a:solidFill>
                        </a:rPr>
                        <a:t>Week 4 (1/27-2/2) </a:t>
                      </a:r>
                      <a:endParaRPr lang="en-US" dirty="0">
                        <a:solidFill>
                          <a:schemeClr val="tx1"/>
                        </a:solidFill>
                        <a:latin typeface="+mn-lt"/>
                      </a:endParaRPr>
                    </a:p>
                  </a:txBody>
                  <a:tcPr/>
                </a:tc>
                <a:tc>
                  <a:txBody>
                    <a:bodyPr/>
                    <a:lstStyle/>
                    <a:p>
                      <a:pPr algn="ctr"/>
                      <a:r>
                        <a:rPr lang="en-US" dirty="0">
                          <a:solidFill>
                            <a:schemeClr val="tx1"/>
                          </a:solidFill>
                        </a:rPr>
                        <a:t>Thursday - Workshop 2: Data Exploration (Pandas &amp; Feature Selection) + Help Session</a:t>
                      </a:r>
                      <a:endParaRPr lang="en-US" dirty="0">
                        <a:solidFill>
                          <a:schemeClr val="tx1"/>
                        </a:solidFill>
                        <a:latin typeface="+mn-lt"/>
                      </a:endParaRPr>
                    </a:p>
                  </a:txBody>
                  <a:tcPr/>
                </a:tc>
                <a:extLst>
                  <a:ext uri="{0D108BD9-81ED-4DB2-BD59-A6C34878D82A}">
                    <a16:rowId xmlns:a16="http://schemas.microsoft.com/office/drawing/2014/main" val="1292550927"/>
                  </a:ext>
                </a:extLst>
              </a:tr>
              <a:tr h="657427">
                <a:tc>
                  <a:txBody>
                    <a:bodyPr/>
                    <a:lstStyle/>
                    <a:p>
                      <a:pPr algn="ctr"/>
                      <a:r>
                        <a:rPr lang="en-US" dirty="0">
                          <a:solidFill>
                            <a:schemeClr val="tx1"/>
                          </a:solidFill>
                        </a:rPr>
                        <a:t>Week 5 (2/3 - 2/9) </a:t>
                      </a:r>
                      <a:endParaRPr lang="en-US" dirty="0">
                        <a:solidFill>
                          <a:schemeClr val="tx1"/>
                        </a:solidFill>
                        <a:latin typeface="+mn-lt"/>
                      </a:endParaRPr>
                    </a:p>
                  </a:txBody>
                  <a:tcPr/>
                </a:tc>
                <a:tc>
                  <a:txBody>
                    <a:bodyPr/>
                    <a:lstStyle/>
                    <a:p>
                      <a:pPr algn="ctr"/>
                      <a:r>
                        <a:rPr lang="en-US" dirty="0">
                          <a:solidFill>
                            <a:schemeClr val="tx1"/>
                          </a:solidFill>
                        </a:rPr>
                        <a:t>Thursday - Workshop 3: Machine Learning (Scikit-Learn &amp; Model Evaluation) + Help Session</a:t>
                      </a:r>
                      <a:endParaRPr lang="en-US" dirty="0">
                        <a:solidFill>
                          <a:schemeClr val="tx1"/>
                        </a:solidFill>
                        <a:latin typeface="+mn-lt"/>
                      </a:endParaRPr>
                    </a:p>
                  </a:txBody>
                  <a:tcPr/>
                </a:tc>
                <a:extLst>
                  <a:ext uri="{0D108BD9-81ED-4DB2-BD59-A6C34878D82A}">
                    <a16:rowId xmlns:a16="http://schemas.microsoft.com/office/drawing/2014/main" val="3691906910"/>
                  </a:ext>
                </a:extLst>
              </a:tr>
              <a:tr h="380890">
                <a:tc>
                  <a:txBody>
                    <a:bodyPr/>
                    <a:lstStyle/>
                    <a:p>
                      <a:pPr algn="ctr"/>
                      <a:r>
                        <a:rPr lang="en-US" dirty="0">
                          <a:solidFill>
                            <a:schemeClr val="tx1"/>
                          </a:solidFill>
                        </a:rPr>
                        <a:t>Week 6 (2/10 - 2/16) </a:t>
                      </a:r>
                      <a:endParaRPr lang="en-US" dirty="0">
                        <a:solidFill>
                          <a:schemeClr val="tx1"/>
                        </a:solidFill>
                        <a:latin typeface="+mn-lt"/>
                      </a:endParaRPr>
                    </a:p>
                  </a:txBody>
                  <a:tcPr/>
                </a:tc>
                <a:tc>
                  <a:txBody>
                    <a:bodyPr/>
                    <a:lstStyle/>
                    <a:p>
                      <a:pPr algn="ctr"/>
                      <a:r>
                        <a:rPr lang="en-US" dirty="0">
                          <a:solidFill>
                            <a:schemeClr val="tx1"/>
                          </a:solidFill>
                        </a:rPr>
                        <a:t>Thursday - Collaboration with </a:t>
                      </a:r>
                      <a:r>
                        <a:rPr lang="en-US" dirty="0" err="1">
                          <a:solidFill>
                            <a:schemeClr val="tx1"/>
                          </a:solidFill>
                        </a:rPr>
                        <a:t>Design@UCI</a:t>
                      </a:r>
                      <a:r>
                        <a:rPr lang="en-US" dirty="0">
                          <a:solidFill>
                            <a:schemeClr val="tx1"/>
                          </a:solidFill>
                        </a:rPr>
                        <a:t> (tentative + midterms) </a:t>
                      </a:r>
                      <a:endParaRPr lang="en-US" dirty="0">
                        <a:solidFill>
                          <a:schemeClr val="tx1"/>
                        </a:solidFill>
                        <a:latin typeface="+mn-lt"/>
                      </a:endParaRPr>
                    </a:p>
                  </a:txBody>
                  <a:tcPr/>
                </a:tc>
                <a:extLst>
                  <a:ext uri="{0D108BD9-81ED-4DB2-BD59-A6C34878D82A}">
                    <a16:rowId xmlns:a16="http://schemas.microsoft.com/office/drawing/2014/main" val="2566631630"/>
                  </a:ext>
                </a:extLst>
              </a:tr>
              <a:tr h="380890">
                <a:tc>
                  <a:txBody>
                    <a:bodyPr/>
                    <a:lstStyle/>
                    <a:p>
                      <a:pPr algn="ctr"/>
                      <a:r>
                        <a:rPr lang="en-US" dirty="0">
                          <a:solidFill>
                            <a:schemeClr val="tx1"/>
                          </a:solidFill>
                        </a:rPr>
                        <a:t>Week 7 (2/17 - 2/21) </a:t>
                      </a:r>
                      <a:endParaRPr lang="en-US" dirty="0">
                        <a:solidFill>
                          <a:schemeClr val="tx1"/>
                        </a:solidFill>
                        <a:latin typeface="+mn-lt"/>
                      </a:endParaRPr>
                    </a:p>
                  </a:txBody>
                  <a:tcPr/>
                </a:tc>
                <a:tc>
                  <a:txBody>
                    <a:bodyPr/>
                    <a:lstStyle/>
                    <a:p>
                      <a:pPr algn="ctr"/>
                      <a:r>
                        <a:rPr lang="en-US" dirty="0">
                          <a:solidFill>
                            <a:schemeClr val="tx1"/>
                          </a:solidFill>
                        </a:rPr>
                        <a:t>Thursday - Workshop 4: Data Visualization (Power BI or similar) + Help Session </a:t>
                      </a:r>
                      <a:endParaRPr lang="en-US" dirty="0">
                        <a:solidFill>
                          <a:schemeClr val="tx1"/>
                        </a:solidFill>
                        <a:latin typeface="+mn-lt"/>
                      </a:endParaRPr>
                    </a:p>
                  </a:txBody>
                  <a:tcPr/>
                </a:tc>
                <a:extLst>
                  <a:ext uri="{0D108BD9-81ED-4DB2-BD59-A6C34878D82A}">
                    <a16:rowId xmlns:a16="http://schemas.microsoft.com/office/drawing/2014/main" val="1979221210"/>
                  </a:ext>
                </a:extLst>
              </a:tr>
              <a:tr h="380890">
                <a:tc>
                  <a:txBody>
                    <a:bodyPr/>
                    <a:lstStyle/>
                    <a:p>
                      <a:pPr algn="ctr"/>
                      <a:r>
                        <a:rPr lang="en-US" dirty="0">
                          <a:solidFill>
                            <a:schemeClr val="tx1"/>
                          </a:solidFill>
                        </a:rPr>
                        <a:t>Week 8 (2/24 - 3/1) </a:t>
                      </a:r>
                      <a:endParaRPr lang="en-US" dirty="0">
                        <a:solidFill>
                          <a:schemeClr val="tx1"/>
                        </a:solidFill>
                        <a:latin typeface="+mn-lt"/>
                      </a:endParaRPr>
                    </a:p>
                  </a:txBody>
                  <a:tcPr/>
                </a:tc>
                <a:tc>
                  <a:txBody>
                    <a:bodyPr/>
                    <a:lstStyle/>
                    <a:p>
                      <a:pPr algn="ctr"/>
                      <a:r>
                        <a:rPr lang="en-US" dirty="0">
                          <a:solidFill>
                            <a:schemeClr val="tx1"/>
                          </a:solidFill>
                        </a:rPr>
                        <a:t>Thursday - Final Winter Project Help Session</a:t>
                      </a:r>
                      <a:endParaRPr lang="en-US" dirty="0">
                        <a:solidFill>
                          <a:schemeClr val="tx1"/>
                        </a:solidFill>
                        <a:latin typeface="+mn-lt"/>
                      </a:endParaRPr>
                    </a:p>
                  </a:txBody>
                  <a:tcPr/>
                </a:tc>
                <a:extLst>
                  <a:ext uri="{0D108BD9-81ED-4DB2-BD59-A6C34878D82A}">
                    <a16:rowId xmlns:a16="http://schemas.microsoft.com/office/drawing/2014/main" val="924230321"/>
                  </a:ext>
                </a:extLst>
              </a:tr>
              <a:tr h="380890">
                <a:tc>
                  <a:txBody>
                    <a:bodyPr/>
                    <a:lstStyle/>
                    <a:p>
                      <a:pPr algn="ctr"/>
                      <a:r>
                        <a:rPr lang="en-US" dirty="0">
                          <a:solidFill>
                            <a:schemeClr val="tx1"/>
                          </a:solidFill>
                        </a:rPr>
                        <a:t>Week 9 (3/3 - 3/9) </a:t>
                      </a:r>
                      <a:endParaRPr lang="en-US" dirty="0">
                        <a:solidFill>
                          <a:schemeClr val="tx1"/>
                        </a:solidFill>
                        <a:latin typeface="+mn-lt"/>
                      </a:endParaRPr>
                    </a:p>
                  </a:txBody>
                  <a:tcPr/>
                </a:tc>
                <a:tc>
                  <a:txBody>
                    <a:bodyPr/>
                    <a:lstStyle/>
                    <a:p>
                      <a:pPr algn="ctr"/>
                      <a:r>
                        <a:rPr lang="en-US" dirty="0">
                          <a:solidFill>
                            <a:schemeClr val="tx1"/>
                          </a:solidFill>
                        </a:rPr>
                        <a:t>Thursday - Final Presentations</a:t>
                      </a:r>
                      <a:endParaRPr lang="en-US" dirty="0">
                        <a:solidFill>
                          <a:schemeClr val="tx1"/>
                        </a:solidFill>
                        <a:latin typeface="+mn-lt"/>
                      </a:endParaRPr>
                    </a:p>
                  </a:txBody>
                  <a:tcPr/>
                </a:tc>
                <a:extLst>
                  <a:ext uri="{0D108BD9-81ED-4DB2-BD59-A6C34878D82A}">
                    <a16:rowId xmlns:a16="http://schemas.microsoft.com/office/drawing/2014/main" val="1498833577"/>
                  </a:ext>
                </a:extLst>
              </a:tr>
            </a:tbl>
          </a:graphicData>
        </a:graphic>
      </p:graphicFrame>
    </p:spTree>
    <p:extLst>
      <p:ext uri="{BB962C8B-B14F-4D97-AF65-F5344CB8AC3E}">
        <p14:creationId xmlns:p14="http://schemas.microsoft.com/office/powerpoint/2010/main" val="1612935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45F456-975F-95A1-BB41-47F5B1777980}"/>
              </a:ext>
            </a:extLst>
          </p:cNvPr>
          <p:cNvSpPr>
            <a:spLocks noGrp="1"/>
          </p:cNvSpPr>
          <p:nvPr>
            <p:ph type="title"/>
          </p:nvPr>
        </p:nvSpPr>
        <p:spPr/>
        <p:txBody>
          <a:bodyPr anchor="t">
            <a:normAutofit/>
          </a:bodyPr>
          <a:lstStyle/>
          <a:p>
            <a:br>
              <a:rPr lang="en-US" dirty="0"/>
            </a:br>
            <a:r>
              <a:rPr lang="en-US" dirty="0"/>
              <a:t>Deliverables</a:t>
            </a:r>
          </a:p>
        </p:txBody>
      </p:sp>
    </p:spTree>
    <p:extLst>
      <p:ext uri="{BB962C8B-B14F-4D97-AF65-F5344CB8AC3E}">
        <p14:creationId xmlns:p14="http://schemas.microsoft.com/office/powerpoint/2010/main" val="610624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B8AEA534-F8B3-01C7-03E6-773FC9EE489B}"/>
              </a:ext>
            </a:extLst>
          </p:cNvPr>
          <p:cNvGraphicFramePr>
            <a:graphicFrameLocks/>
          </p:cNvGraphicFramePr>
          <p:nvPr>
            <p:extLst>
              <p:ext uri="{D42A27DB-BD31-4B8C-83A1-F6EECF244321}">
                <p14:modId xmlns:p14="http://schemas.microsoft.com/office/powerpoint/2010/main" val="1022507451"/>
              </p:ext>
            </p:extLst>
          </p:nvPr>
        </p:nvGraphicFramePr>
        <p:xfrm>
          <a:off x="927462" y="1102179"/>
          <a:ext cx="10335986" cy="4638511"/>
        </p:xfrm>
        <a:graphic>
          <a:graphicData uri="http://schemas.openxmlformats.org/drawingml/2006/table">
            <a:tbl>
              <a:tblPr firstRow="1" bandRow="1">
                <a:tableStyleId>{8799B23B-EC83-4686-B30A-512413B5E67A}</a:tableStyleId>
              </a:tblPr>
              <a:tblGrid>
                <a:gridCol w="5167993">
                  <a:extLst>
                    <a:ext uri="{9D8B030D-6E8A-4147-A177-3AD203B41FA5}">
                      <a16:colId xmlns:a16="http://schemas.microsoft.com/office/drawing/2014/main" val="4128958966"/>
                    </a:ext>
                  </a:extLst>
                </a:gridCol>
                <a:gridCol w="5167993">
                  <a:extLst>
                    <a:ext uri="{9D8B030D-6E8A-4147-A177-3AD203B41FA5}">
                      <a16:colId xmlns:a16="http://schemas.microsoft.com/office/drawing/2014/main" val="3262970615"/>
                    </a:ext>
                  </a:extLst>
                </a:gridCol>
              </a:tblGrid>
              <a:tr h="380890">
                <a:tc>
                  <a:txBody>
                    <a:bodyPr/>
                    <a:lstStyle/>
                    <a:p>
                      <a:pPr algn="ctr"/>
                      <a:r>
                        <a:rPr lang="en-US" dirty="0">
                          <a:solidFill>
                            <a:schemeClr val="tx1"/>
                          </a:solidFill>
                          <a:latin typeface="+mn-lt"/>
                        </a:rPr>
                        <a:t>Week</a:t>
                      </a:r>
                    </a:p>
                  </a:txBody>
                  <a:tcPr/>
                </a:tc>
                <a:tc>
                  <a:txBody>
                    <a:bodyPr/>
                    <a:lstStyle/>
                    <a:p>
                      <a:pPr algn="ctr"/>
                      <a:r>
                        <a:rPr lang="en-US" dirty="0">
                          <a:solidFill>
                            <a:schemeClr val="tx1"/>
                          </a:solidFill>
                          <a:latin typeface="+mn-lt"/>
                        </a:rPr>
                        <a:t>Deliverable</a:t>
                      </a:r>
                    </a:p>
                  </a:txBody>
                  <a:tcPr/>
                </a:tc>
                <a:extLst>
                  <a:ext uri="{0D108BD9-81ED-4DB2-BD59-A6C34878D82A}">
                    <a16:rowId xmlns:a16="http://schemas.microsoft.com/office/drawing/2014/main" val="2105269360"/>
                  </a:ext>
                </a:extLst>
              </a:tr>
              <a:tr h="380890">
                <a:tc>
                  <a:txBody>
                    <a:bodyPr/>
                    <a:lstStyle/>
                    <a:p>
                      <a:pPr algn="ctr"/>
                      <a:r>
                        <a:rPr lang="en-US" dirty="0">
                          <a:solidFill>
                            <a:schemeClr val="tx1"/>
                          </a:solidFill>
                          <a:latin typeface="+mn-lt"/>
                        </a:rPr>
                        <a:t>Week 1 (1/6-1/12)</a:t>
                      </a:r>
                    </a:p>
                  </a:txBody>
                  <a:tcPr/>
                </a:tc>
                <a:tc>
                  <a:txBody>
                    <a:bodyPr/>
                    <a:lstStyle/>
                    <a:p>
                      <a:pPr algn="ctr"/>
                      <a:r>
                        <a:rPr lang="en-US">
                          <a:solidFill>
                            <a:schemeClr val="tx1"/>
                          </a:solidFill>
                          <a:latin typeface="+mn-lt"/>
                        </a:rPr>
                        <a:t>Commitment</a:t>
                      </a:r>
                      <a:endParaRPr lang="en-US" dirty="0">
                        <a:solidFill>
                          <a:schemeClr val="tx1"/>
                        </a:solidFill>
                        <a:latin typeface="+mn-lt"/>
                      </a:endParaRPr>
                    </a:p>
                  </a:txBody>
                  <a:tcPr/>
                </a:tc>
                <a:extLst>
                  <a:ext uri="{0D108BD9-81ED-4DB2-BD59-A6C34878D82A}">
                    <a16:rowId xmlns:a16="http://schemas.microsoft.com/office/drawing/2014/main" val="1028166694"/>
                  </a:ext>
                </a:extLst>
              </a:tr>
              <a:tr h="380890">
                <a:tc>
                  <a:txBody>
                    <a:bodyPr/>
                    <a:lstStyle/>
                    <a:p>
                      <a:pPr algn="ctr"/>
                      <a:r>
                        <a:rPr lang="en-US" dirty="0">
                          <a:solidFill>
                            <a:schemeClr val="tx1"/>
                          </a:solidFill>
                          <a:latin typeface="+mn-lt"/>
                        </a:rPr>
                        <a:t>Week 2 (</a:t>
                      </a:r>
                      <a:r>
                        <a:rPr lang="en-US" dirty="0">
                          <a:solidFill>
                            <a:schemeClr val="tx1"/>
                          </a:solidFill>
                        </a:rPr>
                        <a:t>1/13 - 1/19)</a:t>
                      </a:r>
                      <a:endParaRPr lang="en-US" dirty="0">
                        <a:solidFill>
                          <a:schemeClr val="tx1"/>
                        </a:solidFill>
                        <a:latin typeface="+mn-lt"/>
                      </a:endParaRPr>
                    </a:p>
                  </a:txBody>
                  <a:tcPr/>
                </a:tc>
                <a:tc>
                  <a:txBody>
                    <a:bodyPr/>
                    <a:lstStyle/>
                    <a:p>
                      <a:pPr algn="ctr"/>
                      <a:r>
                        <a:rPr lang="en-US" dirty="0">
                          <a:solidFill>
                            <a:schemeClr val="tx1"/>
                          </a:solidFill>
                          <a:latin typeface="+mn-lt"/>
                        </a:rPr>
                        <a:t>Meeting Series</a:t>
                      </a:r>
                    </a:p>
                  </a:txBody>
                  <a:tcPr/>
                </a:tc>
                <a:extLst>
                  <a:ext uri="{0D108BD9-81ED-4DB2-BD59-A6C34878D82A}">
                    <a16:rowId xmlns:a16="http://schemas.microsoft.com/office/drawing/2014/main" val="4096370790"/>
                  </a:ext>
                </a:extLst>
              </a:tr>
              <a:tr h="657427">
                <a:tc>
                  <a:txBody>
                    <a:bodyPr/>
                    <a:lstStyle/>
                    <a:p>
                      <a:pPr algn="ctr"/>
                      <a:r>
                        <a:rPr lang="en-US" dirty="0">
                          <a:solidFill>
                            <a:schemeClr val="tx1"/>
                          </a:solidFill>
                        </a:rPr>
                        <a:t>Week 3 (1/20 - 1/26)</a:t>
                      </a:r>
                      <a:endParaRPr lang="en-US" dirty="0">
                        <a:solidFill>
                          <a:schemeClr val="tx1"/>
                        </a:solidFill>
                        <a:latin typeface="+mn-lt"/>
                      </a:endParaRPr>
                    </a:p>
                  </a:txBody>
                  <a:tcPr/>
                </a:tc>
                <a:tc>
                  <a:txBody>
                    <a:bodyPr/>
                    <a:lstStyle/>
                    <a:p>
                      <a:pPr algn="ctr"/>
                      <a:r>
                        <a:rPr lang="en-US" dirty="0">
                          <a:solidFill>
                            <a:schemeClr val="tx1"/>
                          </a:solidFill>
                        </a:rPr>
                        <a:t>Jupyter Notebooks</a:t>
                      </a:r>
                      <a:endParaRPr lang="en-US" dirty="0">
                        <a:solidFill>
                          <a:schemeClr val="tx1"/>
                        </a:solidFill>
                        <a:latin typeface="+mn-lt"/>
                      </a:endParaRPr>
                    </a:p>
                  </a:txBody>
                  <a:tcPr/>
                </a:tc>
                <a:extLst>
                  <a:ext uri="{0D108BD9-81ED-4DB2-BD59-A6C34878D82A}">
                    <a16:rowId xmlns:a16="http://schemas.microsoft.com/office/drawing/2014/main" val="4086012607"/>
                  </a:ext>
                </a:extLst>
              </a:tr>
              <a:tr h="657427">
                <a:tc>
                  <a:txBody>
                    <a:bodyPr/>
                    <a:lstStyle/>
                    <a:p>
                      <a:pPr algn="ctr"/>
                      <a:r>
                        <a:rPr lang="en-US" dirty="0">
                          <a:solidFill>
                            <a:schemeClr val="tx1"/>
                          </a:solidFill>
                        </a:rPr>
                        <a:t>Week 4 (1/27-2/2) </a:t>
                      </a:r>
                      <a:endParaRPr lang="en-US" dirty="0">
                        <a:solidFill>
                          <a:schemeClr val="tx1"/>
                        </a:solidFill>
                        <a:latin typeface="+mn-lt"/>
                      </a:endParaRPr>
                    </a:p>
                  </a:txBody>
                  <a:tcPr/>
                </a:tc>
                <a:tc>
                  <a:txBody>
                    <a:bodyPr/>
                    <a:lstStyle/>
                    <a:p>
                      <a:pPr algn="ctr"/>
                      <a:r>
                        <a:rPr lang="en-US" dirty="0">
                          <a:solidFill>
                            <a:schemeClr val="tx1"/>
                          </a:solidFill>
                        </a:rPr>
                        <a:t>Exploratory Data Analyses</a:t>
                      </a:r>
                      <a:endParaRPr lang="en-US" dirty="0">
                        <a:solidFill>
                          <a:schemeClr val="tx1"/>
                        </a:solidFill>
                        <a:latin typeface="+mn-lt"/>
                      </a:endParaRPr>
                    </a:p>
                  </a:txBody>
                  <a:tcPr/>
                </a:tc>
                <a:extLst>
                  <a:ext uri="{0D108BD9-81ED-4DB2-BD59-A6C34878D82A}">
                    <a16:rowId xmlns:a16="http://schemas.microsoft.com/office/drawing/2014/main" val="1292550927"/>
                  </a:ext>
                </a:extLst>
              </a:tr>
              <a:tr h="657427">
                <a:tc>
                  <a:txBody>
                    <a:bodyPr/>
                    <a:lstStyle/>
                    <a:p>
                      <a:pPr algn="ctr"/>
                      <a:r>
                        <a:rPr lang="en-US" dirty="0">
                          <a:solidFill>
                            <a:schemeClr val="tx1"/>
                          </a:solidFill>
                        </a:rPr>
                        <a:t>Week 5 (2/3 - 2/9) </a:t>
                      </a:r>
                      <a:endParaRPr lang="en-US" dirty="0">
                        <a:solidFill>
                          <a:schemeClr val="tx1"/>
                        </a:solidFill>
                        <a:latin typeface="+mn-lt"/>
                      </a:endParaRPr>
                    </a:p>
                  </a:txBody>
                  <a:tcPr/>
                </a:tc>
                <a:tc>
                  <a:txBody>
                    <a:bodyPr/>
                    <a:lstStyle/>
                    <a:p>
                      <a:pPr algn="ctr"/>
                      <a:r>
                        <a:rPr lang="en-US" dirty="0">
                          <a:solidFill>
                            <a:schemeClr val="tx1"/>
                          </a:solidFill>
                        </a:rPr>
                        <a:t>Machine Learning</a:t>
                      </a:r>
                      <a:endParaRPr lang="en-US" dirty="0">
                        <a:solidFill>
                          <a:schemeClr val="tx1"/>
                        </a:solidFill>
                        <a:latin typeface="+mn-lt"/>
                      </a:endParaRPr>
                    </a:p>
                  </a:txBody>
                  <a:tcPr/>
                </a:tc>
                <a:extLst>
                  <a:ext uri="{0D108BD9-81ED-4DB2-BD59-A6C34878D82A}">
                    <a16:rowId xmlns:a16="http://schemas.microsoft.com/office/drawing/2014/main" val="3691906910"/>
                  </a:ext>
                </a:extLst>
              </a:tr>
              <a:tr h="380890">
                <a:tc>
                  <a:txBody>
                    <a:bodyPr/>
                    <a:lstStyle/>
                    <a:p>
                      <a:pPr algn="ctr"/>
                      <a:r>
                        <a:rPr lang="en-US" dirty="0">
                          <a:solidFill>
                            <a:schemeClr val="tx1"/>
                          </a:solidFill>
                        </a:rPr>
                        <a:t>Week 6 (2/10 - 2/16) </a:t>
                      </a:r>
                      <a:endParaRPr lang="en-US" dirty="0">
                        <a:solidFill>
                          <a:schemeClr val="tx1"/>
                        </a:solidFill>
                        <a:latin typeface="+mn-lt"/>
                      </a:endParaRPr>
                    </a:p>
                  </a:txBody>
                  <a:tcPr/>
                </a:tc>
                <a:tc>
                  <a:txBody>
                    <a:bodyPr/>
                    <a:lstStyle/>
                    <a:p>
                      <a:pPr algn="ctr"/>
                      <a:r>
                        <a:rPr lang="en-US" dirty="0">
                          <a:solidFill>
                            <a:schemeClr val="tx1"/>
                          </a:solidFill>
                        </a:rPr>
                        <a:t>Design</a:t>
                      </a:r>
                      <a:endParaRPr lang="en-US" dirty="0">
                        <a:solidFill>
                          <a:schemeClr val="tx1"/>
                        </a:solidFill>
                        <a:latin typeface="+mn-lt"/>
                      </a:endParaRPr>
                    </a:p>
                  </a:txBody>
                  <a:tcPr/>
                </a:tc>
                <a:extLst>
                  <a:ext uri="{0D108BD9-81ED-4DB2-BD59-A6C34878D82A}">
                    <a16:rowId xmlns:a16="http://schemas.microsoft.com/office/drawing/2014/main" val="2566631630"/>
                  </a:ext>
                </a:extLst>
              </a:tr>
              <a:tr h="380890">
                <a:tc>
                  <a:txBody>
                    <a:bodyPr/>
                    <a:lstStyle/>
                    <a:p>
                      <a:pPr algn="ctr"/>
                      <a:r>
                        <a:rPr lang="en-US" dirty="0">
                          <a:solidFill>
                            <a:schemeClr val="tx1"/>
                          </a:solidFill>
                        </a:rPr>
                        <a:t>Week 7 (2/17 - 2/21) </a:t>
                      </a:r>
                      <a:endParaRPr lang="en-US" dirty="0">
                        <a:solidFill>
                          <a:schemeClr val="tx1"/>
                        </a:solidFill>
                        <a:latin typeface="+mn-lt"/>
                      </a:endParaRPr>
                    </a:p>
                  </a:txBody>
                  <a:tcPr/>
                </a:tc>
                <a:tc>
                  <a:txBody>
                    <a:bodyPr/>
                    <a:lstStyle/>
                    <a:p>
                      <a:pPr algn="ctr"/>
                      <a:r>
                        <a:rPr lang="en-US" dirty="0">
                          <a:solidFill>
                            <a:schemeClr val="tx1"/>
                          </a:solidFill>
                        </a:rPr>
                        <a:t>Data Visualization</a:t>
                      </a:r>
                      <a:endParaRPr lang="en-US" dirty="0">
                        <a:solidFill>
                          <a:schemeClr val="tx1"/>
                        </a:solidFill>
                        <a:latin typeface="+mn-lt"/>
                      </a:endParaRPr>
                    </a:p>
                  </a:txBody>
                  <a:tcPr/>
                </a:tc>
                <a:extLst>
                  <a:ext uri="{0D108BD9-81ED-4DB2-BD59-A6C34878D82A}">
                    <a16:rowId xmlns:a16="http://schemas.microsoft.com/office/drawing/2014/main" val="1979221210"/>
                  </a:ext>
                </a:extLst>
              </a:tr>
              <a:tr h="380890">
                <a:tc>
                  <a:txBody>
                    <a:bodyPr/>
                    <a:lstStyle/>
                    <a:p>
                      <a:pPr algn="ctr"/>
                      <a:r>
                        <a:rPr lang="en-US" dirty="0">
                          <a:solidFill>
                            <a:schemeClr val="tx1"/>
                          </a:solidFill>
                        </a:rPr>
                        <a:t>Week 8 (2/24 - 3/1) </a:t>
                      </a:r>
                      <a:endParaRPr lang="en-US" dirty="0">
                        <a:solidFill>
                          <a:schemeClr val="tx1"/>
                        </a:solidFill>
                        <a:latin typeface="+mn-lt"/>
                      </a:endParaRPr>
                    </a:p>
                  </a:txBody>
                  <a:tcPr/>
                </a:tc>
                <a:tc>
                  <a:txBody>
                    <a:bodyPr/>
                    <a:lstStyle/>
                    <a:p>
                      <a:pPr algn="ctr"/>
                      <a:r>
                        <a:rPr lang="en-US" dirty="0">
                          <a:solidFill>
                            <a:schemeClr val="tx1"/>
                          </a:solidFill>
                          <a:latin typeface="+mn-lt"/>
                        </a:rPr>
                        <a:t>Presentation</a:t>
                      </a:r>
                    </a:p>
                  </a:txBody>
                  <a:tcPr/>
                </a:tc>
                <a:extLst>
                  <a:ext uri="{0D108BD9-81ED-4DB2-BD59-A6C34878D82A}">
                    <a16:rowId xmlns:a16="http://schemas.microsoft.com/office/drawing/2014/main" val="924230321"/>
                  </a:ext>
                </a:extLst>
              </a:tr>
              <a:tr h="380890">
                <a:tc>
                  <a:txBody>
                    <a:bodyPr/>
                    <a:lstStyle/>
                    <a:p>
                      <a:pPr algn="ctr"/>
                      <a:r>
                        <a:rPr lang="en-US" dirty="0">
                          <a:solidFill>
                            <a:schemeClr val="tx1"/>
                          </a:solidFill>
                        </a:rPr>
                        <a:t>Week 9 (3/3 - 3/9) </a:t>
                      </a:r>
                      <a:endParaRPr lang="en-US" dirty="0">
                        <a:solidFill>
                          <a:schemeClr val="tx1"/>
                        </a:solidFill>
                        <a:latin typeface="+mn-lt"/>
                      </a:endParaRPr>
                    </a:p>
                  </a:txBody>
                  <a:tcPr/>
                </a:tc>
                <a:tc>
                  <a:txBody>
                    <a:bodyPr/>
                    <a:lstStyle/>
                    <a:p>
                      <a:pPr algn="ctr"/>
                      <a:r>
                        <a:rPr lang="en-US" dirty="0">
                          <a:solidFill>
                            <a:schemeClr val="tx1"/>
                          </a:solidFill>
                        </a:rPr>
                        <a:t>Final Presentation</a:t>
                      </a:r>
                      <a:endParaRPr lang="en-US" dirty="0">
                        <a:solidFill>
                          <a:schemeClr val="tx1"/>
                        </a:solidFill>
                        <a:latin typeface="+mn-lt"/>
                      </a:endParaRPr>
                    </a:p>
                  </a:txBody>
                  <a:tcPr/>
                </a:tc>
                <a:extLst>
                  <a:ext uri="{0D108BD9-81ED-4DB2-BD59-A6C34878D82A}">
                    <a16:rowId xmlns:a16="http://schemas.microsoft.com/office/drawing/2014/main" val="1498833577"/>
                  </a:ext>
                </a:extLst>
              </a:tr>
            </a:tbl>
          </a:graphicData>
        </a:graphic>
      </p:graphicFrame>
    </p:spTree>
    <p:extLst>
      <p:ext uri="{BB962C8B-B14F-4D97-AF65-F5344CB8AC3E}">
        <p14:creationId xmlns:p14="http://schemas.microsoft.com/office/powerpoint/2010/main" val="2632362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title"/>
          </p:nvPr>
        </p:nvSpPr>
        <p:spPr>
          <a:xfrm>
            <a:off x="838200" y="853334"/>
            <a:ext cx="4844142" cy="3939646"/>
          </a:xfrm>
        </p:spPr>
        <p:txBody>
          <a:bodyPr anchor="t">
            <a:normAutofit/>
          </a:bodyPr>
          <a:lstStyle/>
          <a:p>
            <a:r>
              <a:rPr lang="en-US" dirty="0"/>
              <a:t>Solution</a:t>
            </a:r>
          </a:p>
        </p:txBody>
      </p:sp>
      <p:sp>
        <p:nvSpPr>
          <p:cNvPr id="8" name="Text Placeholder 2">
            <a:extLst>
              <a:ext uri="{FF2B5EF4-FFF2-40B4-BE49-F238E27FC236}">
                <a16:creationId xmlns:a16="http://schemas.microsoft.com/office/drawing/2014/main" id="{004D1ECB-FD82-E63F-B5EC-6FE512E669D2}"/>
              </a:ext>
            </a:extLst>
          </p:cNvPr>
          <p:cNvSpPr>
            <a:spLocks noGrp="1"/>
          </p:cNvSpPr>
          <p:nvPr>
            <p:ph type="body" sz="quarter" idx="13"/>
          </p:nvPr>
        </p:nvSpPr>
        <p:spPr>
          <a:xfrm>
            <a:off x="838199" y="5029200"/>
            <a:ext cx="4844143" cy="1169761"/>
          </a:xfrm>
        </p:spPr>
        <p:txBody>
          <a:bodyPr/>
          <a:lstStyle/>
          <a:p>
            <a:r>
              <a:rPr lang="en-US" dirty="0"/>
              <a:t>Stratascratch solution</a:t>
            </a:r>
          </a:p>
        </p:txBody>
      </p:sp>
      <p:pic>
        <p:nvPicPr>
          <p:cNvPr id="4" name="Picture Placeholder 3" descr="A logo with a grey and blue color&#10;&#10;Description automatically generated with medium confidence">
            <a:extLst>
              <a:ext uri="{FF2B5EF4-FFF2-40B4-BE49-F238E27FC236}">
                <a16:creationId xmlns:a16="http://schemas.microsoft.com/office/drawing/2014/main" id="{B7A30F45-8890-E917-02A6-21EA4219A691}"/>
              </a:ext>
            </a:extLst>
          </p:cNvPr>
          <p:cNvPicPr>
            <a:picLocks noGrp="1" noChangeAspect="1"/>
          </p:cNvPicPr>
          <p:nvPr>
            <p:ph type="pic" sz="quarter" idx="11"/>
          </p:nvPr>
        </p:nvPicPr>
        <p:blipFill>
          <a:blip r:embed="rId2"/>
          <a:srcRect l="11661" r="11661"/>
          <a:stretch>
            <a:fillRect/>
          </a:stretch>
        </p:blipFill>
        <p:spPr>
          <a:xfrm>
            <a:off x="6427788" y="685800"/>
            <a:ext cx="5070475" cy="5486400"/>
          </a:xfrm>
        </p:spPr>
      </p:pic>
    </p:spTree>
    <p:extLst>
      <p:ext uri="{BB962C8B-B14F-4D97-AF65-F5344CB8AC3E}">
        <p14:creationId xmlns:p14="http://schemas.microsoft.com/office/powerpoint/2010/main" val="3058085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838200" y="853333"/>
            <a:ext cx="4844143" cy="2792412"/>
          </a:xfrm>
          <a:noFill/>
        </p:spPr>
        <p:txBody>
          <a:bodyPr>
            <a:noAutofit/>
          </a:bodyPr>
          <a:lstStyle/>
          <a:p>
            <a:pPr algn="l"/>
            <a:r>
              <a:rPr lang="en-US" i="0" dirty="0">
                <a:effectLst/>
              </a:rPr>
              <a:t>Exploratory Data Analysis For An Uber Python Data Science Project [Part 1]</a:t>
            </a:r>
          </a:p>
        </p:txBody>
      </p:sp>
      <p:sp>
        <p:nvSpPr>
          <p:cNvPr id="3" name="Content Placeholder 2">
            <a:extLst>
              <a:ext uri="{FF2B5EF4-FFF2-40B4-BE49-F238E27FC236}">
                <a16:creationId xmlns:a16="http://schemas.microsoft.com/office/drawing/2014/main" id="{05948542-FCE1-3AE6-C6C9-17975609DF70}"/>
              </a:ext>
            </a:extLst>
          </p:cNvPr>
          <p:cNvSpPr>
            <a:spLocks noGrp="1"/>
          </p:cNvSpPr>
          <p:nvPr>
            <p:ph sz="quarter" idx="15"/>
          </p:nvPr>
        </p:nvSpPr>
        <p:spPr>
          <a:xfrm>
            <a:off x="837521" y="3813681"/>
            <a:ext cx="4844142" cy="2188317"/>
          </a:xfrm>
          <a:noFill/>
        </p:spPr>
        <p:txBody>
          <a:bodyPr vert="horz" lIns="91440" tIns="45720" rIns="91440" bIns="45720" rtlCol="0" anchor="b">
            <a:noAutofit/>
          </a:bodyPr>
          <a:lstStyle/>
          <a:p>
            <a:pPr marL="0" indent="0">
              <a:buNone/>
            </a:pPr>
            <a:r>
              <a:rPr lang="en-US" sz="1800" b="0" i="0" dirty="0">
                <a:effectLst/>
              </a:rPr>
              <a:t>In this video, we'll take you through a data project from Uber called "Partner Business Modeling". We'll delve into the details of exploring and cleaning up the dataset. We'll use popular Python libraries such as Pandas, NumPy, and Matplotlib to manipulate, analyze and visualize the data. And showcase how custom functions can be used to create bar graphs and how to clean and change rows using the apply method.</a:t>
            </a:r>
            <a:endParaRPr lang="en-US" sz="1800" dirty="0"/>
          </a:p>
        </p:txBody>
      </p:sp>
      <p:sp>
        <p:nvSpPr>
          <p:cNvPr id="4" name="Content Placeholder 3">
            <a:extLst>
              <a:ext uri="{FF2B5EF4-FFF2-40B4-BE49-F238E27FC236}">
                <a16:creationId xmlns:a16="http://schemas.microsoft.com/office/drawing/2014/main" id="{3EE67564-0457-E486-97D0-8109D2C97B3F}"/>
              </a:ext>
            </a:extLst>
          </p:cNvPr>
          <p:cNvSpPr>
            <a:spLocks noGrp="1"/>
          </p:cNvSpPr>
          <p:nvPr>
            <p:ph sz="half" idx="13"/>
          </p:nvPr>
        </p:nvSpPr>
        <p:spPr>
          <a:xfrm>
            <a:off x="6455228" y="853334"/>
            <a:ext cx="4898571" cy="5151334"/>
          </a:xfrm>
          <a:noFill/>
        </p:spPr>
        <p:txBody>
          <a:bodyPr vert="horz" lIns="91440" tIns="45720" rIns="91440" bIns="45720" rtlCol="0" anchor="ctr">
            <a:normAutofit/>
          </a:bodyPr>
          <a:lstStyle/>
          <a:p>
            <a:r>
              <a:rPr lang="en-US" sz="2000" b="0" dirty="0">
                <a:solidFill>
                  <a:schemeClr val="accent4">
                    <a:lumMod val="75000"/>
                  </a:schemeClr>
                </a:solidFill>
                <a:hlinkClick r:id="rId2">
                  <a:extLst>
                    <a:ext uri="{A12FA001-AC4F-418D-AE19-62706E023703}">
                      <ahyp:hlinkClr xmlns:ahyp="http://schemas.microsoft.com/office/drawing/2018/hyperlinkcolor" val="tx"/>
                    </a:ext>
                  </a:extLst>
                </a:hlinkClick>
              </a:rPr>
              <a:t>https://www.youtube.com/watch?v=ZOthTms86Bw&amp;t=0s</a:t>
            </a:r>
            <a:r>
              <a:rPr lang="en-US" sz="2000" b="0" dirty="0">
                <a:solidFill>
                  <a:schemeClr val="accent4">
                    <a:lumMod val="75000"/>
                  </a:schemeClr>
                </a:solidFill>
              </a:rPr>
              <a:t> </a:t>
            </a:r>
          </a:p>
        </p:txBody>
      </p:sp>
    </p:spTree>
    <p:extLst>
      <p:ext uri="{BB962C8B-B14F-4D97-AF65-F5344CB8AC3E}">
        <p14:creationId xmlns:p14="http://schemas.microsoft.com/office/powerpoint/2010/main" val="643777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838200" y="853333"/>
            <a:ext cx="4844143" cy="5151334"/>
          </a:xfrm>
          <a:noFill/>
        </p:spPr>
        <p:txBody>
          <a:bodyPr anchor="ctr">
            <a:noAutofit/>
          </a:bodyPr>
          <a:lstStyle/>
          <a:p>
            <a:r>
              <a:rPr lang="en-US" dirty="0"/>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6455229" y="853333"/>
            <a:ext cx="4920342" cy="5151334"/>
          </a:xfrm>
          <a:noFill/>
        </p:spPr>
        <p:txBody>
          <a:bodyPr>
            <a:normAutofit/>
          </a:bodyPr>
          <a:lstStyle/>
          <a:p>
            <a:r>
              <a:rPr lang="en-US" dirty="0"/>
              <a:t>introductions</a:t>
            </a:r>
          </a:p>
          <a:p>
            <a:r>
              <a:rPr lang="en-US" dirty="0"/>
              <a:t>Project</a:t>
            </a:r>
          </a:p>
          <a:p>
            <a:r>
              <a:rPr lang="en-US" dirty="0"/>
              <a:t>expectations</a:t>
            </a:r>
          </a:p>
          <a:p>
            <a:r>
              <a:rPr lang="en-US" dirty="0"/>
              <a:t>timeline</a:t>
            </a:r>
          </a:p>
          <a:p>
            <a:r>
              <a:rPr lang="en-US" dirty="0"/>
              <a:t>Deliverables</a:t>
            </a:r>
          </a:p>
          <a:p>
            <a:r>
              <a:rPr lang="en-US" dirty="0"/>
              <a:t>solution</a:t>
            </a:r>
          </a:p>
        </p:txBody>
      </p:sp>
    </p:spTree>
    <p:extLst>
      <p:ext uri="{BB962C8B-B14F-4D97-AF65-F5344CB8AC3E}">
        <p14:creationId xmlns:p14="http://schemas.microsoft.com/office/powerpoint/2010/main" val="4169552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BB18523B-15AF-F02A-2650-B18A9E9D31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DE0F7A-F8A9-77E9-C052-33EA689F7D93}"/>
              </a:ext>
            </a:extLst>
          </p:cNvPr>
          <p:cNvSpPr>
            <a:spLocks noGrp="1"/>
          </p:cNvSpPr>
          <p:nvPr>
            <p:ph type="title"/>
          </p:nvPr>
        </p:nvSpPr>
        <p:spPr>
          <a:xfrm>
            <a:off x="838200" y="853333"/>
            <a:ext cx="4844143" cy="2792412"/>
          </a:xfrm>
          <a:noFill/>
        </p:spPr>
        <p:txBody>
          <a:bodyPr>
            <a:noAutofit/>
          </a:bodyPr>
          <a:lstStyle/>
          <a:p>
            <a:pPr algn="l"/>
            <a:r>
              <a:rPr lang="en-US" i="0" dirty="0">
                <a:effectLst/>
              </a:rPr>
              <a:t>Using Python Pandas To Answer Business Questions For An Uber Data Science Project [Part 2]</a:t>
            </a:r>
          </a:p>
        </p:txBody>
      </p:sp>
      <p:sp>
        <p:nvSpPr>
          <p:cNvPr id="3" name="Content Placeholder 2">
            <a:extLst>
              <a:ext uri="{FF2B5EF4-FFF2-40B4-BE49-F238E27FC236}">
                <a16:creationId xmlns:a16="http://schemas.microsoft.com/office/drawing/2014/main" id="{E3507CA4-2986-C5B7-D9D9-AC6642F3E19A}"/>
              </a:ext>
            </a:extLst>
          </p:cNvPr>
          <p:cNvSpPr>
            <a:spLocks noGrp="1"/>
          </p:cNvSpPr>
          <p:nvPr>
            <p:ph sz="quarter" idx="15"/>
          </p:nvPr>
        </p:nvSpPr>
        <p:spPr>
          <a:xfrm>
            <a:off x="837521" y="3813681"/>
            <a:ext cx="4844142" cy="2188317"/>
          </a:xfrm>
          <a:noFill/>
        </p:spPr>
        <p:txBody>
          <a:bodyPr vert="horz" lIns="91440" tIns="45720" rIns="91440" bIns="45720" rtlCol="0" anchor="b">
            <a:noAutofit/>
          </a:bodyPr>
          <a:lstStyle/>
          <a:p>
            <a:pPr marL="0" indent="0">
              <a:buNone/>
            </a:pPr>
            <a:r>
              <a:rPr lang="en-US" sz="1800" b="0" i="0" dirty="0">
                <a:effectLst/>
              </a:rPr>
              <a:t>Welcome to our latest video in the Data Project Series! In this episode, we'll dive into solving questions of Uber's "Partner Business Modeling" data project by using Python code to filter data and find the answers. Join us to discover the process and the final results of this exciting data project! Don't forget to subscribe and hit the notification bell to stay updated on our latest content.</a:t>
            </a:r>
            <a:endParaRPr lang="en-US" sz="1800" dirty="0"/>
          </a:p>
        </p:txBody>
      </p:sp>
      <p:sp>
        <p:nvSpPr>
          <p:cNvPr id="4" name="Content Placeholder 3">
            <a:extLst>
              <a:ext uri="{FF2B5EF4-FFF2-40B4-BE49-F238E27FC236}">
                <a16:creationId xmlns:a16="http://schemas.microsoft.com/office/drawing/2014/main" id="{6BB96614-3742-5D4D-B8AD-0CB509683B5E}"/>
              </a:ext>
            </a:extLst>
          </p:cNvPr>
          <p:cNvSpPr>
            <a:spLocks noGrp="1"/>
          </p:cNvSpPr>
          <p:nvPr>
            <p:ph sz="half" idx="13"/>
          </p:nvPr>
        </p:nvSpPr>
        <p:spPr>
          <a:xfrm>
            <a:off x="6455228" y="853334"/>
            <a:ext cx="4898571" cy="5151334"/>
          </a:xfrm>
          <a:noFill/>
        </p:spPr>
        <p:txBody>
          <a:bodyPr vert="horz" lIns="91440" tIns="45720" rIns="91440" bIns="45720" rtlCol="0" anchor="ctr">
            <a:normAutofit/>
          </a:bodyPr>
          <a:lstStyle/>
          <a:p>
            <a:r>
              <a:rPr lang="en-US" sz="2000" b="0" dirty="0">
                <a:solidFill>
                  <a:schemeClr val="accent4">
                    <a:lumMod val="75000"/>
                  </a:schemeClr>
                </a:solidFill>
                <a:hlinkClick r:id="rId2">
                  <a:extLst>
                    <a:ext uri="{A12FA001-AC4F-418D-AE19-62706E023703}">
                      <ahyp:hlinkClr xmlns:ahyp="http://schemas.microsoft.com/office/drawing/2018/hyperlinkcolor" val="tx"/>
                    </a:ext>
                  </a:extLst>
                </a:hlinkClick>
              </a:rPr>
              <a:t>https://www.youtube.com/watch?v=-Lzi4Qoy2v4&amp;t=0s</a:t>
            </a:r>
            <a:r>
              <a:rPr lang="en-US" sz="2000" b="0" dirty="0">
                <a:solidFill>
                  <a:schemeClr val="accent4">
                    <a:lumMod val="75000"/>
                  </a:schemeClr>
                </a:solidFill>
              </a:rPr>
              <a:t> </a:t>
            </a:r>
          </a:p>
        </p:txBody>
      </p:sp>
    </p:spTree>
    <p:extLst>
      <p:ext uri="{BB962C8B-B14F-4D97-AF65-F5344CB8AC3E}">
        <p14:creationId xmlns:p14="http://schemas.microsoft.com/office/powerpoint/2010/main" val="3744784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8969A2EA-C138-6F1D-FE95-E2DF98B24C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CD18AF-B406-67DA-CB78-166D640F7545}"/>
              </a:ext>
            </a:extLst>
          </p:cNvPr>
          <p:cNvSpPr>
            <a:spLocks noGrp="1"/>
          </p:cNvSpPr>
          <p:nvPr>
            <p:ph type="title"/>
          </p:nvPr>
        </p:nvSpPr>
        <p:spPr>
          <a:xfrm>
            <a:off x="838200" y="853333"/>
            <a:ext cx="4844143" cy="2792412"/>
          </a:xfrm>
          <a:noFill/>
        </p:spPr>
        <p:txBody>
          <a:bodyPr>
            <a:noAutofit/>
          </a:bodyPr>
          <a:lstStyle/>
          <a:p>
            <a:pPr algn="l"/>
            <a:r>
              <a:rPr lang="en-US" i="0" dirty="0">
                <a:effectLst/>
              </a:rPr>
              <a:t>Using Python Pandas for Building Uber's Business Models [Part 3]</a:t>
            </a:r>
          </a:p>
        </p:txBody>
      </p:sp>
      <p:sp>
        <p:nvSpPr>
          <p:cNvPr id="3" name="Content Placeholder 2">
            <a:extLst>
              <a:ext uri="{FF2B5EF4-FFF2-40B4-BE49-F238E27FC236}">
                <a16:creationId xmlns:a16="http://schemas.microsoft.com/office/drawing/2014/main" id="{30FFDDA7-90DC-858C-0962-2DC116931D28}"/>
              </a:ext>
            </a:extLst>
          </p:cNvPr>
          <p:cNvSpPr>
            <a:spLocks noGrp="1"/>
          </p:cNvSpPr>
          <p:nvPr>
            <p:ph sz="quarter" idx="15"/>
          </p:nvPr>
        </p:nvSpPr>
        <p:spPr>
          <a:xfrm>
            <a:off x="837521" y="3813681"/>
            <a:ext cx="4844142" cy="2188317"/>
          </a:xfrm>
          <a:noFill/>
        </p:spPr>
        <p:txBody>
          <a:bodyPr vert="horz" lIns="91440" tIns="45720" rIns="91440" bIns="45720" rtlCol="0" anchor="b">
            <a:noAutofit/>
          </a:bodyPr>
          <a:lstStyle/>
          <a:p>
            <a:pPr marL="0" indent="0">
              <a:buNone/>
            </a:pPr>
            <a:r>
              <a:rPr lang="en-US" sz="1600" b="0" i="0" dirty="0">
                <a:effectLst/>
              </a:rPr>
              <a:t>Welcome to the final episode in our Uber Data Science Project Series! In this video, we dive into solving Uber's "Partner Business Modeling" data project using Python to filter data and find the answers. Specifically, we tackle scenario two, where we calculate the net earnings per year of a taxi driver who generates $200 per day before expenses. We also calculate how much the driver's gross fares need to increase per week to fully pay for a $40,000 car and maintain the same yearly profit as before, assuming the driver partners with Uber. Join us as we walk you through the process and share the exciting final results of this data project. Don't forget to subscribe and hit the notification bell to stay updated on our latest content.</a:t>
            </a:r>
            <a:endParaRPr lang="en-US" sz="1800" dirty="0"/>
          </a:p>
        </p:txBody>
      </p:sp>
      <p:sp>
        <p:nvSpPr>
          <p:cNvPr id="4" name="Content Placeholder 3">
            <a:extLst>
              <a:ext uri="{FF2B5EF4-FFF2-40B4-BE49-F238E27FC236}">
                <a16:creationId xmlns:a16="http://schemas.microsoft.com/office/drawing/2014/main" id="{1B1AD3D8-C6F2-9298-BE12-D63403FA0041}"/>
              </a:ext>
            </a:extLst>
          </p:cNvPr>
          <p:cNvSpPr>
            <a:spLocks noGrp="1"/>
          </p:cNvSpPr>
          <p:nvPr>
            <p:ph sz="half" idx="13"/>
          </p:nvPr>
        </p:nvSpPr>
        <p:spPr>
          <a:xfrm>
            <a:off x="6455228" y="853334"/>
            <a:ext cx="4898571" cy="5151334"/>
          </a:xfrm>
          <a:noFill/>
        </p:spPr>
        <p:txBody>
          <a:bodyPr vert="horz" lIns="91440" tIns="45720" rIns="91440" bIns="45720" rtlCol="0" anchor="ctr">
            <a:normAutofit/>
          </a:bodyPr>
          <a:lstStyle/>
          <a:p>
            <a:r>
              <a:rPr lang="en-US" sz="2000" b="0" dirty="0">
                <a:solidFill>
                  <a:schemeClr val="accent4">
                    <a:lumMod val="75000"/>
                  </a:schemeClr>
                </a:solidFill>
                <a:hlinkClick r:id="rId2">
                  <a:extLst>
                    <a:ext uri="{A12FA001-AC4F-418D-AE19-62706E023703}">
                      <ahyp:hlinkClr xmlns:ahyp="http://schemas.microsoft.com/office/drawing/2018/hyperlinkcolor" val="tx"/>
                    </a:ext>
                  </a:extLst>
                </a:hlinkClick>
              </a:rPr>
              <a:t>https://www.youtube.com/watch?v=xlppLbv7nb0&amp;t=0s</a:t>
            </a:r>
            <a:r>
              <a:rPr lang="en-US" sz="2000" b="0" dirty="0">
                <a:solidFill>
                  <a:schemeClr val="accent4">
                    <a:lumMod val="75000"/>
                  </a:schemeClr>
                </a:solidFill>
              </a:rPr>
              <a:t> </a:t>
            </a:r>
          </a:p>
        </p:txBody>
      </p:sp>
    </p:spTree>
    <p:extLst>
      <p:ext uri="{BB962C8B-B14F-4D97-AF65-F5344CB8AC3E}">
        <p14:creationId xmlns:p14="http://schemas.microsoft.com/office/powerpoint/2010/main" val="988704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A0D7AA-8A21-B977-56ED-94406F29957C}"/>
              </a:ext>
            </a:extLst>
          </p:cNvPr>
          <p:cNvSpPr>
            <a:spLocks noGrp="1"/>
          </p:cNvSpPr>
          <p:nvPr>
            <p:ph type="title"/>
          </p:nvPr>
        </p:nvSpPr>
        <p:spPr>
          <a:xfrm>
            <a:off x="868680" y="804672"/>
            <a:ext cx="10460736" cy="3255264"/>
          </a:xfrm>
        </p:spPr>
        <p:txBody>
          <a:bodyPr anchor="b">
            <a:normAutofit/>
          </a:bodyPr>
          <a:lstStyle/>
          <a:p>
            <a:r>
              <a:rPr lang="en-US" noProof="0" dirty="0"/>
              <a:t>Thank you!</a:t>
            </a:r>
          </a:p>
        </p:txBody>
      </p:sp>
    </p:spTree>
    <p:extLst>
      <p:ext uri="{BB962C8B-B14F-4D97-AF65-F5344CB8AC3E}">
        <p14:creationId xmlns:p14="http://schemas.microsoft.com/office/powerpoint/2010/main" val="2715385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title"/>
          </p:nvPr>
        </p:nvSpPr>
        <p:spPr>
          <a:xfrm>
            <a:off x="1704181" y="2167821"/>
            <a:ext cx="8783638" cy="2522359"/>
          </a:xfrm>
        </p:spPr>
        <p:txBody>
          <a:bodyPr anchor="ctr">
            <a:normAutofit/>
          </a:bodyPr>
          <a:lstStyle/>
          <a:p>
            <a:br>
              <a:rPr lang="en-US" dirty="0"/>
            </a:br>
            <a:r>
              <a:rPr lang="en-US" dirty="0"/>
              <a:t>Introductions</a:t>
            </a:r>
          </a:p>
        </p:txBody>
      </p:sp>
    </p:spTree>
    <p:extLst>
      <p:ext uri="{BB962C8B-B14F-4D97-AF65-F5344CB8AC3E}">
        <p14:creationId xmlns:p14="http://schemas.microsoft.com/office/powerpoint/2010/main" val="435195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F57039-922B-DE09-5B0C-71BC7A2263ED}"/>
              </a:ext>
            </a:extLst>
          </p:cNvPr>
          <p:cNvSpPr>
            <a:spLocks noGrp="1"/>
          </p:cNvSpPr>
          <p:nvPr>
            <p:ph type="title"/>
          </p:nvPr>
        </p:nvSpPr>
        <p:spPr/>
        <p:txBody>
          <a:bodyPr/>
          <a:lstStyle/>
          <a:p>
            <a:r>
              <a:rPr lang="en-US" dirty="0"/>
              <a:t>Shawna Tuli</a:t>
            </a:r>
          </a:p>
        </p:txBody>
      </p:sp>
      <p:sp>
        <p:nvSpPr>
          <p:cNvPr id="5" name="Content Placeholder 4">
            <a:extLst>
              <a:ext uri="{FF2B5EF4-FFF2-40B4-BE49-F238E27FC236}">
                <a16:creationId xmlns:a16="http://schemas.microsoft.com/office/drawing/2014/main" id="{93A5772D-DBBE-641B-F2E9-E061199CE812}"/>
              </a:ext>
            </a:extLst>
          </p:cNvPr>
          <p:cNvSpPr>
            <a:spLocks noGrp="1"/>
          </p:cNvSpPr>
          <p:nvPr>
            <p:ph sz="half" idx="13"/>
          </p:nvPr>
        </p:nvSpPr>
        <p:spPr>
          <a:xfrm>
            <a:off x="6392637" y="2825802"/>
            <a:ext cx="5034642" cy="2188317"/>
          </a:xfrm>
        </p:spPr>
        <p:txBody>
          <a:bodyPr/>
          <a:lstStyle/>
          <a:p>
            <a:pPr marL="342900" indent="-342900">
              <a:buFont typeface="Arial" panose="020B0604020202020204" pitchFamily="34" charset="0"/>
              <a:buChar char="•"/>
            </a:pPr>
            <a:r>
              <a:rPr lang="en-US" dirty="0"/>
              <a:t>AI &amp; Advanced Analytics Associate Manager at Avanade (Accenture &amp; Microsoft) San Francisco &amp; Mountain View</a:t>
            </a:r>
          </a:p>
          <a:p>
            <a:pPr marL="342900" indent="-342900">
              <a:buFont typeface="Arial" panose="020B0604020202020204" pitchFamily="34" charset="0"/>
              <a:buChar char="•"/>
            </a:pPr>
            <a:r>
              <a:rPr lang="en-US" dirty="0"/>
              <a:t>UCI ICS Data Science Alumna</a:t>
            </a:r>
          </a:p>
          <a:p>
            <a:endParaRPr lang="en-US" dirty="0"/>
          </a:p>
          <a:p>
            <a:endParaRPr lang="en-US" dirty="0"/>
          </a:p>
        </p:txBody>
      </p:sp>
      <p:pic>
        <p:nvPicPr>
          <p:cNvPr id="7" name="Content Placeholder 6" descr="Different types of logos&#10;&#10;Description automatically generated">
            <a:extLst>
              <a:ext uri="{FF2B5EF4-FFF2-40B4-BE49-F238E27FC236}">
                <a16:creationId xmlns:a16="http://schemas.microsoft.com/office/drawing/2014/main" id="{3C66FFB6-881E-8795-3083-D0443084B7EB}"/>
              </a:ext>
            </a:extLst>
          </p:cNvPr>
          <p:cNvPicPr>
            <a:picLocks noGrp="1" noChangeAspect="1"/>
          </p:cNvPicPr>
          <p:nvPr>
            <p:ph sz="half" idx="2"/>
          </p:nvPr>
        </p:nvPicPr>
        <p:blipFill>
          <a:blip r:embed="rId2"/>
          <a:stretch>
            <a:fillRect/>
          </a:stretch>
        </p:blipFill>
        <p:spPr>
          <a:xfrm>
            <a:off x="811667" y="1980263"/>
            <a:ext cx="4843462" cy="3602324"/>
          </a:xfrm>
        </p:spPr>
      </p:pic>
    </p:spTree>
    <p:extLst>
      <p:ext uri="{BB962C8B-B14F-4D97-AF65-F5344CB8AC3E}">
        <p14:creationId xmlns:p14="http://schemas.microsoft.com/office/powerpoint/2010/main" val="505147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838200" y="853333"/>
            <a:ext cx="4844143" cy="2792412"/>
          </a:xfrm>
        </p:spPr>
        <p:txBody>
          <a:bodyPr anchor="t">
            <a:normAutofit/>
          </a:bodyPr>
          <a:lstStyle/>
          <a:p>
            <a:r>
              <a:rPr lang="en-US" dirty="0"/>
              <a:t>UCI Team</a:t>
            </a:r>
          </a:p>
        </p:txBody>
      </p:sp>
      <p:pic>
        <p:nvPicPr>
          <p:cNvPr id="4" name="Picture 3" descr="A blue text on a black background&#10;&#10;Description automatically generated">
            <a:extLst>
              <a:ext uri="{FF2B5EF4-FFF2-40B4-BE49-F238E27FC236}">
                <a16:creationId xmlns:a16="http://schemas.microsoft.com/office/drawing/2014/main" id="{45BD758D-E7E9-48D0-C6D1-26AC40185DAF}"/>
              </a:ext>
            </a:extLst>
          </p:cNvPr>
          <p:cNvPicPr>
            <a:picLocks noChangeAspect="1"/>
          </p:cNvPicPr>
          <p:nvPr/>
        </p:nvPicPr>
        <p:blipFill>
          <a:blip r:embed="rId2"/>
          <a:stretch>
            <a:fillRect/>
          </a:stretch>
        </p:blipFill>
        <p:spPr>
          <a:xfrm>
            <a:off x="838200" y="4601681"/>
            <a:ext cx="4898571" cy="612316"/>
          </a:xfrm>
          <a:prstGeom prst="rect">
            <a:avLst/>
          </a:prstGeom>
          <a:noFill/>
        </p:spPr>
      </p:pic>
      <p:sp>
        <p:nvSpPr>
          <p:cNvPr id="3" name="Content Placeholder 2">
            <a:extLst>
              <a:ext uri="{FF2B5EF4-FFF2-40B4-BE49-F238E27FC236}">
                <a16:creationId xmlns:a16="http://schemas.microsoft.com/office/drawing/2014/main" id="{A6A33159-D030-2F82-A142-F75940728319}"/>
              </a:ext>
            </a:extLst>
          </p:cNvPr>
          <p:cNvSpPr>
            <a:spLocks noGrp="1"/>
          </p:cNvSpPr>
          <p:nvPr>
            <p:ph sz="half" idx="2"/>
          </p:nvPr>
        </p:nvSpPr>
        <p:spPr>
          <a:xfrm>
            <a:off x="6509656" y="850392"/>
            <a:ext cx="4844144" cy="5404104"/>
          </a:xfrm>
        </p:spPr>
        <p:txBody>
          <a:bodyPr>
            <a:normAutofit/>
          </a:bodyPr>
          <a:lstStyle/>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Andrew </a:t>
            </a:r>
            <a:r>
              <a:rPr lang="en-US" sz="2000" dirty="0" err="1"/>
              <a:t>Hahm</a:t>
            </a:r>
            <a:r>
              <a:rPr lang="en-US" sz="2000" dirty="0"/>
              <a:t> (</a:t>
            </a:r>
            <a:r>
              <a:rPr lang="en-US" sz="2000" dirty="0">
                <a:solidFill>
                  <a:schemeClr val="accent4"/>
                </a:solidFill>
                <a:hlinkClick r:id="rId3">
                  <a:extLst>
                    <a:ext uri="{A12FA001-AC4F-418D-AE19-62706E023703}">
                      <ahyp:hlinkClr xmlns:ahyp="http://schemas.microsoft.com/office/drawing/2018/hyperlinkcolor" val="tx"/>
                    </a:ext>
                  </a:extLst>
                </a:hlinkClick>
              </a:rPr>
              <a:t>hahma1@uci.edu</a:t>
            </a:r>
            <a:r>
              <a:rPr lang="en-US" sz="2000" dirty="0"/>
              <a:t>)</a:t>
            </a:r>
          </a:p>
          <a:p>
            <a:pPr marL="342900" indent="-342900">
              <a:buFont typeface="Arial" panose="020B0604020202020204" pitchFamily="34" charset="0"/>
              <a:buChar char="•"/>
            </a:pPr>
            <a:r>
              <a:rPr lang="en-US" sz="2000" dirty="0"/>
              <a:t>Amber Jiang (</a:t>
            </a:r>
            <a:r>
              <a:rPr lang="en-US" sz="2000" dirty="0">
                <a:solidFill>
                  <a:schemeClr val="accent4"/>
                </a:solidFill>
                <a:hlinkClick r:id="rId4">
                  <a:extLst>
                    <a:ext uri="{A12FA001-AC4F-418D-AE19-62706E023703}">
                      <ahyp:hlinkClr xmlns:ahyp="http://schemas.microsoft.com/office/drawing/2018/hyperlinkcolor" val="tx"/>
                    </a:ext>
                  </a:extLst>
                </a:hlinkClick>
              </a:rPr>
              <a:t>yuej18@uci.edu</a:t>
            </a:r>
            <a:r>
              <a:rPr lang="en-US" sz="2000" dirty="0"/>
              <a:t>)</a:t>
            </a:r>
          </a:p>
          <a:p>
            <a:pPr marL="342900" indent="-342900">
              <a:buFont typeface="Arial" panose="020B0604020202020204" pitchFamily="34" charset="0"/>
              <a:buChar char="•"/>
            </a:pPr>
            <a:r>
              <a:rPr lang="en-US" sz="2000" dirty="0"/>
              <a:t>Gary Zeng (</a:t>
            </a:r>
            <a:r>
              <a:rPr lang="en-US" sz="2000" dirty="0">
                <a:solidFill>
                  <a:schemeClr val="accent4"/>
                </a:solidFill>
                <a:hlinkClick r:id="rId5">
                  <a:extLst>
                    <a:ext uri="{A12FA001-AC4F-418D-AE19-62706E023703}">
                      <ahyp:hlinkClr xmlns:ahyp="http://schemas.microsoft.com/office/drawing/2018/hyperlinkcolor" val="tx"/>
                    </a:ext>
                  </a:extLst>
                </a:hlinkClick>
              </a:rPr>
              <a:t>zengg4@uci.edu</a:t>
            </a:r>
            <a:r>
              <a:rPr lang="en-US" sz="2000" dirty="0"/>
              <a:t>) </a:t>
            </a:r>
          </a:p>
          <a:p>
            <a:pPr marL="342900" indent="-342900">
              <a:buFont typeface="Arial" panose="020B0604020202020204" pitchFamily="34" charset="0"/>
              <a:buChar char="•"/>
            </a:pPr>
            <a:r>
              <a:rPr lang="en-US" sz="2000" dirty="0"/>
              <a:t>Christian Vu Phan (</a:t>
            </a:r>
            <a:r>
              <a:rPr lang="en-US" sz="2000" dirty="0">
                <a:solidFill>
                  <a:schemeClr val="accent4"/>
                </a:solidFill>
                <a:hlinkClick r:id="rId6">
                  <a:extLst>
                    <a:ext uri="{A12FA001-AC4F-418D-AE19-62706E023703}">
                      <ahyp:hlinkClr xmlns:ahyp="http://schemas.microsoft.com/office/drawing/2018/hyperlinkcolor" val="tx"/>
                    </a:ext>
                  </a:extLst>
                </a:hlinkClick>
              </a:rPr>
              <a:t>cvphan@uci.edu</a:t>
            </a:r>
            <a:r>
              <a:rPr lang="en-US" sz="2000" dirty="0"/>
              <a:t>) </a:t>
            </a:r>
          </a:p>
        </p:txBody>
      </p:sp>
    </p:spTree>
    <p:extLst>
      <p:ext uri="{BB962C8B-B14F-4D97-AF65-F5344CB8AC3E}">
        <p14:creationId xmlns:p14="http://schemas.microsoft.com/office/powerpoint/2010/main" val="3666674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title"/>
          </p:nvPr>
        </p:nvSpPr>
        <p:spPr>
          <a:xfrm>
            <a:off x="838200" y="853334"/>
            <a:ext cx="4844142" cy="3939646"/>
          </a:xfrm>
        </p:spPr>
        <p:txBody>
          <a:bodyPr anchor="t">
            <a:normAutofit/>
          </a:bodyPr>
          <a:lstStyle/>
          <a:p>
            <a:r>
              <a:rPr lang="en-US" dirty="0"/>
              <a:t>Project</a:t>
            </a:r>
          </a:p>
        </p:txBody>
      </p:sp>
      <p:sp>
        <p:nvSpPr>
          <p:cNvPr id="3" name="Subtitle 2">
            <a:extLst>
              <a:ext uri="{FF2B5EF4-FFF2-40B4-BE49-F238E27FC236}">
                <a16:creationId xmlns:a16="http://schemas.microsoft.com/office/drawing/2014/main" id="{72446868-83F0-CEEF-5E60-6D55C93B523F}"/>
              </a:ext>
            </a:extLst>
          </p:cNvPr>
          <p:cNvSpPr>
            <a:spLocks noGrp="1"/>
          </p:cNvSpPr>
          <p:nvPr>
            <p:ph type="body" sz="quarter" idx="13"/>
          </p:nvPr>
        </p:nvSpPr>
        <p:spPr>
          <a:xfrm>
            <a:off x="838199" y="5029200"/>
            <a:ext cx="4844143" cy="1169761"/>
          </a:xfrm>
        </p:spPr>
        <p:txBody>
          <a:bodyPr anchor="b">
            <a:normAutofit/>
          </a:bodyPr>
          <a:lstStyle/>
          <a:p>
            <a:r>
              <a:rPr lang="en-US" dirty="0"/>
              <a:t>Uber Data science recruitment</a:t>
            </a:r>
          </a:p>
        </p:txBody>
      </p:sp>
      <p:pic>
        <p:nvPicPr>
          <p:cNvPr id="7" name="Picture Placeholder 6" descr="A black background with a black square&#10;&#10;Description automatically generated with medium confidence">
            <a:extLst>
              <a:ext uri="{FF2B5EF4-FFF2-40B4-BE49-F238E27FC236}">
                <a16:creationId xmlns:a16="http://schemas.microsoft.com/office/drawing/2014/main" id="{D0D99600-2A8C-EE58-4212-44447B10109A}"/>
              </a:ext>
            </a:extLst>
          </p:cNvPr>
          <p:cNvPicPr>
            <a:picLocks noGrp="1" noChangeAspect="1"/>
          </p:cNvPicPr>
          <p:nvPr>
            <p:ph type="pic" sz="quarter" idx="11"/>
          </p:nvPr>
        </p:nvPicPr>
        <p:blipFill>
          <a:blip r:embed="rId2"/>
          <a:srcRect l="3791" r="3791"/>
          <a:stretch/>
        </p:blipFill>
        <p:spPr>
          <a:xfrm>
            <a:off x="6428012" y="686017"/>
            <a:ext cx="5070020" cy="5485966"/>
          </a:xfrm>
          <a:noFill/>
        </p:spPr>
      </p:pic>
    </p:spTree>
    <p:extLst>
      <p:ext uri="{BB962C8B-B14F-4D97-AF65-F5344CB8AC3E}">
        <p14:creationId xmlns:p14="http://schemas.microsoft.com/office/powerpoint/2010/main" val="1008037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838200" y="853333"/>
            <a:ext cx="4844143" cy="5188238"/>
          </a:xfrm>
          <a:noFill/>
        </p:spPr>
        <p:txBody>
          <a:bodyPr>
            <a:noAutofit/>
          </a:bodyPr>
          <a:lstStyle/>
          <a:p>
            <a:pPr algn="l"/>
            <a:r>
              <a:rPr lang="en-US" dirty="0"/>
              <a:t>Scenario 1:</a:t>
            </a:r>
            <a:br>
              <a:rPr lang="en-US" dirty="0"/>
            </a:br>
            <a:br>
              <a:rPr lang="en-US" dirty="0"/>
            </a:br>
            <a:r>
              <a:rPr lang="en-US" sz="2000" b="0" i="1" dirty="0">
                <a:effectLst/>
                <a:latin typeface="+mn-lt"/>
              </a:rPr>
              <a:t>It is going to be a huge Saturday and there will need to be many more cars on the road than last week. In order to get drivers to go online, we're assessing the following two bonus options in terms of cost:</a:t>
            </a:r>
            <a:br>
              <a:rPr lang="en-US" sz="2000" b="0" i="1" dirty="0">
                <a:effectLst/>
                <a:latin typeface="+mn-lt"/>
              </a:rPr>
            </a:br>
            <a:br>
              <a:rPr lang="en-US" sz="2000" b="0" i="0" dirty="0">
                <a:effectLst/>
                <a:latin typeface="+mn-lt"/>
              </a:rPr>
            </a:br>
            <a:r>
              <a:rPr lang="en-US" sz="2000" b="0" i="1" dirty="0">
                <a:solidFill>
                  <a:schemeClr val="tx1"/>
                </a:solidFill>
                <a:effectLst/>
                <a:latin typeface="+mn-lt"/>
              </a:rPr>
              <a:t>Option 1: $50 for each driver that is online at least 8 hours, accepts 90% of requests, completes 10 trips, and has a rating of 4.7 or better during the time frame;</a:t>
            </a:r>
            <a:br>
              <a:rPr lang="en-US" sz="2000" b="0" i="1" dirty="0">
                <a:solidFill>
                  <a:schemeClr val="tx1"/>
                </a:solidFill>
                <a:effectLst/>
                <a:latin typeface="+mn-lt"/>
              </a:rPr>
            </a:br>
            <a:br>
              <a:rPr lang="en-US" sz="2000" b="0" i="0" dirty="0">
                <a:solidFill>
                  <a:schemeClr val="tx1"/>
                </a:solidFill>
                <a:effectLst/>
                <a:latin typeface="+mn-lt"/>
              </a:rPr>
            </a:br>
            <a:r>
              <a:rPr lang="en-US" sz="2000" b="0" i="1" dirty="0">
                <a:solidFill>
                  <a:schemeClr val="tx1"/>
                </a:solidFill>
                <a:effectLst/>
                <a:latin typeface="+mn-lt"/>
              </a:rPr>
              <a:t>Option 2: $4/trip for all drivers who complete 12 trips, and have a 4.7 or better rating.</a:t>
            </a:r>
            <a:br>
              <a:rPr lang="en-US" sz="2000" b="0" i="0" dirty="0">
                <a:solidFill>
                  <a:srgbClr val="374151"/>
                </a:solidFill>
                <a:effectLst/>
                <a:latin typeface="__Roboto_372368"/>
              </a:rPr>
            </a:br>
            <a:endParaRPr lang="en-US" dirty="0"/>
          </a:p>
        </p:txBody>
      </p:sp>
      <p:graphicFrame>
        <p:nvGraphicFramePr>
          <p:cNvPr id="11" name="Content Placeholder 10" descr="Lined list SmartArt graphic">
            <a:extLst>
              <a:ext uri="{FF2B5EF4-FFF2-40B4-BE49-F238E27FC236}">
                <a16:creationId xmlns:a16="http://schemas.microsoft.com/office/drawing/2014/main" id="{C619B1BA-71C2-42B2-CE82-5EBA957CEB36}"/>
              </a:ext>
            </a:extLst>
          </p:cNvPr>
          <p:cNvGraphicFramePr>
            <a:graphicFrameLocks noGrp="1"/>
          </p:cNvGraphicFramePr>
          <p:nvPr>
            <p:ph sz="half" idx="2"/>
            <p:extLst>
              <p:ext uri="{D42A27DB-BD31-4B8C-83A1-F6EECF244321}">
                <p14:modId xmlns:p14="http://schemas.microsoft.com/office/powerpoint/2010/main" val="1845422638"/>
              </p:ext>
            </p:extLst>
          </p:nvPr>
        </p:nvGraphicFramePr>
        <p:xfrm>
          <a:off x="6510338" y="850900"/>
          <a:ext cx="4843462" cy="5403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7241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6A2E989E-1C9F-CA8A-8204-FD6CBF53DB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89E3B5-FD35-AB36-704F-6860B91878AE}"/>
              </a:ext>
            </a:extLst>
          </p:cNvPr>
          <p:cNvSpPr>
            <a:spLocks noGrp="1"/>
          </p:cNvSpPr>
          <p:nvPr>
            <p:ph type="title"/>
          </p:nvPr>
        </p:nvSpPr>
        <p:spPr>
          <a:xfrm>
            <a:off x="838200" y="853333"/>
            <a:ext cx="5007429" cy="5188238"/>
          </a:xfrm>
          <a:noFill/>
        </p:spPr>
        <p:txBody>
          <a:bodyPr>
            <a:noAutofit/>
          </a:bodyPr>
          <a:lstStyle/>
          <a:p>
            <a:pPr algn="l"/>
            <a:r>
              <a:rPr lang="en-US" dirty="0"/>
              <a:t>Scenario 2:</a:t>
            </a:r>
            <a:br>
              <a:rPr lang="en-US" dirty="0"/>
            </a:br>
            <a:r>
              <a:rPr lang="en-US" sz="2000" b="0" i="1" dirty="0">
                <a:effectLst/>
                <a:latin typeface="+mn-lt"/>
              </a:rPr>
              <a:t>A taxi driver currently generates $200 per day in fares (before expenses), works six days a week, takes three weeks off, and has the following expenses:</a:t>
            </a:r>
            <a:br>
              <a:rPr lang="en-US" sz="2000" b="0" i="1" dirty="0">
                <a:effectLst/>
                <a:latin typeface="+mn-lt"/>
              </a:rPr>
            </a:br>
            <a:br>
              <a:rPr lang="en-US" sz="2000" b="0" i="0" dirty="0">
                <a:solidFill>
                  <a:schemeClr val="tx1"/>
                </a:solidFill>
                <a:effectLst/>
                <a:latin typeface="+mn-lt"/>
              </a:rPr>
            </a:br>
            <a:r>
              <a:rPr lang="en-US" sz="2000" b="0" i="1" dirty="0">
                <a:solidFill>
                  <a:schemeClr val="tx1"/>
                </a:solidFill>
                <a:effectLst/>
                <a:latin typeface="+mn-lt"/>
              </a:rPr>
              <a:t>Gas - $200 per week</a:t>
            </a:r>
            <a:br>
              <a:rPr lang="en-US" sz="2000" b="0" i="0" dirty="0">
                <a:solidFill>
                  <a:schemeClr val="tx1"/>
                </a:solidFill>
                <a:effectLst/>
                <a:latin typeface="+mn-lt"/>
              </a:rPr>
            </a:br>
            <a:r>
              <a:rPr lang="en-US" sz="2000" b="0" i="1" dirty="0">
                <a:solidFill>
                  <a:schemeClr val="tx1"/>
                </a:solidFill>
                <a:effectLst/>
                <a:latin typeface="+mn-lt"/>
              </a:rPr>
              <a:t>Insurance - $400 per month</a:t>
            </a:r>
            <a:br>
              <a:rPr lang="en-US" sz="2000" b="0" i="0" dirty="0">
                <a:solidFill>
                  <a:schemeClr val="tx1"/>
                </a:solidFill>
                <a:effectLst/>
                <a:latin typeface="+mn-lt"/>
              </a:rPr>
            </a:br>
            <a:r>
              <a:rPr lang="en-US" sz="2000" b="0" i="1" dirty="0">
                <a:solidFill>
                  <a:schemeClr val="tx1"/>
                </a:solidFill>
                <a:effectLst/>
                <a:latin typeface="+mn-lt"/>
              </a:rPr>
              <a:t>Vehicle rent (by the week) - $500</a:t>
            </a:r>
            <a:br>
              <a:rPr lang="en-US" sz="2000" b="0" i="1" dirty="0">
                <a:solidFill>
                  <a:srgbClr val="374151"/>
                </a:solidFill>
                <a:effectLst/>
                <a:latin typeface="+mn-lt"/>
              </a:rPr>
            </a:br>
            <a:br>
              <a:rPr lang="en-US" sz="2000" b="0" i="0" dirty="0">
                <a:solidFill>
                  <a:srgbClr val="374151"/>
                </a:solidFill>
                <a:effectLst/>
                <a:latin typeface="+mn-lt"/>
              </a:rPr>
            </a:br>
            <a:r>
              <a:rPr lang="en-US" sz="2000" b="0" i="1" dirty="0">
                <a:effectLst/>
                <a:latin typeface="+mn-lt"/>
              </a:rPr>
              <a:t>The driver doesn't pay gas and rent expenses on off weeks.</a:t>
            </a:r>
            <a:br>
              <a:rPr lang="en-US" sz="2000" b="0" i="0" dirty="0">
                <a:effectLst/>
                <a:latin typeface="+mn-lt"/>
              </a:rPr>
            </a:br>
            <a:r>
              <a:rPr lang="en-US" sz="2000" b="0" i="1" dirty="0">
                <a:effectLst/>
                <a:latin typeface="+mn-lt"/>
              </a:rPr>
              <a:t>Now, let's assume that the same driver would buy a Town Car and partner with Uber. If he does, his gas expenses would go up by 5%, his insurance expense would decrease by 20%, and he would no longer be renting a vehicle. However, he would need to buy a car. The driver would still take three weeks off per year.</a:t>
            </a:r>
            <a:br>
              <a:rPr lang="en-US" sz="2000" b="0" i="0" dirty="0">
                <a:effectLst/>
                <a:latin typeface="+mn-lt"/>
              </a:rPr>
            </a:br>
            <a:endParaRPr lang="en-US" sz="2000" dirty="0">
              <a:latin typeface="+mn-lt"/>
            </a:endParaRPr>
          </a:p>
        </p:txBody>
      </p:sp>
      <p:graphicFrame>
        <p:nvGraphicFramePr>
          <p:cNvPr id="11" name="Content Placeholder 10" descr="Lined list SmartArt graphic">
            <a:extLst>
              <a:ext uri="{FF2B5EF4-FFF2-40B4-BE49-F238E27FC236}">
                <a16:creationId xmlns:a16="http://schemas.microsoft.com/office/drawing/2014/main" id="{5C35EDA9-08E5-4F1B-7173-9D7254466B35}"/>
              </a:ext>
            </a:extLst>
          </p:cNvPr>
          <p:cNvGraphicFramePr>
            <a:graphicFrameLocks noGrp="1"/>
          </p:cNvGraphicFramePr>
          <p:nvPr>
            <p:ph sz="half" idx="2"/>
            <p:extLst>
              <p:ext uri="{D42A27DB-BD31-4B8C-83A1-F6EECF244321}">
                <p14:modId xmlns:p14="http://schemas.microsoft.com/office/powerpoint/2010/main" val="2885864150"/>
              </p:ext>
            </p:extLst>
          </p:nvPr>
        </p:nvGraphicFramePr>
        <p:xfrm>
          <a:off x="6510338" y="850900"/>
          <a:ext cx="4843462" cy="5403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9996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FF3B4AEC-36A9-C706-CFCE-37035C6F77DF}"/>
              </a:ext>
            </a:extLst>
          </p:cNvPr>
          <p:cNvSpPr>
            <a:spLocks noGrp="1"/>
          </p:cNvSpPr>
          <p:nvPr>
            <p:ph type="title"/>
          </p:nvPr>
        </p:nvSpPr>
        <p:spPr>
          <a:xfrm>
            <a:off x="838200" y="853333"/>
            <a:ext cx="4844143" cy="2792412"/>
          </a:xfrm>
        </p:spPr>
        <p:txBody>
          <a:bodyPr anchor="t">
            <a:normAutofit/>
          </a:bodyPr>
          <a:lstStyle/>
          <a:p>
            <a:r>
              <a:rPr lang="en-US" dirty="0"/>
              <a:t>Data Description</a:t>
            </a:r>
          </a:p>
        </p:txBody>
      </p:sp>
      <p:sp>
        <p:nvSpPr>
          <p:cNvPr id="6" name="Content Placeholder 5">
            <a:extLst>
              <a:ext uri="{FF2B5EF4-FFF2-40B4-BE49-F238E27FC236}">
                <a16:creationId xmlns:a16="http://schemas.microsoft.com/office/drawing/2014/main" id="{7209EC3C-3C23-D761-9081-14FB2D261AA8}"/>
              </a:ext>
            </a:extLst>
          </p:cNvPr>
          <p:cNvSpPr>
            <a:spLocks noGrp="1"/>
          </p:cNvSpPr>
          <p:nvPr>
            <p:ph sz="half" idx="2"/>
          </p:nvPr>
        </p:nvSpPr>
        <p:spPr>
          <a:xfrm>
            <a:off x="838200" y="2971800"/>
            <a:ext cx="4898571" cy="3030199"/>
          </a:xfrm>
        </p:spPr>
        <p:txBody>
          <a:bodyPr>
            <a:normAutofit/>
          </a:bodyPr>
          <a:lstStyle/>
          <a:p>
            <a:pPr>
              <a:lnSpc>
                <a:spcPct val="90000"/>
              </a:lnSpc>
            </a:pPr>
            <a:r>
              <a:rPr lang="en-US" dirty="0">
                <a:solidFill>
                  <a:schemeClr val="tx1">
                    <a:lumMod val="75000"/>
                    <a:lumOff val="25000"/>
                  </a:schemeClr>
                </a:solidFill>
              </a:rPr>
              <a:t>Dataset is only used to answer Q1-Q4.</a:t>
            </a:r>
          </a:p>
          <a:p>
            <a:pPr>
              <a:lnSpc>
                <a:spcPct val="90000"/>
              </a:lnSpc>
            </a:pPr>
            <a:endParaRPr lang="en-US" dirty="0">
              <a:solidFill>
                <a:schemeClr val="tx1">
                  <a:lumMod val="75000"/>
                  <a:lumOff val="25000"/>
                </a:schemeClr>
              </a:solidFill>
            </a:endParaRPr>
          </a:p>
          <a:p>
            <a:pPr>
              <a:lnSpc>
                <a:spcPct val="90000"/>
              </a:lnSpc>
            </a:pPr>
            <a:r>
              <a:rPr lang="en-US" dirty="0">
                <a:solidFill>
                  <a:schemeClr val="tx1">
                    <a:lumMod val="75000"/>
                    <a:lumOff val="25000"/>
                  </a:schemeClr>
                </a:solidFill>
              </a:rPr>
              <a:t>The dataset is given in the file dataset_2.csv. The data come from rides on a busy Saturday and are aggregated on a driver level. The dataset provides information on the total number of completed trips, the driver's acceptance rate, the total number of hours on duty, and the average rating.</a:t>
            </a:r>
          </a:p>
        </p:txBody>
      </p:sp>
      <p:pic>
        <p:nvPicPr>
          <p:cNvPr id="17" name="Picture Placeholder 16" descr="A close-up of a logo&#10;&#10;Description automatically generated">
            <a:extLst>
              <a:ext uri="{FF2B5EF4-FFF2-40B4-BE49-F238E27FC236}">
                <a16:creationId xmlns:a16="http://schemas.microsoft.com/office/drawing/2014/main" id="{D6C44C7D-1366-7A77-28D2-CAB130F38D6C}"/>
              </a:ext>
            </a:extLst>
          </p:cNvPr>
          <p:cNvPicPr>
            <a:picLocks noGrp="1" noChangeAspect="1"/>
          </p:cNvPicPr>
          <p:nvPr>
            <p:ph sz="half" idx="13"/>
          </p:nvPr>
        </p:nvPicPr>
        <p:blipFill>
          <a:blip r:embed="rId2"/>
          <a:stretch/>
        </p:blipFill>
        <p:spPr>
          <a:xfrm>
            <a:off x="6507780" y="2061788"/>
            <a:ext cx="4898571" cy="2755446"/>
          </a:xfrm>
          <a:noFill/>
        </p:spPr>
      </p:pic>
    </p:spTree>
    <p:extLst>
      <p:ext uri="{BB962C8B-B14F-4D97-AF65-F5344CB8AC3E}">
        <p14:creationId xmlns:p14="http://schemas.microsoft.com/office/powerpoint/2010/main" val="1326770643"/>
      </p:ext>
    </p:extLst>
  </p:cSld>
  <p:clrMapOvr>
    <a:masterClrMapping/>
  </p:clrMapOvr>
</p:sld>
</file>

<file path=ppt/theme/theme1.xml><?xml version="1.0" encoding="utf-8"?>
<a:theme xmlns:a="http://schemas.openxmlformats.org/drawingml/2006/main" name="Custom">
  <a:themeElements>
    <a:clrScheme name="Custom 269">
      <a:dk1>
        <a:sysClr val="windowText" lastClr="000000"/>
      </a:dk1>
      <a:lt1>
        <a:sysClr val="window" lastClr="FFFFFF"/>
      </a:lt1>
      <a:dk2>
        <a:srgbClr val="775F55"/>
      </a:dk2>
      <a:lt2>
        <a:srgbClr val="EBDDC3"/>
      </a:lt2>
      <a:accent1>
        <a:srgbClr val="E69F9A"/>
      </a:accent1>
      <a:accent2>
        <a:srgbClr val="C38C44"/>
      </a:accent2>
      <a:accent3>
        <a:srgbClr val="B32752"/>
      </a:accent3>
      <a:accent4>
        <a:srgbClr val="F5BF77"/>
      </a:accent4>
      <a:accent5>
        <a:srgbClr val="BDBB78"/>
      </a:accent5>
      <a:accent6>
        <a:srgbClr val="9FCDC6"/>
      </a:accent6>
      <a:hlink>
        <a:srgbClr val="F7B615"/>
      </a:hlink>
      <a:folHlink>
        <a:srgbClr val="704404"/>
      </a:folHlink>
    </a:clrScheme>
    <a:fontScheme name="Custom 190">
      <a:majorFont>
        <a:latin typeface="DM Serif Display"/>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TM88997677_win32_LW_V2" id="{A337E98B-B78A-4478-A7B4-5BC118FBE473}" vid="{BFD76E1B-16BC-4706-8DD0-46BF66D357C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26A71AF-4CF2-4B95-BFB6-5C27500258C6}">
  <ds:schemaRefs>
    <ds:schemaRef ds:uri="http://schemas.openxmlformats.org/package/2006/metadata/core-properties"/>
    <ds:schemaRef ds:uri="http://schemas.microsoft.com/office/infopath/2007/PartnerControls"/>
    <ds:schemaRef ds:uri="http://schemas.microsoft.com/office/2006/metadata/properties"/>
    <ds:schemaRef ds:uri="http://www.w3.org/XML/1998/namespace"/>
    <ds:schemaRef ds:uri="http://purl.org/dc/elements/1.1/"/>
    <ds:schemaRef ds:uri="http://schemas.microsoft.com/office/2006/documentManagement/types"/>
    <ds:schemaRef ds:uri="230e9df3-be65-4c73-a93b-d1236ebd677e"/>
    <ds:schemaRef ds:uri="71af3243-3dd4-4a8d-8c0d-dd76da1f02a5"/>
    <ds:schemaRef ds:uri="16c05727-aa75-4e4a-9b5f-8a80a1165891"/>
    <ds:schemaRef ds:uri="http://schemas.microsoft.com/sharepoint/v3"/>
    <ds:schemaRef ds:uri="http://purl.org/dc/dcmitype/"/>
    <ds:schemaRef ds:uri="http://purl.org/dc/terms/"/>
  </ds:schemaRefs>
</ds:datastoreItem>
</file>

<file path=customXml/itemProps2.xml><?xml version="1.0" encoding="utf-8"?>
<ds:datastoreItem xmlns:ds="http://schemas.openxmlformats.org/officeDocument/2006/customXml" ds:itemID="{118B1F56-8983-41A9-8E90-86247BC2C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60B100-7079-4DE7-AF7C-20BFB1D62C46}">
  <ds:schemaRefs>
    <ds:schemaRef ds:uri="http://schemas.microsoft.com/sharepoint/v3/contenttype/forms"/>
  </ds:schemaRefs>
</ds:datastoreItem>
</file>

<file path=docMetadata/LabelInfo.xml><?xml version="1.0" encoding="utf-8"?>
<clbl:labelList xmlns:clbl="http://schemas.microsoft.com/office/2020/mipLabelMetadata">
  <clbl:label id="{5fae8262-b78e-4366-8929-a5d6aac95320}" enabled="1" method="Standard" siteId="{cf36141c-ddd7-45a7-b073-111f66d0b30c}" removed="0"/>
</clbl:labelList>
</file>

<file path=docProps/app.xml><?xml version="1.0" encoding="utf-8"?>
<Properties xmlns="http://schemas.openxmlformats.org/officeDocument/2006/extended-properties" xmlns:vt="http://schemas.openxmlformats.org/officeDocument/2006/docPropsVTypes">
  <Template>Rose suite presentation</Template>
  <TotalTime>323</TotalTime>
  <Words>1397</Words>
  <Application>Microsoft Office PowerPoint</Application>
  <PresentationFormat>Widescreen</PresentationFormat>
  <Paragraphs>119</Paragraphs>
  <Slides>22</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__Roboto_372368</vt:lpstr>
      <vt:lpstr>Arial</vt:lpstr>
      <vt:lpstr>Calibri</vt:lpstr>
      <vt:lpstr>Courier New</vt:lpstr>
      <vt:lpstr>DM Serif Display</vt:lpstr>
      <vt:lpstr>Source Sans Pro</vt:lpstr>
      <vt:lpstr>Custom</vt:lpstr>
      <vt:lpstr>BI Analysis (Partner Business Modeling: Uber)</vt:lpstr>
      <vt:lpstr>Agenda</vt:lpstr>
      <vt:lpstr> Introductions</vt:lpstr>
      <vt:lpstr>Shawna Tuli</vt:lpstr>
      <vt:lpstr>UCI Team</vt:lpstr>
      <vt:lpstr>Project</vt:lpstr>
      <vt:lpstr>Scenario 1:  It is going to be a huge Saturday and there will need to be many more cars on the road than last week. In order to get drivers to go online, we're assessing the following two bonus options in terms of cost:  Option 1: $50 for each driver that is online at least 8 hours, accepts 90% of requests, completes 10 trips, and has a rating of 4.7 or better during the time frame;  Option 2: $4/trip for all drivers who complete 12 trips, and have a 4.7 or better rating. </vt:lpstr>
      <vt:lpstr>Scenario 2: A taxi driver currently generates $200 per day in fares (before expenses), works six days a week, takes three weeks off, and has the following expenses:  Gas - $200 per week Insurance - $400 per month Vehicle rent (by the week) - $500  The driver doesn't pay gas and rent expenses on off weeks. Now, let's assume that the same driver would buy a Town Car and partner with Uber. If he does, his gas expenses would go up by 5%, his insurance expense would decrease by 20%, and he would no longer be renting a vehicle. However, he would need to buy a car. The driver would still take three weeks off per year. </vt:lpstr>
      <vt:lpstr>Data Description</vt:lpstr>
      <vt:lpstr>Expectations </vt:lpstr>
      <vt:lpstr>Expectations for Mentors</vt:lpstr>
      <vt:lpstr>Expectations for Mentees</vt:lpstr>
      <vt:lpstr> Timeline</vt:lpstr>
      <vt:lpstr>Program</vt:lpstr>
      <vt:lpstr>PowerPoint Presentation</vt:lpstr>
      <vt:lpstr> Deliverables</vt:lpstr>
      <vt:lpstr>PowerPoint Presentation</vt:lpstr>
      <vt:lpstr>Solution</vt:lpstr>
      <vt:lpstr>Exploratory Data Analysis For An Uber Python Data Science Project [Part 1]</vt:lpstr>
      <vt:lpstr>Using Python Pandas To Answer Business Questions For An Uber Data Science Project [Part 2]</vt:lpstr>
      <vt:lpstr>Using Python Pandas for Building Uber's Business Models [Part 3]</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Tuli, Shawna</dc:creator>
  <cp:lastModifiedBy>Tuli, Shawna</cp:lastModifiedBy>
  <cp:revision>2</cp:revision>
  <dcterms:created xsi:type="dcterms:W3CDTF">2025-01-14T21:22:39Z</dcterms:created>
  <dcterms:modified xsi:type="dcterms:W3CDTF">2025-01-15T16:05:14Z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