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p:regular r:id="rId19"/>
      <p:bold r:id="rId20"/>
      <p:italic r:id="rId21"/>
      <p:boldItalic r:id="rId2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7.xml"/><Relationship Id="rId22" Type="http://schemas.openxmlformats.org/officeDocument/2006/relationships/font" Target="fonts/Roboto-boldItalic.fntdata"/><Relationship Id="rId10" Type="http://schemas.openxmlformats.org/officeDocument/2006/relationships/slide" Target="slides/slide6.xml"/><Relationship Id="rId21" Type="http://schemas.openxmlformats.org/officeDocument/2006/relationships/font" Target="fonts/Robo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8" name="Shape 8"/>
        <p:cNvGrpSpPr/>
        <p:nvPr/>
      </p:nvGrpSpPr>
      <p:grpSpPr>
        <a:xfrm>
          <a:off x="0" y="0"/>
          <a:ext cx="0" cy="0"/>
          <a:chOff x="0" y="0"/>
          <a:chExt cx="0" cy="0"/>
        </a:xfrm>
      </p:grpSpPr>
      <p:grpSp>
        <p:nvGrpSpPr>
          <p:cNvPr id="9" name="Shape 9"/>
          <p:cNvGrpSpPr/>
          <p:nvPr/>
        </p:nvGrpSpPr>
        <p:grpSpPr>
          <a:xfrm>
            <a:off x="6098378" y="4"/>
            <a:ext cx="3045625" cy="2030570"/>
            <a:chOff x="6098378" y="4"/>
            <a:chExt cx="3045625" cy="2030570"/>
          </a:xfrm>
        </p:grpSpPr>
        <p:sp>
          <p:nvSpPr>
            <p:cNvPr id="10" name="Shape 10"/>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sp>
          <p:nvSpPr>
            <p:cNvPr id="13" name="Shape 13"/>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14" name="Shape 14"/>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grpSp>
      <p:sp>
        <p:nvSpPr>
          <p:cNvPr id="15" name="Shape 15"/>
          <p:cNvSpPr txBox="1"/>
          <p:nvPr>
            <p:ph type="ctrTitle"/>
          </p:nvPr>
        </p:nvSpPr>
        <p:spPr>
          <a:xfrm>
            <a:off x="598100" y="1775222"/>
            <a:ext cx="8222100" cy="838799"/>
          </a:xfrm>
          <a:prstGeom prst="rect">
            <a:avLst/>
          </a:prstGeom>
        </p:spPr>
        <p:txBody>
          <a:bodyPr anchorCtr="0" anchor="b" bIns="91425" lIns="91425" rIns="91425" tIns="91425"/>
          <a:lstStyle>
            <a:lvl1pPr>
              <a:spcBef>
                <a:spcPts val="0"/>
              </a:spcBef>
              <a:buClr>
                <a:schemeClr val="lt1"/>
              </a:buClr>
              <a:buSzPct val="100000"/>
              <a:defRPr sz="4200">
                <a:solidFill>
                  <a:schemeClr val="lt1"/>
                </a:solidFill>
              </a:defRPr>
            </a:lvl1pPr>
            <a:lvl2pPr>
              <a:spcBef>
                <a:spcPts val="0"/>
              </a:spcBef>
              <a:buClr>
                <a:schemeClr val="lt1"/>
              </a:buClr>
              <a:buSzPct val="100000"/>
              <a:defRPr sz="4200">
                <a:solidFill>
                  <a:schemeClr val="lt1"/>
                </a:solidFill>
              </a:defRPr>
            </a:lvl2pPr>
            <a:lvl3pPr>
              <a:spcBef>
                <a:spcPts val="0"/>
              </a:spcBef>
              <a:buClr>
                <a:schemeClr val="lt1"/>
              </a:buClr>
              <a:buSzPct val="100000"/>
              <a:defRPr sz="4200">
                <a:solidFill>
                  <a:schemeClr val="lt1"/>
                </a:solidFill>
              </a:defRPr>
            </a:lvl3pPr>
            <a:lvl4pPr>
              <a:spcBef>
                <a:spcPts val="0"/>
              </a:spcBef>
              <a:buClr>
                <a:schemeClr val="lt1"/>
              </a:buClr>
              <a:buSzPct val="100000"/>
              <a:defRPr sz="4200">
                <a:solidFill>
                  <a:schemeClr val="lt1"/>
                </a:solidFill>
              </a:defRPr>
            </a:lvl4pPr>
            <a:lvl5pPr>
              <a:spcBef>
                <a:spcPts val="0"/>
              </a:spcBef>
              <a:buClr>
                <a:schemeClr val="lt1"/>
              </a:buClr>
              <a:buSzPct val="100000"/>
              <a:defRPr sz="4200">
                <a:solidFill>
                  <a:schemeClr val="lt1"/>
                </a:solidFill>
              </a:defRPr>
            </a:lvl5pPr>
            <a:lvl6pPr>
              <a:spcBef>
                <a:spcPts val="0"/>
              </a:spcBef>
              <a:buClr>
                <a:schemeClr val="lt1"/>
              </a:buClr>
              <a:buSzPct val="100000"/>
              <a:defRPr sz="4200">
                <a:solidFill>
                  <a:schemeClr val="lt1"/>
                </a:solidFill>
              </a:defRPr>
            </a:lvl6pPr>
            <a:lvl7pPr>
              <a:spcBef>
                <a:spcPts val="0"/>
              </a:spcBef>
              <a:buClr>
                <a:schemeClr val="lt1"/>
              </a:buClr>
              <a:buSzPct val="100000"/>
              <a:defRPr sz="4200">
                <a:solidFill>
                  <a:schemeClr val="lt1"/>
                </a:solidFill>
              </a:defRPr>
            </a:lvl7pPr>
            <a:lvl8pPr>
              <a:spcBef>
                <a:spcPts val="0"/>
              </a:spcBef>
              <a:buClr>
                <a:schemeClr val="lt1"/>
              </a:buClr>
              <a:buSzPct val="100000"/>
              <a:defRPr sz="4200">
                <a:solidFill>
                  <a:schemeClr val="lt1"/>
                </a:solidFill>
              </a:defRPr>
            </a:lvl8pPr>
            <a:lvl9pPr>
              <a:spcBef>
                <a:spcPts val="0"/>
              </a:spcBef>
              <a:buClr>
                <a:schemeClr val="lt1"/>
              </a:buClr>
              <a:buSzPct val="100000"/>
              <a:defRPr sz="4200">
                <a:solidFill>
                  <a:schemeClr val="lt1"/>
                </a:solidFill>
              </a:defRPr>
            </a:lvl9pPr>
          </a:lstStyle>
          <a:p/>
        </p:txBody>
      </p:sp>
      <p:sp>
        <p:nvSpPr>
          <p:cNvPr id="16" name="Shape 16"/>
          <p:cNvSpPr txBox="1"/>
          <p:nvPr>
            <p:ph idx="1" type="subTitle"/>
          </p:nvPr>
        </p:nvSpPr>
        <p:spPr>
          <a:xfrm>
            <a:off x="598088" y="2715912"/>
            <a:ext cx="8222100" cy="432899"/>
          </a:xfrm>
          <a:prstGeom prst="rect">
            <a:avLst/>
          </a:prstGeom>
        </p:spPr>
        <p:txBody>
          <a:bodyPr anchorCtr="0" anchor="t" bIns="91425" lIns="91425" rIns="91425" tIns="91425"/>
          <a:lstStyle>
            <a:lvl1pPr>
              <a:lnSpc>
                <a:spcPct val="100000"/>
              </a:lnSpc>
              <a:spcBef>
                <a:spcPts val="0"/>
              </a:spcBef>
              <a:spcAft>
                <a:spcPts val="0"/>
              </a:spcAft>
              <a:buClr>
                <a:schemeClr val="lt1"/>
              </a:buClr>
              <a:buSzPct val="100000"/>
              <a:buNone/>
              <a:defRPr sz="2100">
                <a:solidFill>
                  <a:schemeClr val="lt1"/>
                </a:solidFill>
              </a:defRPr>
            </a:lvl1pPr>
            <a:lvl2pPr>
              <a:lnSpc>
                <a:spcPct val="100000"/>
              </a:lnSpc>
              <a:spcBef>
                <a:spcPts val="0"/>
              </a:spcBef>
              <a:spcAft>
                <a:spcPts val="0"/>
              </a:spcAft>
              <a:buClr>
                <a:schemeClr val="lt1"/>
              </a:buClr>
              <a:buSzPct val="100000"/>
              <a:buNone/>
              <a:defRPr sz="2100">
                <a:solidFill>
                  <a:schemeClr val="lt1"/>
                </a:solidFill>
              </a:defRPr>
            </a:lvl2pPr>
            <a:lvl3pPr>
              <a:lnSpc>
                <a:spcPct val="100000"/>
              </a:lnSpc>
              <a:spcBef>
                <a:spcPts val="0"/>
              </a:spcBef>
              <a:spcAft>
                <a:spcPts val="0"/>
              </a:spcAft>
              <a:buClr>
                <a:schemeClr val="lt1"/>
              </a:buClr>
              <a:buSzPct val="100000"/>
              <a:buNone/>
              <a:defRPr sz="2100">
                <a:solidFill>
                  <a:schemeClr val="lt1"/>
                </a:solidFill>
              </a:defRPr>
            </a:lvl3pPr>
            <a:lvl4pPr>
              <a:lnSpc>
                <a:spcPct val="100000"/>
              </a:lnSpc>
              <a:spcBef>
                <a:spcPts val="0"/>
              </a:spcBef>
              <a:spcAft>
                <a:spcPts val="0"/>
              </a:spcAft>
              <a:buClr>
                <a:schemeClr val="lt1"/>
              </a:buClr>
              <a:buSzPct val="100000"/>
              <a:buNone/>
              <a:defRPr sz="2100">
                <a:solidFill>
                  <a:schemeClr val="lt1"/>
                </a:solidFill>
              </a:defRPr>
            </a:lvl4pPr>
            <a:lvl5pPr>
              <a:lnSpc>
                <a:spcPct val="100000"/>
              </a:lnSpc>
              <a:spcBef>
                <a:spcPts val="0"/>
              </a:spcBef>
              <a:spcAft>
                <a:spcPts val="0"/>
              </a:spcAft>
              <a:buClr>
                <a:schemeClr val="lt1"/>
              </a:buClr>
              <a:buSzPct val="100000"/>
              <a:buNone/>
              <a:defRPr sz="2100">
                <a:solidFill>
                  <a:schemeClr val="lt1"/>
                </a:solidFill>
              </a:defRPr>
            </a:lvl5pPr>
            <a:lvl6pPr>
              <a:lnSpc>
                <a:spcPct val="100000"/>
              </a:lnSpc>
              <a:spcBef>
                <a:spcPts val="0"/>
              </a:spcBef>
              <a:spcAft>
                <a:spcPts val="0"/>
              </a:spcAft>
              <a:buClr>
                <a:schemeClr val="lt1"/>
              </a:buClr>
              <a:buSzPct val="100000"/>
              <a:buNone/>
              <a:defRPr sz="2100">
                <a:solidFill>
                  <a:schemeClr val="lt1"/>
                </a:solidFill>
              </a:defRPr>
            </a:lvl6pPr>
            <a:lvl7pPr>
              <a:lnSpc>
                <a:spcPct val="100000"/>
              </a:lnSpc>
              <a:spcBef>
                <a:spcPts val="0"/>
              </a:spcBef>
              <a:spcAft>
                <a:spcPts val="0"/>
              </a:spcAft>
              <a:buClr>
                <a:schemeClr val="lt1"/>
              </a:buClr>
              <a:buSzPct val="100000"/>
              <a:buNone/>
              <a:defRPr sz="2100">
                <a:solidFill>
                  <a:schemeClr val="lt1"/>
                </a:solidFill>
              </a:defRPr>
            </a:lvl7pPr>
            <a:lvl8pPr>
              <a:lnSpc>
                <a:spcPct val="100000"/>
              </a:lnSpc>
              <a:spcBef>
                <a:spcPts val="0"/>
              </a:spcBef>
              <a:spcAft>
                <a:spcPts val="0"/>
              </a:spcAft>
              <a:buClr>
                <a:schemeClr val="lt1"/>
              </a:buClr>
              <a:buSzPct val="100000"/>
              <a:buNone/>
              <a:defRPr sz="2100">
                <a:solidFill>
                  <a:schemeClr val="lt1"/>
                </a:solidFill>
              </a:defRPr>
            </a:lvl8pPr>
            <a:lvl9pPr>
              <a:lnSpc>
                <a:spcPct val="100000"/>
              </a:lnSpc>
              <a:spcBef>
                <a:spcPts val="0"/>
              </a:spcBef>
              <a:spcAft>
                <a:spcPts val="0"/>
              </a:spcAft>
              <a:buClr>
                <a:schemeClr val="lt1"/>
              </a:buClr>
              <a:buSzPct val="100000"/>
              <a:buNone/>
              <a:defRPr sz="2100">
                <a:solidFill>
                  <a:schemeClr val="lt1"/>
                </a:solidFill>
              </a:defRPr>
            </a:lvl9pPr>
          </a:lstStyle>
          <a:p/>
        </p:txBody>
      </p:sp>
      <p:sp>
        <p:nvSpPr>
          <p:cNvPr id="17" name="Shape 1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dk1"/>
        </a:solidFill>
      </p:bgPr>
    </p:bg>
    <p:spTree>
      <p:nvGrpSpPr>
        <p:cNvPr id="68" name="Shape 68"/>
        <p:cNvGrpSpPr/>
        <p:nvPr/>
      </p:nvGrpSpPr>
      <p:grpSpPr>
        <a:xfrm>
          <a:off x="0" y="0"/>
          <a:ext cx="0" cy="0"/>
          <a:chOff x="0" y="0"/>
          <a:chExt cx="0" cy="0"/>
        </a:xfrm>
      </p:grpSpPr>
      <p:grpSp>
        <p:nvGrpSpPr>
          <p:cNvPr id="69" name="Shape 69"/>
          <p:cNvGrpSpPr/>
          <p:nvPr/>
        </p:nvGrpSpPr>
        <p:grpSpPr>
          <a:xfrm>
            <a:off x="6098378" y="4"/>
            <a:ext cx="3045625" cy="2030570"/>
            <a:chOff x="6098378" y="4"/>
            <a:chExt cx="3045625" cy="2030570"/>
          </a:xfrm>
        </p:grpSpPr>
        <p:sp>
          <p:nvSpPr>
            <p:cNvPr id="70" name="Shape 70"/>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71" name="Shape 71"/>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72" name="Shape 72"/>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sp>
          <p:nvSpPr>
            <p:cNvPr id="73" name="Shape 73"/>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74" name="Shape 74"/>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grpSp>
      <p:sp>
        <p:nvSpPr>
          <p:cNvPr id="75" name="Shape 75"/>
          <p:cNvSpPr txBox="1"/>
          <p:nvPr>
            <p:ph type="title"/>
          </p:nvPr>
        </p:nvSpPr>
        <p:spPr>
          <a:xfrm>
            <a:off x="311700" y="1256050"/>
            <a:ext cx="8520599" cy="2030700"/>
          </a:xfrm>
          <a:prstGeom prst="rect">
            <a:avLst/>
          </a:prstGeom>
        </p:spPr>
        <p:txBody>
          <a:bodyPr anchorCtr="0" anchor="b" bIns="91425" lIns="91425" rIns="91425" tIns="91425"/>
          <a:lstStyle>
            <a:lvl1pPr algn="ctr">
              <a:spcBef>
                <a:spcPts val="0"/>
              </a:spcBef>
              <a:buClr>
                <a:schemeClr val="lt1"/>
              </a:buClr>
              <a:buSzPct val="100000"/>
              <a:defRPr sz="12000">
                <a:solidFill>
                  <a:schemeClr val="lt1"/>
                </a:solidFill>
              </a:defRPr>
            </a:lvl1pPr>
            <a:lvl2pPr algn="ctr">
              <a:spcBef>
                <a:spcPts val="0"/>
              </a:spcBef>
              <a:buClr>
                <a:schemeClr val="lt1"/>
              </a:buClr>
              <a:buSzPct val="100000"/>
              <a:defRPr sz="12000">
                <a:solidFill>
                  <a:schemeClr val="lt1"/>
                </a:solidFill>
              </a:defRPr>
            </a:lvl2pPr>
            <a:lvl3pPr algn="ctr">
              <a:spcBef>
                <a:spcPts val="0"/>
              </a:spcBef>
              <a:buClr>
                <a:schemeClr val="lt1"/>
              </a:buClr>
              <a:buSzPct val="100000"/>
              <a:defRPr sz="12000">
                <a:solidFill>
                  <a:schemeClr val="lt1"/>
                </a:solidFill>
              </a:defRPr>
            </a:lvl3pPr>
            <a:lvl4pPr algn="ctr">
              <a:spcBef>
                <a:spcPts val="0"/>
              </a:spcBef>
              <a:buClr>
                <a:schemeClr val="lt1"/>
              </a:buClr>
              <a:buSzPct val="100000"/>
              <a:defRPr sz="12000">
                <a:solidFill>
                  <a:schemeClr val="lt1"/>
                </a:solidFill>
              </a:defRPr>
            </a:lvl4pPr>
            <a:lvl5pPr algn="ctr">
              <a:spcBef>
                <a:spcPts val="0"/>
              </a:spcBef>
              <a:buClr>
                <a:schemeClr val="lt1"/>
              </a:buClr>
              <a:buSzPct val="100000"/>
              <a:defRPr sz="12000">
                <a:solidFill>
                  <a:schemeClr val="lt1"/>
                </a:solidFill>
              </a:defRPr>
            </a:lvl5pPr>
            <a:lvl6pPr algn="ctr">
              <a:spcBef>
                <a:spcPts val="0"/>
              </a:spcBef>
              <a:buClr>
                <a:schemeClr val="lt1"/>
              </a:buClr>
              <a:buSzPct val="100000"/>
              <a:defRPr sz="12000">
                <a:solidFill>
                  <a:schemeClr val="lt1"/>
                </a:solidFill>
              </a:defRPr>
            </a:lvl6pPr>
            <a:lvl7pPr algn="ctr">
              <a:spcBef>
                <a:spcPts val="0"/>
              </a:spcBef>
              <a:buClr>
                <a:schemeClr val="lt1"/>
              </a:buClr>
              <a:buSzPct val="100000"/>
              <a:defRPr sz="12000">
                <a:solidFill>
                  <a:schemeClr val="lt1"/>
                </a:solidFill>
              </a:defRPr>
            </a:lvl7pPr>
            <a:lvl8pPr algn="ctr">
              <a:spcBef>
                <a:spcPts val="0"/>
              </a:spcBef>
              <a:buClr>
                <a:schemeClr val="lt1"/>
              </a:buClr>
              <a:buSzPct val="100000"/>
              <a:defRPr sz="12000">
                <a:solidFill>
                  <a:schemeClr val="lt1"/>
                </a:solidFill>
              </a:defRPr>
            </a:lvl8pPr>
            <a:lvl9pPr algn="ctr">
              <a:spcBef>
                <a:spcPts val="0"/>
              </a:spcBef>
              <a:buClr>
                <a:schemeClr val="lt1"/>
              </a:buClr>
              <a:buSzPct val="100000"/>
              <a:defRPr sz="12000">
                <a:solidFill>
                  <a:schemeClr val="lt1"/>
                </a:solidFill>
              </a:defRPr>
            </a:lvl9pPr>
          </a:lstStyle>
          <a:p/>
        </p:txBody>
      </p:sp>
      <p:sp>
        <p:nvSpPr>
          <p:cNvPr id="76" name="Shape 76"/>
          <p:cNvSpPr txBox="1"/>
          <p:nvPr>
            <p:ph idx="1" type="body"/>
          </p:nvPr>
        </p:nvSpPr>
        <p:spPr>
          <a:xfrm>
            <a:off x="311700" y="3369225"/>
            <a:ext cx="8520599" cy="1281900"/>
          </a:xfrm>
          <a:prstGeom prst="rect">
            <a:avLst/>
          </a:prstGeom>
        </p:spPr>
        <p:txBody>
          <a:bodyPr anchorCtr="0" anchor="t" bIns="91425" lIns="91425" rIns="91425" tIns="91425"/>
          <a:lstStyle>
            <a:lvl1pPr algn="ctr">
              <a:spcBef>
                <a:spcPts val="0"/>
              </a:spcBef>
              <a:buClr>
                <a:schemeClr val="lt1"/>
              </a:buClr>
              <a:defRPr>
                <a:solidFill>
                  <a:schemeClr val="lt1"/>
                </a:solidFill>
              </a:defRPr>
            </a:lvl1pPr>
            <a:lvl2pPr algn="ctr">
              <a:spcBef>
                <a:spcPts val="0"/>
              </a:spcBef>
              <a:buClr>
                <a:schemeClr val="lt1"/>
              </a:buClr>
              <a:defRPr>
                <a:solidFill>
                  <a:schemeClr val="lt1"/>
                </a:solidFill>
              </a:defRPr>
            </a:lvl2pPr>
            <a:lvl3pPr algn="ctr">
              <a:spcBef>
                <a:spcPts val="0"/>
              </a:spcBef>
              <a:buClr>
                <a:schemeClr val="lt1"/>
              </a:buClr>
              <a:defRPr>
                <a:solidFill>
                  <a:schemeClr val="lt1"/>
                </a:solidFill>
              </a:defRPr>
            </a:lvl3pPr>
            <a:lvl4pPr algn="ctr">
              <a:spcBef>
                <a:spcPts val="0"/>
              </a:spcBef>
              <a:buClr>
                <a:schemeClr val="lt1"/>
              </a:buClr>
              <a:defRPr>
                <a:solidFill>
                  <a:schemeClr val="lt1"/>
                </a:solidFill>
              </a:defRPr>
            </a:lvl4pPr>
            <a:lvl5pPr algn="ctr">
              <a:spcBef>
                <a:spcPts val="0"/>
              </a:spcBef>
              <a:buClr>
                <a:schemeClr val="lt1"/>
              </a:buClr>
              <a:defRPr>
                <a:solidFill>
                  <a:schemeClr val="lt1"/>
                </a:solidFill>
              </a:defRPr>
            </a:lvl5pPr>
            <a:lvl6pPr algn="ctr">
              <a:spcBef>
                <a:spcPts val="0"/>
              </a:spcBef>
              <a:buClr>
                <a:schemeClr val="lt1"/>
              </a:buClr>
              <a:defRPr>
                <a:solidFill>
                  <a:schemeClr val="lt1"/>
                </a:solidFill>
              </a:defRPr>
            </a:lvl6pPr>
            <a:lvl7pPr algn="ctr">
              <a:spcBef>
                <a:spcPts val="0"/>
              </a:spcBef>
              <a:buClr>
                <a:schemeClr val="lt1"/>
              </a:buClr>
              <a:defRPr>
                <a:solidFill>
                  <a:schemeClr val="lt1"/>
                </a:solidFill>
              </a:defRPr>
            </a:lvl7pPr>
            <a:lvl8pPr algn="ctr">
              <a:spcBef>
                <a:spcPts val="0"/>
              </a:spcBef>
              <a:buClr>
                <a:schemeClr val="lt1"/>
              </a:buClr>
              <a:defRPr>
                <a:solidFill>
                  <a:schemeClr val="lt1"/>
                </a:solidFill>
              </a:defRPr>
            </a:lvl8pPr>
            <a:lvl9pPr algn="ctr">
              <a:spcBef>
                <a:spcPts val="0"/>
              </a:spcBef>
              <a:buClr>
                <a:schemeClr val="lt1"/>
              </a:buClr>
              <a:defRPr>
                <a:solidFill>
                  <a:schemeClr val="lt1"/>
                </a:solidFill>
              </a:defRPr>
            </a:lvl9pPr>
          </a:lstStyle>
          <a:p/>
        </p:txBody>
      </p:sp>
      <p:sp>
        <p:nvSpPr>
          <p:cNvPr id="77" name="Shape 7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78" name="Shape 78"/>
        <p:cNvGrpSpPr/>
        <p:nvPr/>
      </p:nvGrpSpPr>
      <p:grpSpPr>
        <a:xfrm>
          <a:off x="0" y="0"/>
          <a:ext cx="0" cy="0"/>
          <a:chOff x="0" y="0"/>
          <a:chExt cx="0" cy="0"/>
        </a:xfrm>
      </p:grpSpPr>
      <p:sp>
        <p:nvSpPr>
          <p:cNvPr id="79" name="Shape 79"/>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bg>
      <p:bgPr>
        <a:solidFill>
          <a:schemeClr val="dk1"/>
        </a:solidFill>
      </p:bgPr>
    </p:bg>
    <p:spTree>
      <p:nvGrpSpPr>
        <p:cNvPr id="18" name="Shape 18"/>
        <p:cNvGrpSpPr/>
        <p:nvPr/>
      </p:nvGrpSpPr>
      <p:grpSpPr>
        <a:xfrm>
          <a:off x="0" y="0"/>
          <a:ext cx="0" cy="0"/>
          <a:chOff x="0" y="0"/>
          <a:chExt cx="0" cy="0"/>
        </a:xfrm>
      </p:grpSpPr>
      <p:grpSp>
        <p:nvGrpSpPr>
          <p:cNvPr id="19" name="Shape 19"/>
          <p:cNvGrpSpPr/>
          <p:nvPr/>
        </p:nvGrpSpPr>
        <p:grpSpPr>
          <a:xfrm>
            <a:off x="6098378" y="4"/>
            <a:ext cx="3045625" cy="2030570"/>
            <a:chOff x="6098378" y="4"/>
            <a:chExt cx="3045625" cy="2030570"/>
          </a:xfrm>
        </p:grpSpPr>
        <p:sp>
          <p:nvSpPr>
            <p:cNvPr id="20" name="Shape 20"/>
            <p:cNvSpPr/>
            <p:nvPr/>
          </p:nvSpPr>
          <p:spPr>
            <a:xfrm>
              <a:off x="8128803" y="15"/>
              <a:ext cx="1015200" cy="1015200"/>
            </a:xfrm>
            <a:prstGeom prst="rect">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21" name="Shape 21"/>
            <p:cNvSpPr/>
            <p:nvPr/>
          </p:nvSpPr>
          <p:spPr>
            <a:xfrm flipH="1">
              <a:off x="7113463" y="4"/>
              <a:ext cx="1015200" cy="1015200"/>
            </a:xfrm>
            <a:prstGeom prst="rtTriangle">
              <a:avLst/>
            </a:prstGeom>
            <a:solidFill>
              <a:schemeClr val="accent2"/>
            </a:solidFill>
            <a:ln>
              <a:noFill/>
            </a:ln>
          </p:spPr>
          <p:txBody>
            <a:bodyPr anchorCtr="0" anchor="ctr" bIns="91425" lIns="91425" rIns="91425" tIns="91425">
              <a:noAutofit/>
            </a:bodyPr>
            <a:lstStyle/>
            <a:p>
              <a:pPr>
                <a:spcBef>
                  <a:spcPts val="0"/>
                </a:spcBef>
                <a:buNone/>
              </a:pPr>
              <a:r>
                <a:t/>
              </a:r>
              <a:endParaRPr/>
            </a:p>
          </p:txBody>
        </p:sp>
        <p:sp>
          <p:nvSpPr>
            <p:cNvPr id="22" name="Shape 22"/>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sp>
          <p:nvSpPr>
            <p:cNvPr id="23" name="Shape 23"/>
            <p:cNvSpPr/>
            <p:nvPr/>
          </p:nvSpPr>
          <p:spPr>
            <a:xfrm rot="10800000">
              <a:off x="6098378" y="96"/>
              <a:ext cx="1015200" cy="1015200"/>
            </a:xfrm>
            <a:prstGeom prst="rtTriangle">
              <a:avLst/>
            </a:prstGeom>
            <a:solidFill>
              <a:schemeClr val="accent1"/>
            </a:solidFill>
            <a:ln>
              <a:noFill/>
            </a:ln>
          </p:spPr>
          <p:txBody>
            <a:bodyPr anchorCtr="0" anchor="ctr" bIns="91425" lIns="91425" rIns="91425" tIns="91425">
              <a:noAutofit/>
            </a:bodyPr>
            <a:lstStyle/>
            <a:p>
              <a:pPr>
                <a:spcBef>
                  <a:spcPts val="0"/>
                </a:spcBef>
                <a:buNone/>
              </a:pPr>
              <a:r>
                <a:t/>
              </a:r>
              <a:endParaRPr/>
            </a:p>
          </p:txBody>
        </p:sp>
        <p:sp>
          <p:nvSpPr>
            <p:cNvPr id="24" name="Shape 24"/>
            <p:cNvSpPr/>
            <p:nvPr/>
          </p:nvSpPr>
          <p:spPr>
            <a:xfrm rot="10800000">
              <a:off x="8128789" y="1015375"/>
              <a:ext cx="1015200" cy="1015200"/>
            </a:xfrm>
            <a:prstGeom prst="rtTriangle">
              <a:avLst/>
            </a:prstGeom>
            <a:solidFill>
              <a:schemeClr val="accent6"/>
            </a:solidFill>
            <a:ln>
              <a:noFill/>
            </a:ln>
          </p:spPr>
          <p:txBody>
            <a:bodyPr anchorCtr="0" anchor="ctr" bIns="91425" lIns="91425" rIns="91425" tIns="91425">
              <a:noAutofit/>
            </a:bodyPr>
            <a:lstStyle/>
            <a:p>
              <a:pPr>
                <a:spcBef>
                  <a:spcPts val="0"/>
                </a:spcBef>
                <a:buNone/>
              </a:pPr>
              <a:r>
                <a:t/>
              </a:r>
              <a:endParaRPr/>
            </a:p>
          </p:txBody>
        </p:sp>
      </p:grpSp>
      <p:sp>
        <p:nvSpPr>
          <p:cNvPr id="25" name="Shape 25"/>
          <p:cNvSpPr txBox="1"/>
          <p:nvPr>
            <p:ph type="title"/>
          </p:nvPr>
        </p:nvSpPr>
        <p:spPr>
          <a:xfrm>
            <a:off x="598100" y="2152347"/>
            <a:ext cx="8222100" cy="838799"/>
          </a:xfrm>
          <a:prstGeom prst="rect">
            <a:avLst/>
          </a:prstGeom>
        </p:spPr>
        <p:txBody>
          <a:bodyPr anchorCtr="0" anchor="ctr" bIns="91425" lIns="91425" rIns="91425" tIns="91425"/>
          <a:lstStyle>
            <a:lvl1pPr>
              <a:spcBef>
                <a:spcPts val="0"/>
              </a:spcBef>
              <a:buClr>
                <a:schemeClr val="lt1"/>
              </a:buClr>
              <a:buSzPct val="100000"/>
              <a:defRPr sz="4200">
                <a:solidFill>
                  <a:schemeClr val="lt1"/>
                </a:solidFill>
              </a:defRPr>
            </a:lvl1pPr>
            <a:lvl2pPr>
              <a:spcBef>
                <a:spcPts val="0"/>
              </a:spcBef>
              <a:buClr>
                <a:schemeClr val="lt1"/>
              </a:buClr>
              <a:buSzPct val="100000"/>
              <a:defRPr sz="4200">
                <a:solidFill>
                  <a:schemeClr val="lt1"/>
                </a:solidFill>
              </a:defRPr>
            </a:lvl2pPr>
            <a:lvl3pPr>
              <a:spcBef>
                <a:spcPts val="0"/>
              </a:spcBef>
              <a:buClr>
                <a:schemeClr val="lt1"/>
              </a:buClr>
              <a:buSzPct val="100000"/>
              <a:defRPr sz="4200">
                <a:solidFill>
                  <a:schemeClr val="lt1"/>
                </a:solidFill>
              </a:defRPr>
            </a:lvl3pPr>
            <a:lvl4pPr>
              <a:spcBef>
                <a:spcPts val="0"/>
              </a:spcBef>
              <a:buClr>
                <a:schemeClr val="lt1"/>
              </a:buClr>
              <a:buSzPct val="100000"/>
              <a:defRPr sz="4200">
                <a:solidFill>
                  <a:schemeClr val="lt1"/>
                </a:solidFill>
              </a:defRPr>
            </a:lvl4pPr>
            <a:lvl5pPr>
              <a:spcBef>
                <a:spcPts val="0"/>
              </a:spcBef>
              <a:buClr>
                <a:schemeClr val="lt1"/>
              </a:buClr>
              <a:buSzPct val="100000"/>
              <a:defRPr sz="4200">
                <a:solidFill>
                  <a:schemeClr val="lt1"/>
                </a:solidFill>
              </a:defRPr>
            </a:lvl5pPr>
            <a:lvl6pPr>
              <a:spcBef>
                <a:spcPts val="0"/>
              </a:spcBef>
              <a:buClr>
                <a:schemeClr val="lt1"/>
              </a:buClr>
              <a:buSzPct val="100000"/>
              <a:defRPr sz="4200">
                <a:solidFill>
                  <a:schemeClr val="lt1"/>
                </a:solidFill>
              </a:defRPr>
            </a:lvl6pPr>
            <a:lvl7pPr>
              <a:spcBef>
                <a:spcPts val="0"/>
              </a:spcBef>
              <a:buClr>
                <a:schemeClr val="lt1"/>
              </a:buClr>
              <a:buSzPct val="100000"/>
              <a:defRPr sz="4200">
                <a:solidFill>
                  <a:schemeClr val="lt1"/>
                </a:solidFill>
              </a:defRPr>
            </a:lvl7pPr>
            <a:lvl8pPr>
              <a:spcBef>
                <a:spcPts val="0"/>
              </a:spcBef>
              <a:buClr>
                <a:schemeClr val="lt1"/>
              </a:buClr>
              <a:buSzPct val="100000"/>
              <a:defRPr sz="4200">
                <a:solidFill>
                  <a:schemeClr val="lt1"/>
                </a:solidFill>
              </a:defRPr>
            </a:lvl8pPr>
            <a:lvl9pPr>
              <a:spcBef>
                <a:spcPts val="0"/>
              </a:spcBef>
              <a:buClr>
                <a:schemeClr val="lt1"/>
              </a:buClr>
              <a:buSzPct val="100000"/>
              <a:defRPr sz="4200">
                <a:solidFill>
                  <a:schemeClr val="lt1"/>
                </a:solidFill>
              </a:defRPr>
            </a:lvl9pPr>
          </a:lstStyle>
          <a:p/>
        </p:txBody>
      </p:sp>
      <p:sp>
        <p:nvSpPr>
          <p:cNvPr id="26" name="Shape 26"/>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7" name="Shape 27"/>
        <p:cNvGrpSpPr/>
        <p:nvPr/>
      </p:nvGrpSpPr>
      <p:grpSpPr>
        <a:xfrm>
          <a:off x="0" y="0"/>
          <a:ext cx="0" cy="0"/>
          <a:chOff x="0" y="0"/>
          <a:chExt cx="0" cy="0"/>
        </a:xfrm>
      </p:grpSpPr>
      <p:grpSp>
        <p:nvGrpSpPr>
          <p:cNvPr id="28" name="Shape 28"/>
          <p:cNvGrpSpPr/>
          <p:nvPr/>
        </p:nvGrpSpPr>
        <p:grpSpPr>
          <a:xfrm>
            <a:off x="0" y="3903669"/>
            <a:ext cx="9144000" cy="1239924"/>
            <a:chOff x="0" y="3903669"/>
            <a:chExt cx="9144000" cy="1239924"/>
          </a:xfrm>
        </p:grpSpPr>
        <p:sp>
          <p:nvSpPr>
            <p:cNvPr id="29" name="Shape 29"/>
            <p:cNvSpPr/>
            <p:nvPr/>
          </p:nvSpPr>
          <p:spPr>
            <a:xfrm>
              <a:off x="8154895" y="3903669"/>
              <a:ext cx="989099" cy="987899"/>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30" name="Shape 30"/>
            <p:cNvSpPr/>
            <p:nvPr/>
          </p:nvSpPr>
          <p:spPr>
            <a:xfrm flipH="1">
              <a:off x="6181162" y="3903669"/>
              <a:ext cx="989099" cy="987899"/>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31" name="Shape 31"/>
            <p:cNvSpPr/>
            <p:nvPr/>
          </p:nvSpPr>
          <p:spPr>
            <a:xfrm>
              <a:off x="7170274" y="3903669"/>
              <a:ext cx="989099" cy="9878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2" name="Shape 32"/>
            <p:cNvSpPr/>
            <p:nvPr/>
          </p:nvSpPr>
          <p:spPr>
            <a:xfrm rot="10800000">
              <a:off x="8154757" y="3903682"/>
              <a:ext cx="989099" cy="987899"/>
            </a:xfrm>
            <a:prstGeom prst="rtTriangle">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33" name="Shape 33"/>
            <p:cNvSpPr/>
            <p:nvPr/>
          </p:nvSpPr>
          <p:spPr>
            <a:xfrm>
              <a:off x="0" y="4891594"/>
              <a:ext cx="9144000" cy="2519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grpSp>
      <p:sp>
        <p:nvSpPr>
          <p:cNvPr id="34" name="Shape 34"/>
          <p:cNvSpPr txBox="1"/>
          <p:nvPr>
            <p:ph type="title"/>
          </p:nvPr>
        </p:nvSpPr>
        <p:spPr>
          <a:xfrm>
            <a:off x="311700" y="410000"/>
            <a:ext cx="8520599" cy="6078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5" name="Shape 35"/>
          <p:cNvSpPr txBox="1"/>
          <p:nvPr>
            <p:ph idx="1" type="body"/>
          </p:nvPr>
        </p:nvSpPr>
        <p:spPr>
          <a:xfrm>
            <a:off x="311700" y="1229875"/>
            <a:ext cx="8520599" cy="33390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 name="Shape 36"/>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7" name="Shape 37"/>
        <p:cNvGrpSpPr/>
        <p:nvPr/>
      </p:nvGrpSpPr>
      <p:grpSpPr>
        <a:xfrm>
          <a:off x="0" y="0"/>
          <a:ext cx="0" cy="0"/>
          <a:chOff x="0" y="0"/>
          <a:chExt cx="0" cy="0"/>
        </a:xfrm>
      </p:grpSpPr>
      <p:sp>
        <p:nvSpPr>
          <p:cNvPr id="38" name="Shape 38"/>
          <p:cNvSpPr txBox="1"/>
          <p:nvPr>
            <p:ph type="title"/>
          </p:nvPr>
        </p:nvSpPr>
        <p:spPr>
          <a:xfrm>
            <a:off x="311700" y="410000"/>
            <a:ext cx="8520599" cy="6078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9" name="Shape 39"/>
          <p:cNvSpPr txBox="1"/>
          <p:nvPr>
            <p:ph idx="1" type="body"/>
          </p:nvPr>
        </p:nvSpPr>
        <p:spPr>
          <a:xfrm>
            <a:off x="311700" y="1229975"/>
            <a:ext cx="3999899" cy="3339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0" name="Shape 40"/>
          <p:cNvSpPr txBox="1"/>
          <p:nvPr>
            <p:ph idx="2" type="body"/>
          </p:nvPr>
        </p:nvSpPr>
        <p:spPr>
          <a:xfrm>
            <a:off x="4832400" y="1229975"/>
            <a:ext cx="3999899" cy="33390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1" name="Shape 41"/>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x="0" y="0"/>
          <a:ext cx="0" cy="0"/>
          <a:chOff x="0" y="0"/>
          <a:chExt cx="0" cy="0"/>
        </a:xfrm>
      </p:grpSpPr>
      <p:sp>
        <p:nvSpPr>
          <p:cNvPr id="43" name="Shape 43"/>
          <p:cNvSpPr txBox="1"/>
          <p:nvPr>
            <p:ph type="title"/>
          </p:nvPr>
        </p:nvSpPr>
        <p:spPr>
          <a:xfrm>
            <a:off x="311700" y="410000"/>
            <a:ext cx="8520599" cy="6078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44" name="Shape 44"/>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5" name="Shape 45"/>
        <p:cNvGrpSpPr/>
        <p:nvPr/>
      </p:nvGrpSpPr>
      <p:grpSpPr>
        <a:xfrm>
          <a:off x="0" y="0"/>
          <a:ext cx="0" cy="0"/>
          <a:chOff x="0" y="0"/>
          <a:chExt cx="0" cy="0"/>
        </a:xfrm>
      </p:grpSpPr>
      <p:sp>
        <p:nvSpPr>
          <p:cNvPr id="46" name="Shape 46"/>
          <p:cNvSpPr txBox="1"/>
          <p:nvPr>
            <p:ph type="title"/>
          </p:nvPr>
        </p:nvSpPr>
        <p:spPr>
          <a:xfrm>
            <a:off x="311700" y="555600"/>
            <a:ext cx="2807999" cy="7556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47" name="Shape 47"/>
          <p:cNvSpPr txBox="1"/>
          <p:nvPr>
            <p:ph idx="1" type="body"/>
          </p:nvPr>
        </p:nvSpPr>
        <p:spPr>
          <a:xfrm>
            <a:off x="311700" y="1465804"/>
            <a:ext cx="2807999" cy="3103199"/>
          </a:xfrm>
          <a:prstGeom prst="rect">
            <a:avLst/>
          </a:prstGeom>
        </p:spPr>
        <p:txBody>
          <a:bodyPr anchorCtr="0" anchor="t" bIns="91425" lIns="91425" rIns="91425" tIns="91425"/>
          <a:lstStyle>
            <a:lvl1pPr>
              <a:spcBef>
                <a:spcPts val="0"/>
              </a:spcBef>
              <a:buSzPct val="100000"/>
              <a:defRPr sz="12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48" name="Shape 48"/>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4"/>
        </a:solidFill>
      </p:bgPr>
    </p:bg>
    <p:spTree>
      <p:nvGrpSpPr>
        <p:cNvPr id="49" name="Shape 49"/>
        <p:cNvGrpSpPr/>
        <p:nvPr/>
      </p:nvGrpSpPr>
      <p:grpSpPr>
        <a:xfrm>
          <a:off x="0" y="0"/>
          <a:ext cx="0" cy="0"/>
          <a:chOff x="0" y="0"/>
          <a:chExt cx="0" cy="0"/>
        </a:xfrm>
      </p:grpSpPr>
      <p:grpSp>
        <p:nvGrpSpPr>
          <p:cNvPr id="50" name="Shape 50"/>
          <p:cNvGrpSpPr/>
          <p:nvPr/>
        </p:nvGrpSpPr>
        <p:grpSpPr>
          <a:xfrm>
            <a:off x="6098378" y="4"/>
            <a:ext cx="3045625" cy="2030570"/>
            <a:chOff x="6098378" y="4"/>
            <a:chExt cx="3045625" cy="2030570"/>
          </a:xfrm>
        </p:grpSpPr>
        <p:sp>
          <p:nvSpPr>
            <p:cNvPr id="51" name="Shape 51"/>
            <p:cNvSpPr/>
            <p:nvPr/>
          </p:nvSpPr>
          <p:spPr>
            <a:xfrm>
              <a:off x="8128803" y="15"/>
              <a:ext cx="1015200" cy="1015200"/>
            </a:xfrm>
            <a:prstGeom prst="rect">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52" name="Shape 52"/>
            <p:cNvSpPr/>
            <p:nvPr/>
          </p:nvSpPr>
          <p:spPr>
            <a:xfrm flipH="1">
              <a:off x="7113463" y="4"/>
              <a:ext cx="1015200" cy="1015200"/>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53" name="Shape 53"/>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tIns="91425">
              <a:noAutofit/>
            </a:bodyPr>
            <a:lstStyle/>
            <a:p>
              <a:pPr>
                <a:spcBef>
                  <a:spcPts val="0"/>
                </a:spcBef>
                <a:buNone/>
              </a:pPr>
              <a:r>
                <a:t/>
              </a:r>
              <a:endParaRPr/>
            </a:p>
          </p:txBody>
        </p:sp>
        <p:sp>
          <p:nvSpPr>
            <p:cNvPr id="54" name="Shape 54"/>
            <p:cNvSpPr/>
            <p:nvPr/>
          </p:nvSpPr>
          <p:spPr>
            <a:xfrm rot="10800000">
              <a:off x="6098378" y="96"/>
              <a:ext cx="1015200" cy="1015200"/>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sp>
          <p:nvSpPr>
            <p:cNvPr id="55" name="Shape 55"/>
            <p:cNvSpPr/>
            <p:nvPr/>
          </p:nvSpPr>
          <p:spPr>
            <a:xfrm rot="10800000">
              <a:off x="8128789" y="1015375"/>
              <a:ext cx="1015200" cy="1015200"/>
            </a:xfrm>
            <a:prstGeom prst="rtTriangle">
              <a:avLst/>
            </a:prstGeom>
            <a:solidFill>
              <a:schemeClr val="accent5"/>
            </a:solidFill>
            <a:ln>
              <a:noFill/>
            </a:ln>
          </p:spPr>
          <p:txBody>
            <a:bodyPr anchorCtr="0" anchor="ctr" bIns="91425" lIns="91425" rIns="91425" tIns="91425">
              <a:noAutofit/>
            </a:bodyPr>
            <a:lstStyle/>
            <a:p>
              <a:pPr>
                <a:spcBef>
                  <a:spcPts val="0"/>
                </a:spcBef>
                <a:buNone/>
              </a:pPr>
              <a:r>
                <a:t/>
              </a:r>
              <a:endParaRPr/>
            </a:p>
          </p:txBody>
        </p:sp>
      </p:grpSp>
      <p:sp>
        <p:nvSpPr>
          <p:cNvPr id="56" name="Shape 56"/>
          <p:cNvSpPr txBox="1"/>
          <p:nvPr>
            <p:ph type="title"/>
          </p:nvPr>
        </p:nvSpPr>
        <p:spPr>
          <a:xfrm>
            <a:off x="490250" y="526350"/>
            <a:ext cx="5618700" cy="4090800"/>
          </a:xfrm>
          <a:prstGeom prst="rect">
            <a:avLst/>
          </a:prstGeom>
        </p:spPr>
        <p:txBody>
          <a:bodyPr anchorCtr="0" anchor="ctr" bIns="91425" lIns="91425" rIns="91425" tIns="91425"/>
          <a:lstStyle>
            <a:lvl1pPr>
              <a:spcBef>
                <a:spcPts val="0"/>
              </a:spcBef>
              <a:buClr>
                <a:schemeClr val="lt1"/>
              </a:buClr>
              <a:buSzPct val="100000"/>
              <a:defRPr sz="4800">
                <a:solidFill>
                  <a:schemeClr val="lt1"/>
                </a:solidFill>
              </a:defRPr>
            </a:lvl1pPr>
            <a:lvl2pPr>
              <a:spcBef>
                <a:spcPts val="0"/>
              </a:spcBef>
              <a:buClr>
                <a:schemeClr val="lt1"/>
              </a:buClr>
              <a:buSzPct val="100000"/>
              <a:defRPr sz="4800">
                <a:solidFill>
                  <a:schemeClr val="lt1"/>
                </a:solidFill>
              </a:defRPr>
            </a:lvl2pPr>
            <a:lvl3pPr>
              <a:spcBef>
                <a:spcPts val="0"/>
              </a:spcBef>
              <a:buClr>
                <a:schemeClr val="lt1"/>
              </a:buClr>
              <a:buSzPct val="100000"/>
              <a:defRPr sz="4800">
                <a:solidFill>
                  <a:schemeClr val="lt1"/>
                </a:solidFill>
              </a:defRPr>
            </a:lvl3pPr>
            <a:lvl4pPr>
              <a:spcBef>
                <a:spcPts val="0"/>
              </a:spcBef>
              <a:buClr>
                <a:schemeClr val="lt1"/>
              </a:buClr>
              <a:buSzPct val="100000"/>
              <a:defRPr sz="4800">
                <a:solidFill>
                  <a:schemeClr val="lt1"/>
                </a:solidFill>
              </a:defRPr>
            </a:lvl4pPr>
            <a:lvl5pPr>
              <a:spcBef>
                <a:spcPts val="0"/>
              </a:spcBef>
              <a:buClr>
                <a:schemeClr val="lt1"/>
              </a:buClr>
              <a:buSzPct val="100000"/>
              <a:defRPr sz="4800">
                <a:solidFill>
                  <a:schemeClr val="lt1"/>
                </a:solidFill>
              </a:defRPr>
            </a:lvl5pPr>
            <a:lvl6pPr>
              <a:spcBef>
                <a:spcPts val="0"/>
              </a:spcBef>
              <a:buClr>
                <a:schemeClr val="lt1"/>
              </a:buClr>
              <a:buSzPct val="100000"/>
              <a:defRPr sz="4800">
                <a:solidFill>
                  <a:schemeClr val="lt1"/>
                </a:solidFill>
              </a:defRPr>
            </a:lvl6pPr>
            <a:lvl7pPr>
              <a:spcBef>
                <a:spcPts val="0"/>
              </a:spcBef>
              <a:buClr>
                <a:schemeClr val="lt1"/>
              </a:buClr>
              <a:buSzPct val="100000"/>
              <a:defRPr sz="4800">
                <a:solidFill>
                  <a:schemeClr val="lt1"/>
                </a:solidFill>
              </a:defRPr>
            </a:lvl7pPr>
            <a:lvl8pPr>
              <a:spcBef>
                <a:spcPts val="0"/>
              </a:spcBef>
              <a:buClr>
                <a:schemeClr val="lt1"/>
              </a:buClr>
              <a:buSzPct val="100000"/>
              <a:defRPr sz="4800">
                <a:solidFill>
                  <a:schemeClr val="lt1"/>
                </a:solidFill>
              </a:defRPr>
            </a:lvl8pPr>
            <a:lvl9pPr>
              <a:spcBef>
                <a:spcPts val="0"/>
              </a:spcBef>
              <a:buClr>
                <a:schemeClr val="lt1"/>
              </a:buClr>
              <a:buSzPct val="100000"/>
              <a:defRPr sz="4800">
                <a:solidFill>
                  <a:schemeClr val="lt1"/>
                </a:solidFill>
              </a:defRPr>
            </a:lvl9pPr>
          </a:lstStyle>
          <a:p/>
        </p:txBody>
      </p:sp>
      <p:sp>
        <p:nvSpPr>
          <p:cNvPr id="57" name="Shape 5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8" name="Shape 58"/>
        <p:cNvGrpSpPr/>
        <p:nvPr/>
      </p:nvGrpSpPr>
      <p:grpSpPr>
        <a:xfrm>
          <a:off x="0" y="0"/>
          <a:ext cx="0" cy="0"/>
          <a:chOff x="0" y="0"/>
          <a:chExt cx="0" cy="0"/>
        </a:xfrm>
      </p:grpSpPr>
      <p:sp>
        <p:nvSpPr>
          <p:cNvPr id="59" name="Shape 59"/>
          <p:cNvSpPr/>
          <p:nvPr/>
        </p:nvSpPr>
        <p:spPr>
          <a:xfrm>
            <a:off x="4572000" y="-175"/>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60" name="Shape 6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1" name="Shape 61"/>
          <p:cNvSpPr txBox="1"/>
          <p:nvPr>
            <p:ph type="title"/>
          </p:nvPr>
        </p:nvSpPr>
        <p:spPr>
          <a:xfrm>
            <a:off x="265500" y="1151100"/>
            <a:ext cx="4045199" cy="1564499"/>
          </a:xfrm>
          <a:prstGeom prst="rect">
            <a:avLst/>
          </a:prstGeom>
        </p:spPr>
        <p:txBody>
          <a:bodyPr anchorCtr="0" anchor="b" bIns="91425" lIns="91425" rIns="91425" tIns="91425"/>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p:txBody>
      </p:sp>
      <p:sp>
        <p:nvSpPr>
          <p:cNvPr id="62" name="Shape 62"/>
          <p:cNvSpPr txBox="1"/>
          <p:nvPr>
            <p:ph idx="1" type="subTitle"/>
          </p:nvPr>
        </p:nvSpPr>
        <p:spPr>
          <a:xfrm>
            <a:off x="265500" y="2769001"/>
            <a:ext cx="4045199" cy="1269299"/>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63" name="Shape 63"/>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64" name="Shape 64"/>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5" name="Shape 65"/>
        <p:cNvGrpSpPr/>
        <p:nvPr/>
      </p:nvGrpSpPr>
      <p:grpSpPr>
        <a:xfrm>
          <a:off x="0" y="0"/>
          <a:ext cx="0" cy="0"/>
          <a:chOff x="0" y="0"/>
          <a:chExt cx="0" cy="0"/>
        </a:xfrm>
      </p:grpSpPr>
      <p:sp>
        <p:nvSpPr>
          <p:cNvPr id="66" name="Shape 66"/>
          <p:cNvSpPr txBox="1"/>
          <p:nvPr>
            <p:ph idx="1" type="body"/>
          </p:nvPr>
        </p:nvSpPr>
        <p:spPr>
          <a:xfrm>
            <a:off x="319500" y="4230575"/>
            <a:ext cx="5998800" cy="598799"/>
          </a:xfrm>
          <a:prstGeom prst="rect">
            <a:avLst/>
          </a:prstGeom>
        </p:spPr>
        <p:txBody>
          <a:bodyPr anchorCtr="0" anchor="ctr" bIns="91425" lIns="91425" rIns="91425" tIns="91425"/>
          <a:lstStyle>
            <a:lvl1pPr>
              <a:lnSpc>
                <a:spcPct val="100000"/>
              </a:lnSpc>
              <a:spcBef>
                <a:spcPts val="0"/>
              </a:spcBef>
              <a:spcAft>
                <a:spcPts val="0"/>
              </a:spcAft>
              <a:buNone/>
              <a:defRPr/>
            </a:lvl1pPr>
          </a:lstStyle>
          <a:p/>
        </p:txBody>
      </p:sp>
      <p:sp>
        <p:nvSpPr>
          <p:cNvPr id="67" name="Shape 67"/>
          <p:cNvSpPr txBox="1"/>
          <p:nvPr>
            <p:ph idx="12" type="sldNum"/>
          </p:nvPr>
        </p:nvSpPr>
        <p:spPr>
          <a:xfrm>
            <a:off x="8460431" y="465119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10000"/>
            <a:ext cx="8520599" cy="607800"/>
          </a:xfrm>
          <a:prstGeom prst="rect">
            <a:avLst/>
          </a:prstGeom>
          <a:noFill/>
          <a:ln>
            <a:noFill/>
          </a:ln>
        </p:spPr>
        <p:txBody>
          <a:bodyPr anchorCtr="0" anchor="t" bIns="91425" lIns="91425" rIns="91425" tIns="91425"/>
          <a:lstStyle>
            <a:lvl1pPr>
              <a:spcBef>
                <a:spcPts val="0"/>
              </a:spcBef>
              <a:buClr>
                <a:schemeClr val="dk1"/>
              </a:buClr>
              <a:buSzPct val="100000"/>
              <a:buFont typeface="Roboto"/>
              <a:buNone/>
              <a:defRPr sz="3000">
                <a:solidFill>
                  <a:schemeClr val="dk1"/>
                </a:solidFill>
                <a:latin typeface="Roboto"/>
                <a:ea typeface="Roboto"/>
                <a:cs typeface="Roboto"/>
                <a:sym typeface="Roboto"/>
              </a:defRPr>
            </a:lvl1pPr>
            <a:lvl2pPr>
              <a:spcBef>
                <a:spcPts val="0"/>
              </a:spcBef>
              <a:buClr>
                <a:schemeClr val="dk1"/>
              </a:buClr>
              <a:buSzPct val="100000"/>
              <a:buFont typeface="Roboto"/>
              <a:buNone/>
              <a:defRPr sz="3000">
                <a:solidFill>
                  <a:schemeClr val="dk1"/>
                </a:solidFill>
                <a:latin typeface="Roboto"/>
                <a:ea typeface="Roboto"/>
                <a:cs typeface="Roboto"/>
                <a:sym typeface="Roboto"/>
              </a:defRPr>
            </a:lvl2pPr>
            <a:lvl3pPr>
              <a:spcBef>
                <a:spcPts val="0"/>
              </a:spcBef>
              <a:buClr>
                <a:schemeClr val="dk1"/>
              </a:buClr>
              <a:buSzPct val="100000"/>
              <a:buFont typeface="Roboto"/>
              <a:buNone/>
              <a:defRPr sz="3000">
                <a:solidFill>
                  <a:schemeClr val="dk1"/>
                </a:solidFill>
                <a:latin typeface="Roboto"/>
                <a:ea typeface="Roboto"/>
                <a:cs typeface="Roboto"/>
                <a:sym typeface="Roboto"/>
              </a:defRPr>
            </a:lvl3pPr>
            <a:lvl4pPr>
              <a:spcBef>
                <a:spcPts val="0"/>
              </a:spcBef>
              <a:buClr>
                <a:schemeClr val="dk1"/>
              </a:buClr>
              <a:buSzPct val="100000"/>
              <a:buFont typeface="Roboto"/>
              <a:buNone/>
              <a:defRPr sz="3000">
                <a:solidFill>
                  <a:schemeClr val="dk1"/>
                </a:solidFill>
                <a:latin typeface="Roboto"/>
                <a:ea typeface="Roboto"/>
                <a:cs typeface="Roboto"/>
                <a:sym typeface="Roboto"/>
              </a:defRPr>
            </a:lvl4pPr>
            <a:lvl5pPr>
              <a:spcBef>
                <a:spcPts val="0"/>
              </a:spcBef>
              <a:buClr>
                <a:schemeClr val="dk1"/>
              </a:buClr>
              <a:buSzPct val="100000"/>
              <a:buFont typeface="Roboto"/>
              <a:buNone/>
              <a:defRPr sz="3000">
                <a:solidFill>
                  <a:schemeClr val="dk1"/>
                </a:solidFill>
                <a:latin typeface="Roboto"/>
                <a:ea typeface="Roboto"/>
                <a:cs typeface="Roboto"/>
                <a:sym typeface="Roboto"/>
              </a:defRPr>
            </a:lvl5pPr>
            <a:lvl6pPr>
              <a:spcBef>
                <a:spcPts val="0"/>
              </a:spcBef>
              <a:buClr>
                <a:schemeClr val="dk1"/>
              </a:buClr>
              <a:buSzPct val="100000"/>
              <a:buFont typeface="Roboto"/>
              <a:buNone/>
              <a:defRPr sz="3000">
                <a:solidFill>
                  <a:schemeClr val="dk1"/>
                </a:solidFill>
                <a:latin typeface="Roboto"/>
                <a:ea typeface="Roboto"/>
                <a:cs typeface="Roboto"/>
                <a:sym typeface="Roboto"/>
              </a:defRPr>
            </a:lvl6pPr>
            <a:lvl7pPr>
              <a:spcBef>
                <a:spcPts val="0"/>
              </a:spcBef>
              <a:buClr>
                <a:schemeClr val="dk1"/>
              </a:buClr>
              <a:buSzPct val="100000"/>
              <a:buFont typeface="Roboto"/>
              <a:buNone/>
              <a:defRPr sz="3000">
                <a:solidFill>
                  <a:schemeClr val="dk1"/>
                </a:solidFill>
                <a:latin typeface="Roboto"/>
                <a:ea typeface="Roboto"/>
                <a:cs typeface="Roboto"/>
                <a:sym typeface="Roboto"/>
              </a:defRPr>
            </a:lvl7pPr>
            <a:lvl8pPr>
              <a:spcBef>
                <a:spcPts val="0"/>
              </a:spcBef>
              <a:buClr>
                <a:schemeClr val="dk1"/>
              </a:buClr>
              <a:buSzPct val="100000"/>
              <a:buFont typeface="Roboto"/>
              <a:buNone/>
              <a:defRPr sz="3000">
                <a:solidFill>
                  <a:schemeClr val="dk1"/>
                </a:solidFill>
                <a:latin typeface="Roboto"/>
                <a:ea typeface="Roboto"/>
                <a:cs typeface="Roboto"/>
                <a:sym typeface="Roboto"/>
              </a:defRPr>
            </a:lvl8pPr>
            <a:lvl9pPr>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6" name="Shape 6"/>
          <p:cNvSpPr txBox="1"/>
          <p:nvPr>
            <p:ph idx="1" type="body"/>
          </p:nvPr>
        </p:nvSpPr>
        <p:spPr>
          <a:xfrm>
            <a:off x="311700" y="1229875"/>
            <a:ext cx="8520599" cy="33390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p:txBody>
      </p:sp>
      <p:sp>
        <p:nvSpPr>
          <p:cNvPr id="7" name="Shape 7"/>
          <p:cNvSpPr txBox="1"/>
          <p:nvPr>
            <p:ph idx="12" type="sldNum"/>
          </p:nvPr>
        </p:nvSpPr>
        <p:spPr>
          <a:xfrm>
            <a:off x="8460431" y="465119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shawnaten/utsa-cs-4733-restful-node/blob/master/docs/api_spec.md" TargetMode="External"/><Relationship Id="rId4" Type="http://schemas.openxmlformats.org/officeDocument/2006/relationships/hyperlink" Target="https://github.com/shawnaten/utsa-cs-4733-restful-node" TargetMode="External"/><Relationship Id="rId5" Type="http://schemas.openxmlformats.org/officeDocument/2006/relationships/hyperlink" Target=" https://github.com/mirzasohailbaig/Android-Rest-FrontEnd-CS477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 Id="rId4" Type="http://schemas.openxmlformats.org/officeDocument/2006/relationships/image" Target="../media/image0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598100" y="1775222"/>
            <a:ext cx="8222100" cy="838799"/>
          </a:xfrm>
          <a:prstGeom prst="rect">
            <a:avLst/>
          </a:prstGeom>
        </p:spPr>
        <p:txBody>
          <a:bodyPr anchorCtr="0" anchor="b" bIns="91425" lIns="91425" rIns="91425" tIns="91425">
            <a:noAutofit/>
          </a:bodyPr>
          <a:lstStyle/>
          <a:p>
            <a:pPr>
              <a:spcBef>
                <a:spcPts val="0"/>
              </a:spcBef>
              <a:buNone/>
            </a:pPr>
            <a:r>
              <a:rPr lang="en"/>
              <a:t>Node JS </a:t>
            </a:r>
          </a:p>
        </p:txBody>
      </p:sp>
      <p:sp>
        <p:nvSpPr>
          <p:cNvPr id="85" name="Shape 85"/>
          <p:cNvSpPr txBox="1"/>
          <p:nvPr>
            <p:ph idx="1" type="subTitle"/>
          </p:nvPr>
        </p:nvSpPr>
        <p:spPr>
          <a:xfrm>
            <a:off x="311700" y="2834125"/>
            <a:ext cx="8520599" cy="1309799"/>
          </a:xfrm>
          <a:prstGeom prst="rect">
            <a:avLst/>
          </a:prstGeom>
        </p:spPr>
        <p:txBody>
          <a:bodyPr anchorCtr="0" anchor="t" bIns="91425" lIns="91425" rIns="91425" tIns="91425">
            <a:noAutofit/>
          </a:bodyPr>
          <a:lstStyle/>
          <a:p>
            <a:pPr rtl="0">
              <a:spcBef>
                <a:spcPts val="0"/>
              </a:spcBef>
              <a:buNone/>
            </a:pPr>
            <a:r>
              <a:rPr lang="en"/>
              <a:t>Shawn Aten, Sohail Baig, Sofian Baig, </a:t>
            </a:r>
          </a:p>
          <a:p>
            <a:pPr>
              <a:spcBef>
                <a:spcPts val="0"/>
              </a:spcBef>
              <a:buNone/>
            </a:pPr>
            <a:r>
              <a:rPr lang="en"/>
              <a:t>Ruben Garcia, Jason Wang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
              <a:t>Project API specs</a:t>
            </a:r>
          </a:p>
        </p:txBody>
      </p:sp>
      <p:sp>
        <p:nvSpPr>
          <p:cNvPr id="144" name="Shape 144"/>
          <p:cNvSpPr txBox="1"/>
          <p:nvPr>
            <p:ph idx="1" type="body"/>
          </p:nvPr>
        </p:nvSpPr>
        <p:spPr>
          <a:xfrm>
            <a:off x="311700" y="1229875"/>
            <a:ext cx="8520599" cy="3339000"/>
          </a:xfrm>
          <a:prstGeom prst="rect">
            <a:avLst/>
          </a:prstGeom>
        </p:spPr>
        <p:txBody>
          <a:bodyPr anchorCtr="0" anchor="t" bIns="91425" lIns="91425" rIns="91425" tIns="91425">
            <a:noAutofit/>
          </a:bodyPr>
          <a:lstStyle/>
          <a:p>
            <a:pPr rtl="0">
              <a:spcBef>
                <a:spcPts val="0"/>
              </a:spcBef>
              <a:buNone/>
            </a:pPr>
            <a:r>
              <a:rPr lang="en"/>
              <a:t>Account Endpoints</a:t>
            </a:r>
          </a:p>
          <a:p>
            <a:pPr indent="-228600" lvl="0" marL="457200" rtl="0">
              <a:spcBef>
                <a:spcPts val="0"/>
              </a:spcBef>
            </a:pPr>
            <a:r>
              <a:rPr lang="en"/>
              <a:t>Create account</a:t>
            </a:r>
          </a:p>
          <a:p>
            <a:pPr indent="-228600" lvl="0" marL="457200" rtl="0">
              <a:spcBef>
                <a:spcPts val="0"/>
              </a:spcBef>
            </a:pPr>
            <a:r>
              <a:rPr lang="en"/>
              <a:t>Change Password</a:t>
            </a:r>
          </a:p>
          <a:p>
            <a:pPr indent="-228600" lvl="0" marL="457200" rtl="0">
              <a:spcBef>
                <a:spcPts val="0"/>
              </a:spcBef>
            </a:pPr>
            <a:r>
              <a:rPr lang="en"/>
              <a:t>Change Email</a:t>
            </a:r>
          </a:p>
          <a:p>
            <a:pPr indent="-228600" lvl="0" marL="457200">
              <a:spcBef>
                <a:spcPts val="0"/>
              </a:spcBef>
            </a:pPr>
            <a:r>
              <a:rPr lang="en"/>
              <a:t>Initiate and confirm account deletion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
              <a:t>Registration</a:t>
            </a:r>
          </a:p>
        </p:txBody>
      </p:sp>
      <p:sp>
        <p:nvSpPr>
          <p:cNvPr id="150" name="Shape 150"/>
          <p:cNvSpPr txBox="1"/>
          <p:nvPr>
            <p:ph idx="1" type="body"/>
          </p:nvPr>
        </p:nvSpPr>
        <p:spPr>
          <a:xfrm>
            <a:off x="311700" y="1229875"/>
            <a:ext cx="8520599" cy="3339000"/>
          </a:xfrm>
          <a:prstGeom prst="rect">
            <a:avLst/>
          </a:prstGeom>
        </p:spPr>
        <p:txBody>
          <a:bodyPr anchorCtr="0" anchor="t" bIns="91425" lIns="91425" rIns="91425" tIns="91425">
            <a:noAutofit/>
          </a:bodyPr>
          <a:lstStyle/>
          <a:p>
            <a:pPr rtl="0">
              <a:spcBef>
                <a:spcPts val="0"/>
              </a:spcBef>
              <a:buNone/>
            </a:pPr>
            <a:r>
              <a:rPr lang="en"/>
              <a:t>Server takes: Bank ID, Social, Name and E-Mail</a:t>
            </a:r>
          </a:p>
          <a:p>
            <a:pPr rtl="0">
              <a:spcBef>
                <a:spcPts val="0"/>
              </a:spcBef>
              <a:buNone/>
            </a:pPr>
            <a:r>
              <a:rPr lang="en" sz="1400">
                <a:solidFill>
                  <a:srgbClr val="000000"/>
                </a:solidFill>
                <a:latin typeface="Arial"/>
                <a:ea typeface="Arial"/>
                <a:cs typeface="Arial"/>
                <a:sym typeface="Arial"/>
              </a:rPr>
              <a:t>Possible Error Messages:</a:t>
            </a:r>
          </a:p>
          <a:p>
            <a:pPr indent="-228600" lvl="0" marL="457200" rtl="0">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"user not found"</a:t>
            </a:r>
          </a:p>
          <a:p>
            <a:pPr indent="-228600" lvl="0" marL="457200" rtl="0">
              <a:spcBef>
                <a:spcPts val="0"/>
              </a:spcBef>
              <a:spcAft>
                <a:spcPts val="0"/>
              </a:spcAft>
              <a:buClr>
                <a:srgbClr val="000000"/>
              </a:buClr>
              <a:buSzPct val="100000"/>
              <a:buFont typeface="Arial"/>
            </a:pPr>
            <a:r>
              <a:rPr lang="en" sz="1400">
                <a:solidFill>
                  <a:srgbClr val="000000"/>
                </a:solidFill>
                <a:latin typeface="Arial"/>
                <a:ea typeface="Arial"/>
                <a:cs typeface="Arial"/>
                <a:sym typeface="Arial"/>
              </a:rPr>
              <a:t>"account exists"</a:t>
            </a:r>
          </a:p>
          <a:p>
            <a:pPr rtl="0">
              <a:spcBef>
                <a:spcPts val="0"/>
              </a:spcBef>
              <a:spcAft>
                <a:spcPts val="0"/>
              </a:spcAft>
              <a:buNone/>
            </a:pPr>
            <a:r>
              <a:t/>
            </a:r>
            <a:endParaRPr sz="1400">
              <a:solidFill>
                <a:srgbClr val="000000"/>
              </a:solidFill>
              <a:latin typeface="Arial"/>
              <a:ea typeface="Arial"/>
              <a:cs typeface="Arial"/>
              <a:sym typeface="Arial"/>
            </a:endParaRPr>
          </a:p>
          <a:p>
            <a:pPr rtl="0">
              <a:spcBef>
                <a:spcPts val="0"/>
              </a:spcBef>
              <a:spcAft>
                <a:spcPts val="0"/>
              </a:spcAft>
              <a:buNone/>
            </a:pPr>
            <a:r>
              <a:rPr lang="en" sz="1400">
                <a:solidFill>
                  <a:srgbClr val="000000"/>
                </a:solidFill>
                <a:latin typeface="Arial"/>
                <a:ea typeface="Arial"/>
                <a:cs typeface="Arial"/>
                <a:sym typeface="Arial"/>
              </a:rPr>
              <a:t>Notes: If the temp password is not changed within </a:t>
            </a:r>
            <a:r>
              <a:rPr b="1" lang="en" sz="1400">
                <a:solidFill>
                  <a:srgbClr val="000000"/>
                </a:solidFill>
                <a:latin typeface="Arial"/>
                <a:ea typeface="Arial"/>
                <a:cs typeface="Arial"/>
                <a:sym typeface="Arial"/>
              </a:rPr>
              <a:t>10 minutes</a:t>
            </a:r>
            <a:r>
              <a:rPr lang="en" sz="1400">
                <a:solidFill>
                  <a:srgbClr val="000000"/>
                </a:solidFill>
                <a:latin typeface="Arial"/>
                <a:ea typeface="Arial"/>
                <a:cs typeface="Arial"/>
                <a:sym typeface="Arial"/>
              </a:rPr>
              <a:t> the username is freed and you must start over.</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
              <a:t>Change Password or E-Mail</a:t>
            </a:r>
          </a:p>
        </p:txBody>
      </p:sp>
      <p:sp>
        <p:nvSpPr>
          <p:cNvPr id="156" name="Shape 156"/>
          <p:cNvSpPr txBox="1"/>
          <p:nvPr>
            <p:ph idx="1" type="body"/>
          </p:nvPr>
        </p:nvSpPr>
        <p:spPr>
          <a:xfrm>
            <a:off x="311700" y="1229875"/>
            <a:ext cx="8520599" cy="3678900"/>
          </a:xfrm>
          <a:prstGeom prst="rect">
            <a:avLst/>
          </a:prstGeom>
        </p:spPr>
        <p:txBody>
          <a:bodyPr anchorCtr="0" anchor="t" bIns="91425" lIns="91425" rIns="91425" tIns="91425">
            <a:noAutofit/>
          </a:bodyPr>
          <a:lstStyle/>
          <a:p>
            <a:pPr rtl="0">
              <a:spcBef>
                <a:spcPts val="0"/>
              </a:spcBef>
              <a:buNone/>
            </a:pPr>
            <a:r>
              <a:rPr b="1" lang="en"/>
              <a:t>To change password</a:t>
            </a:r>
            <a:r>
              <a:rPr lang="en"/>
              <a:t> (Enter Old Password, New Password, Confirm New Password)</a:t>
            </a:r>
          </a:p>
          <a:p>
            <a:pPr rtl="0">
              <a:spcBef>
                <a:spcPts val="0"/>
              </a:spcBef>
              <a:buNone/>
            </a:pPr>
            <a:r>
              <a:rPr lang="en" sz="1400"/>
              <a:t>Possible Error Causes:</a:t>
            </a:r>
          </a:p>
          <a:p>
            <a:pPr indent="-228600" lvl="0" marL="457200" rtl="0">
              <a:spcBef>
                <a:spcPts val="0"/>
              </a:spcBef>
              <a:spcAft>
                <a:spcPts val="0"/>
              </a:spcAft>
              <a:buClr>
                <a:srgbClr val="000000"/>
              </a:buClr>
              <a:buSzPct val="100000"/>
              <a:buFont typeface="Arial"/>
            </a:pPr>
            <a:r>
              <a:rPr lang="en" sz="1400"/>
              <a:t>"login invalid"</a:t>
            </a:r>
          </a:p>
          <a:p>
            <a:pPr rtl="0">
              <a:spcBef>
                <a:spcPts val="0"/>
              </a:spcBef>
              <a:spcAft>
                <a:spcPts val="0"/>
              </a:spcAft>
              <a:buNone/>
            </a:pPr>
            <a:r>
              <a:rPr lang="en" sz="1400"/>
              <a:t>Notes: This applies to both changing your temporary password or a previously set password.</a:t>
            </a:r>
          </a:p>
          <a:p>
            <a:pPr rtl="0">
              <a:spcBef>
                <a:spcPts val="0"/>
              </a:spcBef>
              <a:spcAft>
                <a:spcPts val="0"/>
              </a:spcAft>
              <a:buNone/>
            </a:pPr>
            <a:r>
              <a:t/>
            </a:r>
            <a:endParaRPr sz="1400"/>
          </a:p>
          <a:p>
            <a:pPr rtl="0">
              <a:spcBef>
                <a:spcPts val="0"/>
              </a:spcBef>
              <a:buNone/>
            </a:pPr>
            <a:r>
              <a:rPr b="1" lang="en"/>
              <a:t>To Change E-Mail </a:t>
            </a:r>
            <a:r>
              <a:rPr lang="en"/>
              <a:t>(Enter Old E-Mail Password and New E-Mail)</a:t>
            </a:r>
          </a:p>
          <a:p>
            <a:pPr rtl="0">
              <a:spcBef>
                <a:spcPts val="0"/>
              </a:spcBef>
              <a:buNone/>
            </a:pPr>
            <a:r>
              <a:rPr lang="en" sz="1400"/>
              <a:t>Possible Error Causes:</a:t>
            </a:r>
          </a:p>
          <a:p>
            <a:pPr indent="-228600" lvl="0" marL="457200" rtl="0">
              <a:spcBef>
                <a:spcPts val="0"/>
              </a:spcBef>
              <a:spcAft>
                <a:spcPts val="0"/>
              </a:spcAft>
              <a:buClr>
                <a:srgbClr val="000000"/>
              </a:buClr>
              <a:buSzPct val="100000"/>
              <a:buFont typeface="Arial"/>
            </a:pPr>
            <a:r>
              <a:rPr lang="en" sz="1400"/>
              <a:t>"login invalid"</a:t>
            </a:r>
          </a:p>
          <a:p>
            <a:pPr indent="-228600" lvl="0" marL="457200" rtl="0">
              <a:spcBef>
                <a:spcPts val="0"/>
              </a:spcBef>
              <a:spcAft>
                <a:spcPts val="0"/>
              </a:spcAft>
              <a:buClr>
                <a:srgbClr val="000000"/>
              </a:buClr>
              <a:buSzPct val="100000"/>
              <a:buFont typeface="Arial"/>
            </a:pPr>
            <a:r>
              <a:rPr lang="en" sz="1400"/>
              <a:t>"new-email invalid"</a:t>
            </a:r>
          </a:p>
          <a:p>
            <a:pPr rtl="0">
              <a:spcBef>
                <a:spcPts val="0"/>
              </a:spcBef>
              <a:buNone/>
            </a:pPr>
            <a:r>
              <a:t/>
            </a:r>
            <a:endParaRPr/>
          </a:p>
          <a:p>
            <a:pPr rtl="0">
              <a:spcBef>
                <a:spcPts val="0"/>
              </a:spcBef>
              <a:buNone/>
            </a:pPr>
            <a:r>
              <a:t/>
            </a:r>
            <a:endParaRP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
              <a:t>Real Time Chat ?</a:t>
            </a:r>
          </a:p>
        </p:txBody>
      </p:sp>
      <p:sp>
        <p:nvSpPr>
          <p:cNvPr id="162" name="Shape 162"/>
          <p:cNvSpPr txBox="1"/>
          <p:nvPr>
            <p:ph idx="1" type="body"/>
          </p:nvPr>
        </p:nvSpPr>
        <p:spPr>
          <a:xfrm>
            <a:off x="311700" y="1229875"/>
            <a:ext cx="8520599" cy="3339000"/>
          </a:xfrm>
          <a:prstGeom prst="rect">
            <a:avLst/>
          </a:prstGeom>
        </p:spPr>
        <p:txBody>
          <a:bodyPr anchorCtr="0" anchor="t" bIns="91425" lIns="91425" rIns="91425" tIns="91425">
            <a:noAutofit/>
          </a:bodyPr>
          <a:lstStyle/>
          <a:p>
            <a:pPr indent="-228600" lvl="0" marL="457200" rtl="0">
              <a:spcBef>
                <a:spcPts val="0"/>
              </a:spcBef>
            </a:pPr>
            <a:r>
              <a:rPr lang="en"/>
              <a:t>SocketIO: using a client side ‘emit’ method and ‘broadcast’ method on the server side </a:t>
            </a:r>
          </a:p>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
              <a:t>Everything is on GitHub</a:t>
            </a:r>
          </a:p>
        </p:txBody>
      </p:sp>
      <p:sp>
        <p:nvSpPr>
          <p:cNvPr id="168" name="Shape 168"/>
          <p:cNvSpPr txBox="1"/>
          <p:nvPr>
            <p:ph idx="1" type="body"/>
          </p:nvPr>
        </p:nvSpPr>
        <p:spPr>
          <a:xfrm>
            <a:off x="311700" y="1017800"/>
            <a:ext cx="8520599" cy="3535799"/>
          </a:xfrm>
          <a:prstGeom prst="rect">
            <a:avLst/>
          </a:prstGeom>
        </p:spPr>
        <p:txBody>
          <a:bodyPr anchorCtr="0" anchor="t" bIns="91425" lIns="91425" rIns="91425" tIns="91425">
            <a:noAutofit/>
          </a:bodyPr>
          <a:lstStyle/>
          <a:p>
            <a:pPr rtl="0">
              <a:spcBef>
                <a:spcPts val="0"/>
              </a:spcBef>
              <a:buNone/>
            </a:pPr>
            <a:r>
              <a:rPr lang="en" u="sng">
                <a:solidFill>
                  <a:schemeClr val="hlink"/>
                </a:solidFill>
                <a:latin typeface="Arial"/>
                <a:ea typeface="Arial"/>
                <a:cs typeface="Arial"/>
                <a:sym typeface="Arial"/>
                <a:hlinkClick r:id="rId3"/>
              </a:rPr>
              <a:t>https://github.com/shawnaten/utsa-cs-4733-restful-node/blob/master/docs/api_spec.md</a:t>
            </a:r>
          </a:p>
          <a:p>
            <a:pPr rtl="0">
              <a:spcBef>
                <a:spcPts val="0"/>
              </a:spcBef>
              <a:buNone/>
            </a:pPr>
            <a:r>
              <a:rPr lang="en">
                <a:solidFill>
                  <a:srgbClr val="000000"/>
                </a:solidFill>
                <a:latin typeface="Arial"/>
                <a:ea typeface="Arial"/>
                <a:cs typeface="Arial"/>
                <a:sym typeface="Arial"/>
              </a:rPr>
              <a:t>GitHub</a:t>
            </a:r>
          </a:p>
          <a:p>
            <a:pPr rtl="0">
              <a:spcBef>
                <a:spcPts val="0"/>
              </a:spcBef>
              <a:buNone/>
            </a:pPr>
            <a:r>
              <a:rPr lang="en" u="sng">
                <a:solidFill>
                  <a:schemeClr val="hlink"/>
                </a:solidFill>
                <a:latin typeface="Arial"/>
                <a:ea typeface="Arial"/>
                <a:cs typeface="Arial"/>
                <a:sym typeface="Arial"/>
                <a:hlinkClick r:id="rId4"/>
              </a:rPr>
              <a:t>shawnaten/utsa-cs-4733-restful-node</a:t>
            </a:r>
          </a:p>
          <a:p>
            <a:pPr rtl="0">
              <a:spcBef>
                <a:spcPts val="0"/>
              </a:spcBef>
              <a:buNone/>
            </a:pPr>
            <a:r>
              <a:rPr lang="en">
                <a:solidFill>
                  <a:srgbClr val="000000"/>
                </a:solidFill>
                <a:latin typeface="Arial"/>
                <a:ea typeface="Arial"/>
                <a:cs typeface="Arial"/>
                <a:sym typeface="Arial"/>
              </a:rPr>
              <a:t>utsa-cs-4733-restful-node - RESTful node API for UTSA CS 4773 group project.</a:t>
            </a:r>
          </a:p>
          <a:p>
            <a:pPr rtl="0">
              <a:spcBef>
                <a:spcPts val="0"/>
              </a:spcBef>
              <a:buNone/>
            </a:pPr>
            <a:r>
              <a:rPr lang="en"/>
              <a:t>Android App with initial login setup:</a:t>
            </a:r>
          </a:p>
          <a:p>
            <a:pPr>
              <a:spcBef>
                <a:spcPts val="0"/>
              </a:spcBef>
              <a:buNone/>
            </a:pPr>
            <a:r>
              <a:rPr lang="en" u="sng">
                <a:solidFill>
                  <a:schemeClr val="hlink"/>
                </a:solidFill>
                <a:hlinkClick r:id="rId5"/>
              </a:rPr>
              <a:t>Android App Repo</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
              <a:t>What is Node JS</a:t>
            </a:r>
          </a:p>
        </p:txBody>
      </p:sp>
      <p:sp>
        <p:nvSpPr>
          <p:cNvPr id="91" name="Shape 91"/>
          <p:cNvSpPr txBox="1"/>
          <p:nvPr>
            <p:ph idx="1" type="body"/>
          </p:nvPr>
        </p:nvSpPr>
        <p:spPr>
          <a:xfrm>
            <a:off x="311700" y="1229875"/>
            <a:ext cx="8520599" cy="3339000"/>
          </a:xfrm>
          <a:prstGeom prst="rect">
            <a:avLst/>
          </a:prstGeom>
        </p:spPr>
        <p:txBody>
          <a:bodyPr anchorCtr="0" anchor="t" bIns="91425" lIns="91425" rIns="91425" tIns="91425">
            <a:noAutofit/>
          </a:bodyPr>
          <a:lstStyle/>
          <a:p>
            <a:pPr rtl="0">
              <a:spcBef>
                <a:spcPts val="0"/>
              </a:spcBef>
              <a:buNone/>
            </a:pPr>
            <a:r>
              <a:rPr b="1" lang="en" sz="1100">
                <a:solidFill>
                  <a:srgbClr val="000000"/>
                </a:solidFill>
                <a:latin typeface="Arial"/>
                <a:ea typeface="Arial"/>
                <a:cs typeface="Arial"/>
                <a:sym typeface="Arial"/>
              </a:rPr>
              <a:t>Node</a:t>
            </a:r>
            <a:r>
              <a:rPr lang="en" sz="1100">
                <a:solidFill>
                  <a:srgbClr val="000000"/>
                </a:solidFill>
                <a:latin typeface="Arial"/>
                <a:ea typeface="Arial"/>
                <a:cs typeface="Arial"/>
                <a:sym typeface="Arial"/>
              </a:rPr>
              <a:t>.</a:t>
            </a:r>
            <a:r>
              <a:rPr b="1" lang="en" sz="1100">
                <a:solidFill>
                  <a:srgbClr val="000000"/>
                </a:solidFill>
                <a:latin typeface="Arial"/>
                <a:ea typeface="Arial"/>
                <a:cs typeface="Arial"/>
                <a:sym typeface="Arial"/>
              </a:rPr>
              <a:t>js</a:t>
            </a:r>
            <a:r>
              <a:rPr lang="en" sz="1100">
                <a:solidFill>
                  <a:srgbClr val="000000"/>
                </a:solidFill>
                <a:latin typeface="Arial"/>
                <a:ea typeface="Arial"/>
                <a:cs typeface="Arial"/>
                <a:sym typeface="Arial"/>
              </a:rPr>
              <a:t> is an open-source, cross-platform runtime environment for developing server-side web applications. </a:t>
            </a:r>
            <a:r>
              <a:rPr b="1" lang="en" sz="1100">
                <a:solidFill>
                  <a:srgbClr val="000000"/>
                </a:solidFill>
                <a:latin typeface="Arial"/>
                <a:ea typeface="Arial"/>
                <a:cs typeface="Arial"/>
                <a:sym typeface="Arial"/>
              </a:rPr>
              <a:t>Node</a:t>
            </a:r>
            <a:r>
              <a:rPr lang="en" sz="1100">
                <a:solidFill>
                  <a:srgbClr val="000000"/>
                </a:solidFill>
                <a:latin typeface="Arial"/>
                <a:ea typeface="Arial"/>
                <a:cs typeface="Arial"/>
                <a:sym typeface="Arial"/>
              </a:rPr>
              <a:t>.</a:t>
            </a:r>
            <a:r>
              <a:rPr b="1" lang="en" sz="1100">
                <a:solidFill>
                  <a:srgbClr val="000000"/>
                </a:solidFill>
                <a:latin typeface="Arial"/>
                <a:ea typeface="Arial"/>
                <a:cs typeface="Arial"/>
                <a:sym typeface="Arial"/>
              </a:rPr>
              <a:t>js</a:t>
            </a:r>
            <a:r>
              <a:rPr lang="en" sz="1100">
                <a:solidFill>
                  <a:srgbClr val="000000"/>
                </a:solidFill>
                <a:latin typeface="Arial"/>
                <a:ea typeface="Arial"/>
                <a:cs typeface="Arial"/>
                <a:sym typeface="Arial"/>
              </a:rPr>
              <a:t> applications are written in JavaScript and have many advantages. </a:t>
            </a:r>
          </a:p>
          <a:p>
            <a:pPr indent="-298450" lvl="0" marL="457200" rtl="0">
              <a:spcBef>
                <a:spcPts val="0"/>
              </a:spcBef>
              <a:spcAft>
                <a:spcPts val="0"/>
              </a:spcAft>
              <a:buClr>
                <a:srgbClr val="000000"/>
              </a:buClr>
              <a:buSzPct val="100000"/>
              <a:buFont typeface="Arial"/>
              <a:buAutoNum type="arabicPeriod"/>
            </a:pPr>
            <a:r>
              <a:rPr lang="en" sz="1100">
                <a:solidFill>
                  <a:srgbClr val="000000"/>
                </a:solidFill>
                <a:latin typeface="Arial"/>
                <a:ea typeface="Arial"/>
                <a:cs typeface="Arial"/>
                <a:sym typeface="Arial"/>
              </a:rPr>
              <a:t>Web development in a dynamic language (JavaScript) on a VM that is incredibly fast (V8). It is much faster than Ruby, Python, or Perl.</a:t>
            </a:r>
          </a:p>
          <a:p>
            <a:pPr indent="-298450" lvl="0" marL="457200" rtl="0">
              <a:spcBef>
                <a:spcPts val="0"/>
              </a:spcBef>
              <a:spcAft>
                <a:spcPts val="0"/>
              </a:spcAft>
              <a:buClr>
                <a:srgbClr val="000000"/>
              </a:buClr>
              <a:buSzPct val="100000"/>
              <a:buFont typeface="Arial"/>
              <a:buAutoNum type="arabicPeriod"/>
            </a:pPr>
            <a:r>
              <a:rPr lang="en" sz="1100">
                <a:solidFill>
                  <a:srgbClr val="000000"/>
                </a:solidFill>
                <a:latin typeface="Arial"/>
                <a:ea typeface="Arial"/>
                <a:cs typeface="Arial"/>
                <a:sym typeface="Arial"/>
              </a:rPr>
              <a:t>Ability to handle thousands of concurrent connections with minimal overhead on a single process.</a:t>
            </a:r>
          </a:p>
          <a:p>
            <a:pPr indent="-298450" lvl="0" marL="457200" rtl="0">
              <a:spcBef>
                <a:spcPts val="0"/>
              </a:spcBef>
              <a:spcAft>
                <a:spcPts val="0"/>
              </a:spcAft>
              <a:buClr>
                <a:srgbClr val="000000"/>
              </a:buClr>
              <a:buSzPct val="100000"/>
              <a:buFont typeface="Arial"/>
              <a:buAutoNum type="arabicPeriod"/>
            </a:pPr>
            <a:r>
              <a:rPr lang="en" sz="1100">
                <a:solidFill>
                  <a:srgbClr val="000000"/>
                </a:solidFill>
                <a:latin typeface="Arial"/>
                <a:ea typeface="Arial"/>
                <a:cs typeface="Arial"/>
                <a:sym typeface="Arial"/>
              </a:rPr>
              <a:t>JavaScript is perfect for event loops with first class function objects and closures. People already know how to use it this way having used it in the browser to respond to user initiated events.</a:t>
            </a:r>
          </a:p>
          <a:p>
            <a:pPr indent="-298450" lvl="0" marL="457200" rtl="0">
              <a:spcBef>
                <a:spcPts val="0"/>
              </a:spcBef>
              <a:spcAft>
                <a:spcPts val="0"/>
              </a:spcAft>
              <a:buClr>
                <a:srgbClr val="000000"/>
              </a:buClr>
              <a:buSzPct val="100000"/>
              <a:buFont typeface="Arial"/>
              <a:buAutoNum type="arabicPeriod"/>
            </a:pPr>
            <a:r>
              <a:rPr lang="en" sz="1100">
                <a:solidFill>
                  <a:srgbClr val="000000"/>
                </a:solidFill>
                <a:latin typeface="Arial"/>
                <a:ea typeface="Arial"/>
                <a:cs typeface="Arial"/>
                <a:sym typeface="Arial"/>
              </a:rPr>
              <a:t>A lot of people already know JavaScript, even people who do not claim to be programmers. It is arguably the most popular programming language.</a:t>
            </a:r>
          </a:p>
          <a:p>
            <a:pPr indent="-298450" lvl="0" marL="457200" rtl="0">
              <a:spcBef>
                <a:spcPts val="0"/>
              </a:spcBef>
              <a:spcAft>
                <a:spcPts val="0"/>
              </a:spcAft>
              <a:buClr>
                <a:srgbClr val="000000"/>
              </a:buClr>
              <a:buSzPct val="100000"/>
              <a:buFont typeface="Arial"/>
              <a:buAutoNum type="arabicPeriod"/>
            </a:pPr>
            <a:r>
              <a:rPr lang="en" sz="1100">
                <a:solidFill>
                  <a:srgbClr val="000000"/>
                </a:solidFill>
                <a:latin typeface="Arial"/>
                <a:ea typeface="Arial"/>
                <a:cs typeface="Arial"/>
                <a:sym typeface="Arial"/>
              </a:rPr>
              <a:t>Using JavaScript on a web server as well as the browser reduces the impedance mismatch between the two programming environments which can communicate data structures via JSON that work the same on both sides of the equation. Duplicate form validation code can be shared between server and client, etc.</a:t>
            </a:r>
          </a:p>
          <a:p>
            <a:pPr rtl="0">
              <a:spcBef>
                <a:spcPts val="0"/>
              </a:spcBef>
              <a:buNone/>
            </a:pPr>
            <a:r>
              <a:t/>
            </a:r>
            <a:endParaRPr sz="1100">
              <a:solidFill>
                <a:srgbClr val="000000"/>
              </a:solidFill>
              <a:latin typeface="Arial"/>
              <a:ea typeface="Arial"/>
              <a:cs typeface="Arial"/>
              <a:sym typeface="Arial"/>
            </a:endParaRPr>
          </a:p>
          <a:p>
            <a:pPr>
              <a:spcBef>
                <a:spcPts val="0"/>
              </a:spcBef>
              <a:buNone/>
            </a:pPr>
            <a:r>
              <a:t/>
            </a:r>
            <a:endParaRPr sz="110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10000"/>
            <a:ext cx="8520599" cy="607800"/>
          </a:xfrm>
          <a:prstGeom prst="rect">
            <a:avLst/>
          </a:prstGeom>
        </p:spPr>
        <p:txBody>
          <a:bodyPr anchorCtr="0" anchor="t" bIns="91425" lIns="91425" rIns="91425" tIns="91425">
            <a:noAutofit/>
          </a:bodyPr>
          <a:lstStyle/>
          <a:p>
            <a:pPr lvl="0" rtl="0">
              <a:spcBef>
                <a:spcPts val="0"/>
              </a:spcBef>
              <a:buNone/>
            </a:pPr>
            <a:r>
              <a:rPr lang="en"/>
              <a:t>NoSQL(MangoDB)</a:t>
            </a:r>
          </a:p>
        </p:txBody>
      </p:sp>
      <p:sp>
        <p:nvSpPr>
          <p:cNvPr id="97" name="Shape 97"/>
          <p:cNvSpPr txBox="1"/>
          <p:nvPr>
            <p:ph idx="1" type="body"/>
          </p:nvPr>
        </p:nvSpPr>
        <p:spPr>
          <a:xfrm>
            <a:off x="311700" y="1229875"/>
            <a:ext cx="8520599" cy="3339000"/>
          </a:xfrm>
          <a:prstGeom prst="rect">
            <a:avLst/>
          </a:prstGeom>
        </p:spPr>
        <p:txBody>
          <a:bodyPr anchorCtr="0" anchor="t" bIns="91425" lIns="91425" rIns="91425" tIns="91425">
            <a:noAutofit/>
          </a:bodyPr>
          <a:lstStyle/>
          <a:p>
            <a:pPr rtl="0">
              <a:spcBef>
                <a:spcPts val="0"/>
              </a:spcBef>
              <a:spcAft>
                <a:spcPts val="0"/>
              </a:spcAft>
              <a:buNone/>
            </a:pPr>
            <a:r>
              <a:rPr lang="en"/>
              <a:t>Schema less : MongoDB is document database in which one collection holds different documents. Number of fields, content and size of the document can be differ from one document to another.</a:t>
            </a:r>
          </a:p>
          <a:p>
            <a:pPr rtl="0">
              <a:spcBef>
                <a:spcPts val="0"/>
              </a:spcBef>
              <a:spcAft>
                <a:spcPts val="0"/>
              </a:spcAft>
              <a:buNone/>
            </a:pPr>
            <a:r>
              <a:t/>
            </a:r>
            <a:endParaRPr/>
          </a:p>
          <a:p>
            <a:pPr rtl="0">
              <a:spcBef>
                <a:spcPts val="0"/>
              </a:spcBef>
              <a:spcAft>
                <a:spcPts val="0"/>
              </a:spcAft>
              <a:buNone/>
            </a:pPr>
            <a:r>
              <a:rPr lang="en"/>
              <a:t>While SQL will have multiple tables MongoDB schema design will have one collection post.</a:t>
            </a:r>
          </a:p>
          <a:p>
            <a:pPr lvl="0" rtl="0">
              <a:spcBef>
                <a:spcPts val="0"/>
              </a:spcBef>
              <a:spcAft>
                <a:spcPts val="0"/>
              </a:spcAft>
              <a:buNone/>
            </a:pPr>
            <a:r>
              <a:t/>
            </a:r>
            <a:endParaRPr/>
          </a:p>
          <a:p>
            <a:pPr lvl="0" rt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
              <a:t>SQL vs NoSQL(MangoDB)</a:t>
            </a:r>
          </a:p>
        </p:txBody>
      </p:sp>
      <p:pic>
        <p:nvPicPr>
          <p:cNvPr id="103" name="Shape 103"/>
          <p:cNvPicPr preferRelativeResize="0"/>
          <p:nvPr/>
        </p:nvPicPr>
        <p:blipFill>
          <a:blip r:embed="rId3">
            <a:alphaModFix/>
          </a:blip>
          <a:stretch>
            <a:fillRect/>
          </a:stretch>
        </p:blipFill>
        <p:spPr>
          <a:xfrm>
            <a:off x="4007325" y="1229875"/>
            <a:ext cx="4824975" cy="3587574"/>
          </a:xfrm>
          <a:prstGeom prst="rect">
            <a:avLst/>
          </a:prstGeom>
          <a:noFill/>
          <a:ln>
            <a:noFill/>
          </a:ln>
        </p:spPr>
      </p:pic>
      <p:pic>
        <p:nvPicPr>
          <p:cNvPr id="104" name="Shape 104"/>
          <p:cNvPicPr preferRelativeResize="0"/>
          <p:nvPr/>
        </p:nvPicPr>
        <p:blipFill>
          <a:blip r:embed="rId4">
            <a:alphaModFix/>
          </a:blip>
          <a:stretch>
            <a:fillRect/>
          </a:stretch>
        </p:blipFill>
        <p:spPr>
          <a:xfrm>
            <a:off x="-2" y="1229875"/>
            <a:ext cx="4007325" cy="1962150"/>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610850" y="113175"/>
            <a:ext cx="2028599" cy="607800"/>
          </a:xfrm>
          <a:prstGeom prst="rect">
            <a:avLst/>
          </a:prstGeom>
        </p:spPr>
        <p:txBody>
          <a:bodyPr anchorCtr="0" anchor="t" bIns="91425" lIns="91425" rIns="91425" tIns="91425">
            <a:noAutofit/>
          </a:bodyPr>
          <a:lstStyle/>
          <a:p>
            <a:pPr>
              <a:spcBef>
                <a:spcPts val="0"/>
              </a:spcBef>
              <a:buNone/>
            </a:pPr>
            <a:r>
              <a:rPr lang="en"/>
              <a:t>Backlog</a:t>
            </a:r>
          </a:p>
        </p:txBody>
      </p:sp>
      <p:pic>
        <p:nvPicPr>
          <p:cNvPr id="110" name="Shape 110"/>
          <p:cNvPicPr preferRelativeResize="0"/>
          <p:nvPr/>
        </p:nvPicPr>
        <p:blipFill>
          <a:blip r:embed="rId3">
            <a:alphaModFix/>
          </a:blip>
          <a:stretch>
            <a:fillRect/>
          </a:stretch>
        </p:blipFill>
        <p:spPr>
          <a:xfrm>
            <a:off x="0" y="812300"/>
            <a:ext cx="9144000" cy="43311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67525"/>
            <a:ext cx="8520599" cy="607800"/>
          </a:xfrm>
          <a:prstGeom prst="rect">
            <a:avLst/>
          </a:prstGeom>
        </p:spPr>
        <p:txBody>
          <a:bodyPr anchorCtr="0" anchor="t" bIns="91425" lIns="91425" rIns="91425" tIns="91425">
            <a:noAutofit/>
          </a:bodyPr>
          <a:lstStyle/>
          <a:p>
            <a:pPr>
              <a:spcBef>
                <a:spcPts val="0"/>
              </a:spcBef>
              <a:buNone/>
            </a:pPr>
            <a:r>
              <a:rPr lang="en"/>
              <a:t>Class Diagrams</a:t>
            </a:r>
          </a:p>
        </p:txBody>
      </p:sp>
      <p:sp>
        <p:nvSpPr>
          <p:cNvPr id="116" name="Shape 116"/>
          <p:cNvSpPr txBox="1"/>
          <p:nvPr>
            <p:ph idx="1" type="body"/>
          </p:nvPr>
        </p:nvSpPr>
        <p:spPr>
          <a:xfrm>
            <a:off x="311700" y="1229875"/>
            <a:ext cx="8520599" cy="3339000"/>
          </a:xfrm>
          <a:prstGeom prst="rect">
            <a:avLst/>
          </a:prstGeom>
        </p:spPr>
        <p:txBody>
          <a:bodyPr anchorCtr="0" anchor="t" bIns="91425" lIns="91425" rIns="91425" tIns="91425">
            <a:noAutofit/>
          </a:bodyPr>
          <a:lstStyle/>
          <a:p>
            <a:pPr>
              <a:spcBef>
                <a:spcPts val="0"/>
              </a:spcBef>
              <a:buNone/>
            </a:pPr>
            <a:r>
              <a:t/>
            </a:r>
            <a:endParaRPr/>
          </a:p>
        </p:txBody>
      </p:sp>
      <p:pic>
        <p:nvPicPr>
          <p:cNvPr id="117" name="Shape 117"/>
          <p:cNvPicPr preferRelativeResize="0"/>
          <p:nvPr/>
        </p:nvPicPr>
        <p:blipFill>
          <a:blip r:embed="rId3">
            <a:alphaModFix/>
          </a:blip>
          <a:stretch>
            <a:fillRect/>
          </a:stretch>
        </p:blipFill>
        <p:spPr>
          <a:xfrm>
            <a:off x="0" y="675324"/>
            <a:ext cx="9144000" cy="44681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410000"/>
            <a:ext cx="8520599" cy="607800"/>
          </a:xfrm>
          <a:prstGeom prst="rect">
            <a:avLst/>
          </a:prstGeom>
        </p:spPr>
        <p:txBody>
          <a:bodyPr anchorCtr="0" anchor="t" bIns="91425" lIns="91425" rIns="91425" tIns="91425">
            <a:noAutofit/>
          </a:bodyPr>
          <a:lstStyle/>
          <a:p>
            <a:pPr rtl="0">
              <a:lnSpc>
                <a:spcPct val="115000"/>
              </a:lnSpc>
              <a:spcBef>
                <a:spcPts val="0"/>
              </a:spcBef>
              <a:buNone/>
            </a:pPr>
            <a:r>
              <a:t/>
            </a:r>
            <a:endParaRPr sz="1050">
              <a:solidFill>
                <a:srgbClr val="000000"/>
              </a:solidFill>
              <a:latin typeface="Arial"/>
              <a:ea typeface="Arial"/>
              <a:cs typeface="Arial"/>
              <a:sym typeface="Arial"/>
            </a:endParaRPr>
          </a:p>
          <a:p>
            <a:pPr>
              <a:spcBef>
                <a:spcPts val="0"/>
              </a:spcBef>
              <a:buNone/>
            </a:pPr>
            <a:r>
              <a:rPr lang="en"/>
              <a:t>Reactor Pattern </a:t>
            </a:r>
          </a:p>
        </p:txBody>
      </p:sp>
      <p:sp>
        <p:nvSpPr>
          <p:cNvPr id="123" name="Shape 123"/>
          <p:cNvSpPr txBox="1"/>
          <p:nvPr>
            <p:ph idx="1" type="body"/>
          </p:nvPr>
        </p:nvSpPr>
        <p:spPr>
          <a:xfrm>
            <a:off x="311700" y="1229875"/>
            <a:ext cx="3595800" cy="3339000"/>
          </a:xfrm>
          <a:prstGeom prst="rect">
            <a:avLst/>
          </a:prstGeom>
        </p:spPr>
        <p:txBody>
          <a:bodyPr anchorCtr="0" anchor="t" bIns="91425" lIns="91425" rIns="91425" tIns="91425">
            <a:noAutofit/>
          </a:bodyPr>
          <a:lstStyle/>
          <a:p>
            <a:pPr rtl="0">
              <a:spcBef>
                <a:spcPts val="0"/>
              </a:spcBef>
              <a:spcAft>
                <a:spcPts val="0"/>
              </a:spcAft>
              <a:buNone/>
            </a:pPr>
            <a:r>
              <a:rPr lang="en" sz="1050">
                <a:solidFill>
                  <a:srgbClr val="000000"/>
                </a:solidFill>
                <a:latin typeface="Arial"/>
                <a:ea typeface="Arial"/>
                <a:cs typeface="Arial"/>
                <a:sym typeface="Arial"/>
              </a:rPr>
              <a:t>Main Concepts - Single Threaded Architecture and Non-Blocking IO</a:t>
            </a:r>
          </a:p>
          <a:p>
            <a:pPr indent="-295275" lvl="0" marL="457200" rtl="0">
              <a:spcBef>
                <a:spcPts val="0"/>
              </a:spcBef>
              <a:spcAft>
                <a:spcPts val="0"/>
              </a:spcAft>
              <a:buClr>
                <a:srgbClr val="000000"/>
              </a:buClr>
              <a:buSzPct val="95454"/>
              <a:buFont typeface="Arial"/>
              <a:buChar char="-"/>
            </a:pPr>
            <a:r>
              <a:rPr lang="en" sz="1050">
                <a:solidFill>
                  <a:srgbClr val="000000"/>
                </a:solidFill>
                <a:latin typeface="Arial"/>
                <a:ea typeface="Arial"/>
                <a:cs typeface="Arial"/>
                <a:sym typeface="Arial"/>
              </a:rPr>
              <a:t>BusyWaiting is not an efficient technique for processing non-blocking resources, thus a Synchronous Event Demultiplexer is used which allows us to collect and queues I/O events that come from a set of watched resources, and block until new events are available to process</a:t>
            </a:r>
          </a:p>
          <a:p>
            <a:pPr rtl="0">
              <a:spcBef>
                <a:spcPts val="0"/>
              </a:spcBef>
              <a:spcAft>
                <a:spcPts val="0"/>
              </a:spcAft>
              <a:buNone/>
            </a:pPr>
            <a:r>
              <a:t/>
            </a:r>
            <a:endParaRPr sz="1050">
              <a:solidFill>
                <a:srgbClr val="000000"/>
              </a:solidFill>
              <a:latin typeface="Arial"/>
              <a:ea typeface="Arial"/>
              <a:cs typeface="Arial"/>
              <a:sym typeface="Arial"/>
            </a:endParaRPr>
          </a:p>
          <a:p>
            <a:pPr rtl="0">
              <a:spcBef>
                <a:spcPts val="0"/>
              </a:spcBef>
              <a:spcAft>
                <a:spcPts val="0"/>
              </a:spcAft>
              <a:buNone/>
            </a:pPr>
            <a:r>
              <a:rPr lang="en" sz="1050">
                <a:solidFill>
                  <a:srgbClr val="000000"/>
                </a:solidFill>
                <a:latin typeface="Arial"/>
                <a:ea typeface="Arial"/>
                <a:cs typeface="Arial"/>
                <a:sym typeface="Arial"/>
              </a:rPr>
              <a:t>The main idea is to have a Handler which is the NodeJS associated with each IO operation which will be invoked as soon as the event is produced and processed by the event loop			</a:t>
            </a:r>
          </a:p>
          <a:p>
            <a:pPr rtl="0">
              <a:spcBef>
                <a:spcPts val="0"/>
              </a:spcBef>
              <a:spcAft>
                <a:spcPts val="0"/>
              </a:spcAft>
              <a:buNone/>
            </a:pPr>
            <a:r>
              <a:rPr lang="en" sz="1050">
                <a:solidFill>
                  <a:srgbClr val="000000"/>
                </a:solidFill>
                <a:latin typeface="Arial"/>
                <a:ea typeface="Arial"/>
                <a:cs typeface="Arial"/>
                <a:sym typeface="Arial"/>
              </a:rPr>
              <a:t>					</a:t>
            </a:r>
          </a:p>
          <a:p>
            <a:pPr rtl="0">
              <a:spcBef>
                <a:spcPts val="0"/>
              </a:spcBef>
              <a:spcAft>
                <a:spcPts val="0"/>
              </a:spcAft>
              <a:buNone/>
            </a:pPr>
            <a:r>
              <a:rPr lang="en" sz="1050">
                <a:solidFill>
                  <a:srgbClr val="000000"/>
                </a:solidFill>
                <a:latin typeface="Arial"/>
                <a:ea typeface="Arial"/>
                <a:cs typeface="Arial"/>
                <a:sym typeface="Arial"/>
              </a:rPr>
              <a:t>Asynchronous behavior : the application expresses the interest to access a resource at one point in time (without blocking) and provides a handler, which will then be invoked at another point in time when the operation completes. </a:t>
            </a:r>
          </a:p>
          <a:p>
            <a:pPr rtl="0">
              <a:spcBef>
                <a:spcPts val="0"/>
              </a:spcBef>
              <a:spcAft>
                <a:spcPts val="0"/>
              </a:spcAft>
              <a:buNone/>
            </a:pPr>
            <a:r>
              <a:rPr lang="en" sz="1050">
                <a:solidFill>
                  <a:srgbClr val="000000"/>
                </a:solidFill>
                <a:latin typeface="Arial"/>
                <a:ea typeface="Arial"/>
                <a:cs typeface="Arial"/>
                <a:sym typeface="Arial"/>
              </a:rPr>
              <a:t>				</a:t>
            </a:r>
          </a:p>
          <a:p>
            <a:pPr rtl="0">
              <a:spcBef>
                <a:spcPts val="0"/>
              </a:spcBef>
              <a:spcAft>
                <a:spcPts val="0"/>
              </a:spcAft>
              <a:buNone/>
            </a:pPr>
            <a:r>
              <a:rPr lang="en" sz="1050">
                <a:solidFill>
                  <a:srgbClr val="000000"/>
                </a:solidFill>
                <a:latin typeface="Arial"/>
                <a:ea typeface="Arial"/>
                <a:cs typeface="Arial"/>
                <a:sym typeface="Arial"/>
              </a:rPr>
              <a:t>			</a:t>
            </a:r>
          </a:p>
          <a:p>
            <a:pPr rtl="0">
              <a:spcBef>
                <a:spcPts val="0"/>
              </a:spcBef>
              <a:spcAft>
                <a:spcPts val="0"/>
              </a:spcAft>
              <a:buNone/>
            </a:pPr>
            <a:r>
              <a:rPr lang="en" sz="1050">
                <a:solidFill>
                  <a:srgbClr val="000000"/>
                </a:solidFill>
                <a:latin typeface="Arial"/>
                <a:ea typeface="Arial"/>
                <a:cs typeface="Arial"/>
                <a:sym typeface="Arial"/>
              </a:rPr>
              <a:t>		</a:t>
            </a:r>
          </a:p>
          <a:p>
            <a:pPr rtl="0">
              <a:spcBef>
                <a:spcPts val="0"/>
              </a:spcBef>
              <a:spcAft>
                <a:spcPts val="0"/>
              </a:spcAft>
              <a:buNone/>
            </a:pPr>
            <a:r>
              <a:t/>
            </a:r>
            <a:endParaRPr sz="1050">
              <a:solidFill>
                <a:srgbClr val="000000"/>
              </a:solidFill>
              <a:latin typeface="Arial"/>
              <a:ea typeface="Arial"/>
              <a:cs typeface="Arial"/>
              <a:sym typeface="Arial"/>
            </a:endParaRPr>
          </a:p>
          <a:p>
            <a:pPr rtl="0">
              <a:spcBef>
                <a:spcPts val="0"/>
              </a:spcBef>
              <a:spcAft>
                <a:spcPts val="0"/>
              </a:spcAft>
              <a:buNone/>
            </a:pPr>
            <a:r>
              <a:t/>
            </a:r>
            <a:endParaRPr sz="1050">
              <a:solidFill>
                <a:srgbClr val="000000"/>
              </a:solidFill>
              <a:latin typeface="Arial"/>
              <a:ea typeface="Arial"/>
              <a:cs typeface="Arial"/>
              <a:sym typeface="Arial"/>
            </a:endParaRPr>
          </a:p>
          <a:p>
            <a:pPr rtl="0">
              <a:spcBef>
                <a:spcPts val="0"/>
              </a:spcBef>
              <a:spcAft>
                <a:spcPts val="0"/>
              </a:spcAft>
              <a:buNone/>
            </a:pPr>
            <a:r>
              <a:t/>
            </a:r>
            <a:endParaRPr sz="1050">
              <a:solidFill>
                <a:srgbClr val="000000"/>
              </a:solidFill>
              <a:latin typeface="Arial"/>
              <a:ea typeface="Arial"/>
              <a:cs typeface="Arial"/>
              <a:sym typeface="Arial"/>
            </a:endParaRPr>
          </a:p>
          <a:p>
            <a:pPr rtl="0">
              <a:spcBef>
                <a:spcPts val="0"/>
              </a:spcBef>
              <a:spcAft>
                <a:spcPts val="0"/>
              </a:spcAft>
              <a:buNone/>
            </a:pPr>
            <a:r>
              <a:t/>
            </a:r>
            <a:endParaRPr sz="1050">
              <a:solidFill>
                <a:srgbClr val="000000"/>
              </a:solidFill>
              <a:latin typeface="Arial"/>
              <a:ea typeface="Arial"/>
              <a:cs typeface="Arial"/>
              <a:sym typeface="Arial"/>
            </a:endParaRPr>
          </a:p>
          <a:p>
            <a:pPr rtl="0">
              <a:spcBef>
                <a:spcPts val="0"/>
              </a:spcBef>
              <a:spcAft>
                <a:spcPts val="0"/>
              </a:spcAft>
              <a:buNone/>
            </a:pPr>
            <a:r>
              <a:t/>
            </a:r>
            <a:endParaRPr sz="1050">
              <a:solidFill>
                <a:srgbClr val="000000"/>
              </a:solidFill>
              <a:latin typeface="Arial"/>
              <a:ea typeface="Arial"/>
              <a:cs typeface="Arial"/>
              <a:sym typeface="Arial"/>
            </a:endParaRPr>
          </a:p>
          <a:p>
            <a:pPr>
              <a:spcBef>
                <a:spcPts val="0"/>
              </a:spcBef>
              <a:buNone/>
            </a:pPr>
            <a:r>
              <a:t/>
            </a:r>
            <a:endParaRPr/>
          </a:p>
        </p:txBody>
      </p:sp>
      <p:pic>
        <p:nvPicPr>
          <p:cNvPr id="124" name="Shape 124"/>
          <p:cNvPicPr preferRelativeResize="0"/>
          <p:nvPr/>
        </p:nvPicPr>
        <p:blipFill>
          <a:blip r:embed="rId3">
            <a:alphaModFix/>
          </a:blip>
          <a:stretch>
            <a:fillRect/>
          </a:stretch>
        </p:blipFill>
        <p:spPr>
          <a:xfrm>
            <a:off x="4309500" y="562725"/>
            <a:ext cx="4698750" cy="31576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
              <a:t>Reactor Pattern: what happens</a:t>
            </a:r>
          </a:p>
        </p:txBody>
      </p:sp>
      <p:sp>
        <p:nvSpPr>
          <p:cNvPr id="130" name="Shape 130"/>
          <p:cNvSpPr txBox="1"/>
          <p:nvPr>
            <p:ph idx="1" type="body"/>
          </p:nvPr>
        </p:nvSpPr>
        <p:spPr>
          <a:xfrm>
            <a:off x="265200" y="578800"/>
            <a:ext cx="4664400" cy="3339000"/>
          </a:xfrm>
          <a:prstGeom prst="rect">
            <a:avLst/>
          </a:prstGeom>
        </p:spPr>
        <p:txBody>
          <a:bodyPr anchorCtr="0" anchor="t" bIns="91425" lIns="91425" rIns="91425" tIns="91425">
            <a:noAutofit/>
          </a:bodyPr>
          <a:lstStyle/>
          <a:p>
            <a:pPr lvl="0" rtl="0">
              <a:spcBef>
                <a:spcPts val="0"/>
              </a:spcBef>
              <a:buNone/>
            </a:pPr>
            <a:r>
              <a:rPr lang="en"/>
              <a:t>						 							</a:t>
            </a:r>
          </a:p>
          <a:p>
            <a:pPr indent="-292100" lvl="0" marL="457200" rtl="0">
              <a:spcBef>
                <a:spcPts val="0"/>
              </a:spcBef>
              <a:spcAft>
                <a:spcPts val="0"/>
              </a:spcAft>
              <a:buClr>
                <a:srgbClr val="000000"/>
              </a:buClr>
              <a:buSzPct val="100000"/>
              <a:buFont typeface="Arial"/>
              <a:buAutoNum type="arabicPeriod"/>
            </a:pPr>
            <a:r>
              <a:rPr lang="en" sz="1000"/>
              <a:t>The application generates a new I/O operation by submitting a request to the Event Demultiplexer. The application also specifies a handler, which will be invoked when the operation completes. </a:t>
            </a:r>
          </a:p>
          <a:p>
            <a:pPr indent="457200" marL="457200" rtl="0">
              <a:spcBef>
                <a:spcPts val="0"/>
              </a:spcBef>
              <a:spcAft>
                <a:spcPts val="0"/>
              </a:spcAft>
              <a:buNone/>
            </a:pPr>
            <a:r>
              <a:t/>
            </a:r>
            <a:endParaRPr sz="1000"/>
          </a:p>
          <a:p>
            <a:pPr indent="0" lvl="0" marL="457200" rtl="0">
              <a:spcBef>
                <a:spcPts val="0"/>
              </a:spcBef>
              <a:spcAft>
                <a:spcPts val="0"/>
              </a:spcAft>
              <a:buNone/>
            </a:pPr>
            <a:r>
              <a:rPr lang="en" sz="1000"/>
              <a:t>(Submitting a new request to the Event Demultiplexer is a non-blocking call and it immediately returns the control back to the application) 							</a:t>
            </a:r>
          </a:p>
          <a:p>
            <a:pPr indent="-292100" lvl="0" marL="457200" rtl="0">
              <a:spcBef>
                <a:spcPts val="0"/>
              </a:spcBef>
              <a:spcAft>
                <a:spcPts val="0"/>
              </a:spcAft>
              <a:buClr>
                <a:srgbClr val="000000"/>
              </a:buClr>
              <a:buSzPct val="100000"/>
              <a:buFont typeface="Arial"/>
              <a:buAutoNum type="arabicPeriod"/>
            </a:pPr>
            <a:r>
              <a:rPr lang="en" sz="1000"/>
              <a:t>When a set of I/O operations completes, the Event Demultiplexer pushes the new events into the Event Queue.</a:t>
            </a:r>
          </a:p>
          <a:p>
            <a:pPr indent="-292100" lvl="0" marL="457200" rtl="0">
              <a:spcBef>
                <a:spcPts val="0"/>
              </a:spcBef>
              <a:spcAft>
                <a:spcPts val="0"/>
              </a:spcAft>
              <a:buClr>
                <a:srgbClr val="000000"/>
              </a:buClr>
              <a:buSzPct val="100000"/>
              <a:buFont typeface="Arial"/>
              <a:buAutoNum type="arabicPeriod"/>
            </a:pPr>
            <a:r>
              <a:rPr lang="en" sz="1000"/>
              <a:t>At this point, the Event Loop iterates over the items of the Event Queue.</a:t>
            </a:r>
          </a:p>
          <a:p>
            <a:pPr indent="-292100" lvl="0" marL="457200" rtl="0">
              <a:spcBef>
                <a:spcPts val="0"/>
              </a:spcBef>
              <a:spcAft>
                <a:spcPts val="0"/>
              </a:spcAft>
              <a:buClr>
                <a:srgbClr val="000000"/>
              </a:buClr>
              <a:buSzPct val="100000"/>
              <a:buFont typeface="Arial"/>
              <a:buAutoNum type="arabicPeriod"/>
            </a:pPr>
            <a:r>
              <a:rPr lang="en" sz="1000"/>
              <a:t>For each event, the associated handler is invoked.			</a:t>
            </a:r>
          </a:p>
          <a:p>
            <a:pPr indent="-292100" lvl="0" marL="457200" rtl="0">
              <a:spcBef>
                <a:spcPts val="0"/>
              </a:spcBef>
              <a:spcAft>
                <a:spcPts val="0"/>
              </a:spcAft>
              <a:buClr>
                <a:srgbClr val="000000"/>
              </a:buClr>
              <a:buSzPct val="100000"/>
              <a:buFont typeface="Arial"/>
              <a:buAutoNum type="arabicPeriod"/>
            </a:pPr>
            <a:r>
              <a:rPr lang="en" sz="1000"/>
              <a:t>The handler, which is part of the application code, will give back the control to the Event Loop when its execution completes (5a). (However, new asynchronous operations might be requested during the execution of the handler (5b), causing new operations to be inserted in the Event Demultiplexer (1), before the control is given back to the Event Loop).						</a:t>
            </a:r>
          </a:p>
          <a:p>
            <a:pPr indent="-292100" lvl="0" marL="457200" rtl="0">
              <a:spcBef>
                <a:spcPts val="0"/>
              </a:spcBef>
              <a:spcAft>
                <a:spcPts val="0"/>
              </a:spcAft>
              <a:buClr>
                <a:srgbClr val="000000"/>
              </a:buClr>
              <a:buSzPct val="100000"/>
              <a:buFont typeface="Arial"/>
              <a:buAutoNum type="arabicPeriod"/>
            </a:pPr>
            <a:r>
              <a:rPr lang="en" sz="1000"/>
              <a:t>When all the items in the Event Queue are processed, the loop will block again on the Event Demultiplexer which will then trigger another cycle. 					</a:t>
            </a:r>
          </a:p>
          <a:p>
            <a:pPr rtl="0">
              <a:spcBef>
                <a:spcPts val="0"/>
              </a:spcBef>
              <a:spcAft>
                <a:spcPts val="0"/>
              </a:spcAft>
              <a:buNone/>
            </a:pPr>
            <a:r>
              <a:rPr lang="en" sz="1000"/>
              <a:t>					 				</a:t>
            </a:r>
          </a:p>
          <a:p>
            <a:pPr rtl="0">
              <a:spcBef>
                <a:spcPts val="0"/>
              </a:spcBef>
              <a:buNone/>
            </a:pPr>
            <a:r>
              <a:rPr lang="en" sz="1000"/>
              <a:t>			</a:t>
            </a:r>
          </a:p>
          <a:p>
            <a:pPr rtl="0">
              <a:spcBef>
                <a:spcPts val="0"/>
              </a:spcBef>
              <a:buNone/>
            </a:pPr>
            <a:r>
              <a:rPr lang="en" sz="1000"/>
              <a:t>		</a:t>
            </a:r>
          </a:p>
          <a:p>
            <a:pPr>
              <a:spcBef>
                <a:spcPts val="0"/>
              </a:spcBef>
              <a:buNone/>
            </a:pPr>
            <a:r>
              <a:t/>
            </a:r>
            <a:endParaRPr sz="1000"/>
          </a:p>
        </p:txBody>
      </p:sp>
      <p:pic>
        <p:nvPicPr>
          <p:cNvPr id="131" name="Shape 131"/>
          <p:cNvPicPr preferRelativeResize="0"/>
          <p:nvPr/>
        </p:nvPicPr>
        <p:blipFill>
          <a:blip r:embed="rId3">
            <a:alphaModFix/>
          </a:blip>
          <a:stretch>
            <a:fillRect/>
          </a:stretch>
        </p:blipFill>
        <p:spPr>
          <a:xfrm>
            <a:off x="5022600" y="1221637"/>
            <a:ext cx="4018050" cy="270022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10000"/>
            <a:ext cx="8520599" cy="607800"/>
          </a:xfrm>
          <a:prstGeom prst="rect">
            <a:avLst/>
          </a:prstGeom>
        </p:spPr>
        <p:txBody>
          <a:bodyPr anchorCtr="0" anchor="t" bIns="91425" lIns="91425" rIns="91425" tIns="91425">
            <a:noAutofit/>
          </a:bodyPr>
          <a:lstStyle/>
          <a:p>
            <a:pPr>
              <a:spcBef>
                <a:spcPts val="0"/>
              </a:spcBef>
              <a:buNone/>
            </a:pPr>
            <a:r>
              <a:rPr lang="en"/>
              <a:t>Adapter Pattern</a:t>
            </a:r>
          </a:p>
        </p:txBody>
      </p:sp>
      <p:sp>
        <p:nvSpPr>
          <p:cNvPr id="137" name="Shape 137"/>
          <p:cNvSpPr txBox="1"/>
          <p:nvPr>
            <p:ph idx="1" type="body"/>
          </p:nvPr>
        </p:nvSpPr>
        <p:spPr>
          <a:xfrm>
            <a:off x="311700" y="1229875"/>
            <a:ext cx="3901800" cy="3339000"/>
          </a:xfrm>
          <a:prstGeom prst="rect">
            <a:avLst/>
          </a:prstGeom>
        </p:spPr>
        <p:txBody>
          <a:bodyPr anchorCtr="0" anchor="t" bIns="91425" lIns="91425" rIns="91425" tIns="91425">
            <a:noAutofit/>
          </a:bodyPr>
          <a:lstStyle/>
          <a:p>
            <a:pPr rtl="0">
              <a:spcBef>
                <a:spcPts val="0"/>
              </a:spcBef>
              <a:buNone/>
            </a:pPr>
            <a:r>
              <a:rPr lang="en"/>
              <a:t>Pattern was implemented for Chat Function</a:t>
            </a:r>
          </a:p>
          <a:p>
            <a:pPr rtl="0">
              <a:spcBef>
                <a:spcPts val="0"/>
              </a:spcBef>
              <a:buNone/>
            </a:pPr>
            <a:r>
              <a:rPr lang="en" sz="1200">
                <a:solidFill>
                  <a:srgbClr val="222222"/>
                </a:solidFill>
                <a:highlight>
                  <a:srgbClr val="FFFFFF"/>
                </a:highlight>
                <a:latin typeface="Arial"/>
                <a:ea typeface="Arial"/>
                <a:cs typeface="Arial"/>
                <a:sym typeface="Arial"/>
              </a:rPr>
              <a:t>Simply to allow the interface of an existing class to be used from another interface. This way we can have existing classes work with others without modifying their source code.</a:t>
            </a:r>
          </a:p>
          <a:p>
            <a:pPr>
              <a:spcBef>
                <a:spcPts val="0"/>
              </a:spcBef>
              <a:buNone/>
            </a:pPr>
            <a:r>
              <a:t/>
            </a:r>
            <a:endParaRPr/>
          </a:p>
        </p:txBody>
      </p:sp>
      <p:pic>
        <p:nvPicPr>
          <p:cNvPr id="138" name="Shape 138"/>
          <p:cNvPicPr preferRelativeResize="0"/>
          <p:nvPr/>
        </p:nvPicPr>
        <p:blipFill>
          <a:blip r:embed="rId3">
            <a:alphaModFix/>
          </a:blip>
          <a:stretch>
            <a:fillRect/>
          </a:stretch>
        </p:blipFill>
        <p:spPr>
          <a:xfrm>
            <a:off x="4420496" y="362725"/>
            <a:ext cx="4302528" cy="33390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