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2"/>
  </p:notesMasterIdLst>
  <p:sldIdLst>
    <p:sldId id="256" r:id="rId2"/>
    <p:sldId id="279" r:id="rId3"/>
    <p:sldId id="280" r:id="rId4"/>
    <p:sldId id="286" r:id="rId5"/>
    <p:sldId id="281" r:id="rId6"/>
    <p:sldId id="282" r:id="rId7"/>
    <p:sldId id="269" r:id="rId8"/>
    <p:sldId id="277" r:id="rId9"/>
    <p:sldId id="278" r:id="rId10"/>
    <p:sldId id="27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7" autoAdjust="0"/>
    <p:restoredTop sz="94706" autoAdjust="0"/>
  </p:normalViewPr>
  <p:slideViewPr>
    <p:cSldViewPr snapToGrid="0">
      <p:cViewPr varScale="1">
        <p:scale>
          <a:sx n="59" d="100"/>
          <a:sy n="59" d="100"/>
        </p:scale>
        <p:origin x="6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3D0A121-F484-44C6-9F7A-60769519E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847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738BDD-83BB-486F-AF4E-7E1C29FF7E73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10A38E-0E80-4E31-802E-D5882BB18F9E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2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0193F3-9AAF-4896-A26E-13590180FAB6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3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8ADC3B-99BD-4690-BC81-20FA15E83A52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2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B63BF48-FB9F-4E5B-91DA-EFF3448B5C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3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54E3E-6A02-4CD3-8A0B-9DAFC0270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3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214313"/>
            <a:ext cx="19907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14313"/>
            <a:ext cx="582136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8A2E3-F68F-4EBB-B98E-29FB2E9CE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77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3F39B-3AFF-473E-8D51-82A7236C86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14591-0F12-4837-ACE6-8DFE5B1DB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94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066800"/>
            <a:ext cx="3905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066800"/>
            <a:ext cx="3906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FF6FF-6D91-4403-A2D5-20F47568E7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8C2B7-C96C-469E-AFF6-A1E19F509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8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1D34B-7973-459C-948C-122DB34C8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5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A1588-FFFC-4718-8289-7D6A32DEB0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2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D5A2C-A34F-4D74-AD92-ADCE6AFA0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9F0F0-ED67-4AE0-9EAB-2ADD0571E0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7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066800"/>
            <a:ext cx="7964488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98023B-F169-4A5B-AA05-6718233947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sf.edu/~turnerr/Object_Oriented_Design/Downloads/2016_01_29/Project_2_Sorting_Ca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A9E4C7-786F-4D71-8853-F8C2F38955E8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Project 2: Sorting Cats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435196-1C7F-4C1C-BB23-C9B49657F38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Submission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 smtClean="0"/>
              <a:t>Project is due by 11:59 PM, Thursday Feb. 4.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altLang="en-US" sz="8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 smtClean="0"/>
              <a:t>Deliverables: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 smtClean="0"/>
              <a:t>Source code only.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 smtClean="0"/>
              <a:t>Three files: main.cpp (Main Program), 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             </a:t>
            </a:r>
            <a:r>
              <a:rPr lang="en-US" altLang="en-US" sz="2400" dirty="0" err="1" smtClean="0"/>
              <a:t>Cat.h</a:t>
            </a:r>
            <a:r>
              <a:rPr lang="en-US" altLang="en-US" sz="2400" dirty="0" smtClean="0"/>
              <a:t>, Cat.cpp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 smtClean="0"/>
              <a:t>Zip your files and submit the zip file using the Canvas Assignment for this class.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10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 smtClean="0"/>
              <a:t>If you work with another student, include both names in the assignment comments.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 smtClean="0"/>
              <a:t>Other student should submit just a Canvas comment including both names.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solidFill>
                  <a:srgbClr val="969696"/>
                </a:solidFill>
              </a:rPr>
              <a:t>End of Presentation</a:t>
            </a:r>
            <a:endParaRPr lang="en-US" altLang="en-US" sz="1800" dirty="0" smtClean="0">
              <a:solidFill>
                <a:srgbClr val="969696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 2: Sorting Cats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Write a C++ console application to read a text file containing information about cats and output the information to the screen.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Let the output be in alphabetical order according to the cats' names.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194435"/>
            <a:ext cx="8161020" cy="5065713"/>
          </a:xfrm>
        </p:spPr>
        <p:txBody>
          <a:bodyPr/>
          <a:lstStyle/>
          <a:p>
            <a:r>
              <a:rPr lang="en-US" altLang="en-US" sz="2800" dirty="0" smtClean="0"/>
              <a:t>Create and sort an array of pointers to Cat objects.</a:t>
            </a:r>
          </a:p>
          <a:p>
            <a:pPr lvl="1"/>
            <a:r>
              <a:rPr lang="en-US" altLang="en-US" sz="2400" dirty="0" smtClean="0"/>
              <a:t>Each Cat object created with information read from the text file.</a:t>
            </a:r>
          </a:p>
          <a:p>
            <a:endParaRPr lang="en-US" altLang="en-US" sz="900" dirty="0" smtClean="0"/>
          </a:p>
          <a:p>
            <a:r>
              <a:rPr lang="en-US" altLang="en-US" sz="2800" dirty="0" smtClean="0"/>
              <a:t>You may reuse code from the class web site. </a:t>
            </a:r>
          </a:p>
          <a:p>
            <a:pPr lvl="1"/>
            <a:r>
              <a:rPr lang="en-US" altLang="en-US" sz="2400" dirty="0" smtClean="0"/>
              <a:t>Will need modifications.</a:t>
            </a:r>
          </a:p>
          <a:p>
            <a:pPr lvl="1"/>
            <a:endParaRPr lang="en-US" altLang="en-US" sz="900" dirty="0" smtClean="0"/>
          </a:p>
          <a:p>
            <a:r>
              <a:rPr lang="en-US" altLang="en-US" sz="2800" dirty="0" smtClean="0"/>
              <a:t>The input file will contain no more than 20 cats.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Specifications for Class Cat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 C++ string class for name.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Add &lt;&lt; operator to class Cat and use it (rather than the Display method) to output information about each cat.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Add &gt; operator to class Cat and use it to compare cats in the sort function.</a:t>
            </a:r>
          </a:p>
          <a:p>
            <a:pPr lvl="1"/>
            <a:r>
              <a:rPr lang="en-US" altLang="en-US" dirty="0" smtClean="0"/>
              <a:t>Base comparison on cats'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Input File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69246" y="1083805"/>
            <a:ext cx="3124200" cy="4429125"/>
            <a:chOff x="1795618" y="1051147"/>
            <a:chExt cx="3124200" cy="44291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618" y="1051147"/>
              <a:ext cx="3124200" cy="4429125"/>
            </a:xfrm>
            <a:prstGeom prst="rect">
              <a:avLst/>
            </a:prstGeom>
          </p:spPr>
        </p:pic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2996719" y="2457551"/>
              <a:ext cx="16573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 dirty="0">
                  <a:solidFill>
                    <a:schemeClr val="hlink"/>
                  </a:solidFill>
                </a:rPr>
                <a:t>Weight</a:t>
              </a:r>
            </a:p>
          </p:txBody>
        </p:sp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2996291" y="2180807"/>
              <a:ext cx="16573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 dirty="0">
                  <a:solidFill>
                    <a:schemeClr val="hlink"/>
                  </a:solidFill>
                </a:rPr>
                <a:t>Name</a:t>
              </a:r>
            </a:p>
          </p:txBody>
        </p:sp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2984568" y="2323987"/>
              <a:ext cx="17811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 dirty="0">
                  <a:solidFill>
                    <a:schemeClr val="hlink"/>
                  </a:solidFill>
                </a:rPr>
                <a:t>Date of Birth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58525" y="5834735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http://www.cse.usf.edu/~turnerr/Object_Oriented_Design/Downloads/2016_01_29/Project_2_Sorting_Cats/</a:t>
            </a:r>
            <a:r>
              <a:rPr lang="en-US" dirty="0" smtClean="0"/>
              <a:t>    File cats.txt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Output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90663"/>
            <a:ext cx="72866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06DA79-31E3-46C0-825D-0224535CAEB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Development Environment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64488" cy="4684713"/>
          </a:xfrm>
        </p:spPr>
        <p:txBody>
          <a:bodyPr/>
          <a:lstStyle/>
          <a:p>
            <a:pPr eaLnBrk="1" hangingPunct="1"/>
            <a:r>
              <a:rPr lang="en-US" altLang="en-US" smtClean="0"/>
              <a:t>You may develop your program on any system you like.</a:t>
            </a:r>
          </a:p>
          <a:p>
            <a:pPr eaLnBrk="1" hangingPunct="1"/>
            <a:r>
              <a:rPr lang="en-US" altLang="en-US" smtClean="0"/>
              <a:t>But you should test the finished program on Circe.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same source file should compile and run on </a:t>
            </a:r>
            <a:r>
              <a:rPr lang="en-US" altLang="en-US" i="1" smtClean="0"/>
              <a:t>either Windows or Linux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131763"/>
            <a:ext cx="7877175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Ground Rules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6962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You may work with one other person.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OK to work alone if you prefer.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If you do work as a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Work together!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Both members are expected to contribute.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Submit a single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Both members should understand work in detail.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Do not share your code with other students.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Before or after submitting the project.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It is OK to </a:t>
            </a:r>
            <a:r>
              <a:rPr lang="en-US" altLang="en-US" sz="2000" i="1" smtClean="0"/>
              <a:t>discuss</a:t>
            </a:r>
            <a:r>
              <a:rPr lang="en-US" altLang="en-US" sz="2000" smtClean="0"/>
              <a:t> the project.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Do not copy any other student’s work.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</a:t>
            </a:r>
            <a:r>
              <a:rPr lang="en-US" altLang="en-US" sz="2000" i="1" smtClean="0"/>
              <a:t>look at</a:t>
            </a:r>
            <a:r>
              <a:rPr lang="en-US" altLang="en-US" sz="2000" smtClean="0"/>
              <a:t> anyone else’s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let anyone look at your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7800"/>
            <a:ext cx="7877175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Ground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35088"/>
            <a:ext cx="7964488" cy="5065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Except for code posted on the class web site</a:t>
            </a:r>
            <a:endParaRPr lang="en-US" altLang="en-US" sz="900" smtClean="0"/>
          </a:p>
          <a:p>
            <a:pPr eaLnBrk="1" hangingPunct="1"/>
            <a:r>
              <a:rPr lang="en-US" altLang="en-US" smtClean="0"/>
              <a:t>Do not copy code from the Internet</a:t>
            </a:r>
          </a:p>
          <a:p>
            <a:pPr lvl="1" eaLnBrk="1" hangingPunct="1"/>
            <a:r>
              <a:rPr lang="en-US" altLang="en-US" smtClean="0"/>
              <a:t>or any other source.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Write your own code.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Lectur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1270</TotalTime>
  <Words>416</Words>
  <Application>Microsoft Office PowerPoint</Application>
  <PresentationFormat>On-screen Show (4:3)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Tahoma</vt:lpstr>
      <vt:lpstr>Wingdings</vt:lpstr>
      <vt:lpstr>Lecture</vt:lpstr>
      <vt:lpstr>Project 2: Sorting Cats</vt:lpstr>
      <vt:lpstr>Project 2: Sorting Cats</vt:lpstr>
      <vt:lpstr>Specifications</vt:lpstr>
      <vt:lpstr>Specifications for Class Cat</vt:lpstr>
      <vt:lpstr>Sample Input File</vt:lpstr>
      <vt:lpstr>Sample Output</vt:lpstr>
      <vt:lpstr>Development Environment</vt:lpstr>
      <vt:lpstr>Ground Rules</vt:lpstr>
      <vt:lpstr>Ground Rules</vt:lpstr>
      <vt:lpstr>Submission</vt:lpstr>
    </vt:vector>
  </TitlesOfParts>
  <Company>USF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Cats</dc:title>
  <dc:creator>Rollins Turner</dc:creator>
  <cp:lastModifiedBy>Turner, Rollins</cp:lastModifiedBy>
  <cp:revision>23</cp:revision>
  <cp:lastPrinted>1601-01-01T00:00:00Z</cp:lastPrinted>
  <dcterms:created xsi:type="dcterms:W3CDTF">2007-01-05T18:59:25Z</dcterms:created>
  <dcterms:modified xsi:type="dcterms:W3CDTF">2016-02-01T16:34:29Z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