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1" autoAdjust="0"/>
    <p:restoredTop sz="94660"/>
  </p:normalViewPr>
  <p:slideViewPr>
    <p:cSldViewPr>
      <p:cViewPr varScale="1">
        <p:scale>
          <a:sx n="65" d="100"/>
          <a:sy n="65" d="100"/>
        </p:scale>
        <p:origin x="-57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AA6B0F1-E914-4040-A3C2-0127A5C5F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661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5A73934-FEC7-47B1-9A9C-997D9B3DD87A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D94A2B5-164F-45CA-8C78-9F2F7728859D}" type="slidenum">
              <a:rPr lang="en-US" altLang="en-US">
                <a:latin typeface="Arial" charset="0"/>
              </a:rPr>
              <a:pPr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C3E4AC0-8733-4113-B579-D1A3CBAD9A5B}" type="slidenum">
              <a:rPr lang="en-US" altLang="en-US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5882FF-5140-4716-B87A-85FFD92A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2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F8A1-1FF7-406D-A3B6-3C1045BB0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214313"/>
            <a:ext cx="19907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14313"/>
            <a:ext cx="58213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E988F-6070-49A5-9769-B490344C5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1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68C75-40BE-43C4-BB61-0A0ED13B1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0C162-B156-4BD1-BEC7-7D2AEA816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905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066800"/>
            <a:ext cx="3906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479A-8D41-4A42-8478-99875397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8BED-DE18-4799-8820-D53813664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8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44B0-D12A-4FCD-B16E-F388B5907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76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0025F-F6C7-4AAC-B55B-B9B47B1A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6DAC-1F8C-4B35-8038-C3AC544A4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AC29A-1AB0-4DFD-812A-37811DC80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964488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FDC732A-8878-48B9-B78D-ED80670C1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sf.edu/~turnerr/Object_Oriented_Design/Downloads/2016_02_19_In_Cla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sf.edu/~turnerr/Object_Oriented_Design/Downloads/Project_4_Venue_S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0042DDA-4AB1-467C-AD5B-C1B4614E96D3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4: Venue Sort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265DC60-E639-46F0-A547-CDA2680B47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Ground Rules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96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You may work with one other person.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OK to work alone if you prefer.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you do work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Work together!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are expected to contribute.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Submit a single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should understand the program in detail.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share your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Before or after submitting the project.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It is OK to </a:t>
            </a:r>
            <a:r>
              <a:rPr lang="en-US" altLang="en-US" sz="2000" i="1" smtClean="0"/>
              <a:t>discuss</a:t>
            </a:r>
            <a:r>
              <a:rPr lang="en-US" altLang="en-US" sz="2000" smtClean="0"/>
              <a:t> the project.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copy any other student’s work.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</a:t>
            </a:r>
            <a:r>
              <a:rPr lang="en-US" altLang="en-US" sz="2000" i="1" smtClean="0"/>
              <a:t>look at</a:t>
            </a:r>
            <a:r>
              <a:rPr lang="en-US" altLang="en-US" sz="2000" smtClean="0"/>
              <a:t> anyone else’s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let anyone look at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38160C4-219F-4D01-A792-DF4C14F3E1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Ground Rules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5065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Except for code posted on the class web site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mtClean="0"/>
              <a:t>Do not copy code from the Internet</a:t>
            </a:r>
          </a:p>
          <a:p>
            <a:pPr lvl="1" eaLnBrk="1" hangingPunct="1"/>
            <a:r>
              <a:rPr lang="en-US" altLang="en-US" smtClean="0"/>
              <a:t>or any other source.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Write your own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AE8A100-F654-4C26-BD1A-FE8B166DAD1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Submission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22960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smtClean="0"/>
              <a:t>Project is due by 11:59 PM, Thursday night, March 10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6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smtClean="0"/>
              <a:t>Deliverables: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800" smtClean="0"/>
              <a:t>Use Canvas Assignments to submit your program.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800" smtClean="0"/>
              <a:t>Source code only.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800" smtClean="0"/>
              <a:t>Zip the source files for submission.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600" smtClean="0"/>
              <a:t>Put your source files into a folder 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600" smtClean="0"/>
              <a:t>Use the Windows “Send to Compressed Folder” command.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80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9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smtClean="0"/>
              <a:t>If you work with another student, include both names in the Canvas submission comments.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800" smtClean="0"/>
              <a:t>Other student should submit just a comment including both names.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smtClean="0">
              <a:solidFill>
                <a:srgbClr val="969696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smtClean="0">
                <a:solidFill>
                  <a:srgbClr val="969696"/>
                </a:solidFill>
              </a:rPr>
              <a:t>End of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64F9B2E-4E68-45F4-B217-36935ACB74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4: Venue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64488" cy="4989513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project is an exercise in</a:t>
            </a:r>
          </a:p>
          <a:p>
            <a:pPr lvl="1" eaLnBrk="1" hangingPunct="1"/>
            <a:r>
              <a:rPr lang="en-US" altLang="en-US" smtClean="0"/>
              <a:t>Using C++ strings.</a:t>
            </a:r>
          </a:p>
          <a:p>
            <a:pPr lvl="1" eaLnBrk="1" hangingPunct="1"/>
            <a:r>
              <a:rPr lang="en-US" altLang="en-US" smtClean="0"/>
              <a:t>Operator overloading.</a:t>
            </a:r>
          </a:p>
          <a:p>
            <a:pPr lvl="1" eaLnBrk="1" hangingPunct="1"/>
            <a:r>
              <a:rPr lang="en-US" altLang="en-US" smtClean="0"/>
              <a:t>Text File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100B1A6-62AE-45CC-BF0B-9584BD252F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Overloading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24800" cy="5638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Modify the Venue class from the Ticket Printer project by adding a &lt; operator.</a:t>
            </a:r>
          </a:p>
          <a:p>
            <a:pPr eaLnBrk="1" hangingPunct="1"/>
            <a:r>
              <a:rPr lang="en-US" altLang="en-US" sz="1800" smtClean="0">
                <a:hlinkClick r:id="rId2"/>
              </a:rPr>
              <a:t>http://www.csee.usf.edu/~turnerr/Object_Oriented_Design/Downloads/2016_02_19_In_Class/</a:t>
            </a:r>
            <a:endParaRPr lang="en-US" altLang="en-US" sz="1800" smtClean="0"/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400" smtClean="0"/>
              <a:t>If two venues have different zip codes, consider the one with the smaller zip code smaller.</a:t>
            </a:r>
          </a:p>
          <a:p>
            <a:pPr eaLnBrk="1" hangingPunct="1"/>
            <a:r>
              <a:rPr lang="en-US" altLang="en-US" sz="2400" smtClean="0"/>
              <a:t>If two venues have equal zip codes, consider the one whose name comes first alphabetically as smaller.</a:t>
            </a:r>
          </a:p>
          <a:p>
            <a:pPr lvl="1" eaLnBrk="1" hangingPunct="1"/>
            <a:r>
              <a:rPr lang="en-US" altLang="en-US" sz="2000" smtClean="0"/>
              <a:t>&lt; operator for class string</a:t>
            </a:r>
          </a:p>
          <a:p>
            <a:pPr lvl="1" eaLnBrk="1" hangingPunct="1"/>
            <a:endParaRPr lang="en-US" altLang="en-US" sz="900" smtClean="0"/>
          </a:p>
          <a:p>
            <a:pPr eaLnBrk="1" hangingPunct="1"/>
            <a:r>
              <a:rPr lang="en-US" altLang="en-US" sz="2400" smtClean="0"/>
              <a:t>Let the &lt; operator for Venue implement these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E049CA43-02EE-4D62-B1D9-83E3EC44EF3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File Input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64488" cy="54864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 a text file with information about venues.</a:t>
            </a:r>
          </a:p>
          <a:p>
            <a:pPr eaLnBrk="1" hangingPunct="1"/>
            <a:r>
              <a:rPr lang="en-US" altLang="en-US" smtClean="0"/>
              <a:t>Create a Venue object for each venue in the file.</a:t>
            </a:r>
          </a:p>
          <a:p>
            <a:pPr eaLnBrk="1" hangingPunct="1"/>
            <a:r>
              <a:rPr lang="en-US" altLang="en-US" smtClean="0"/>
              <a:t>Store the addresses of the Venue objects in an array of Venue*</a:t>
            </a:r>
          </a:p>
          <a:p>
            <a:pPr eaLnBrk="1" hangingPunct="1"/>
            <a:r>
              <a:rPr lang="en-US" altLang="en-US" smtClean="0"/>
              <a:t>Handle a variable number of venues in the file.</a:t>
            </a:r>
          </a:p>
          <a:p>
            <a:pPr lvl="1" eaLnBrk="1" hangingPunct="1"/>
            <a:r>
              <a:rPr lang="en-US" altLang="en-US" smtClean="0"/>
              <a:t>Maximum of 100.</a:t>
            </a:r>
          </a:p>
          <a:p>
            <a:pPr eaLnBrk="1" hangingPunct="1"/>
            <a:r>
              <a:rPr lang="en-US" altLang="en-US" smtClean="0"/>
              <a:t>A sample input file is available in the Downloads area of the class web site.</a:t>
            </a:r>
          </a:p>
          <a:p>
            <a:pPr lvl="1" eaLnBrk="1" hangingPunct="1"/>
            <a:r>
              <a:rPr lang="en-US" altLang="en-US" smtClean="0"/>
              <a:t>You can use this file for testing, but you program should work with any such file with any number of venues, up to the max of 100.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4C7D879-7936-4C01-9902-2EDCF45A155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Flow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Prompt the user for filename.</a:t>
            </a:r>
          </a:p>
          <a:p>
            <a:pPr eaLnBrk="1" hangingPunct="1"/>
            <a:r>
              <a:rPr lang="en-US" altLang="en-US" smtClean="0"/>
              <a:t>Read the file and create array of Venue*</a:t>
            </a:r>
          </a:p>
          <a:p>
            <a:pPr eaLnBrk="1" hangingPunct="1"/>
            <a:r>
              <a:rPr lang="en-US" altLang="en-US" smtClean="0"/>
              <a:t>Output the venues to the screen as read.</a:t>
            </a:r>
          </a:p>
          <a:p>
            <a:pPr eaLnBrk="1" hangingPunct="1"/>
            <a:r>
              <a:rPr lang="en-US" altLang="en-US" smtClean="0"/>
              <a:t>Sort the array into increasing order, using the &lt; operator for class Venue.</a:t>
            </a:r>
          </a:p>
          <a:p>
            <a:pPr lvl="1" eaLnBrk="1" hangingPunct="1"/>
            <a:r>
              <a:rPr lang="en-US" altLang="en-US" sz="2000" smtClean="0"/>
              <a:t>Be sure to compare the Venue objects, not the pointers.</a:t>
            </a:r>
          </a:p>
          <a:p>
            <a:pPr lvl="1" eaLnBrk="1" hangingPunct="1"/>
            <a:r>
              <a:rPr lang="en-US" altLang="en-US" sz="2000" smtClean="0"/>
              <a:t>Sort the pointers.</a:t>
            </a:r>
          </a:p>
          <a:p>
            <a:pPr eaLnBrk="1" hangingPunct="1"/>
            <a:r>
              <a:rPr lang="en-US" altLang="en-US" smtClean="0"/>
              <a:t>Output the venues to the screen as sorted.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8145513-E96C-484B-B88F-D89A2D4AE69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Input File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772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1000" b="1" smtClean="0"/>
              <a:t>Carol Morsani Hall</a:t>
            </a:r>
          </a:p>
          <a:p>
            <a:pPr eaLnBrk="1" hangingPunct="1">
              <a:buNone/>
            </a:pPr>
            <a:r>
              <a:rPr lang="en-US" altLang="en-US" sz="1000" b="1" smtClean="0"/>
              <a:t>1010 North W.C. MacInnes Place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smtClean="0"/>
              <a:t>Tampa Theatre</a:t>
            </a:r>
          </a:p>
          <a:p>
            <a:pPr eaLnBrk="1" hangingPunct="1">
              <a:buNone/>
            </a:pPr>
            <a:r>
              <a:rPr lang="en-US" altLang="en-US" sz="1000" b="1" smtClean="0"/>
              <a:t>711 N Franklin Street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smtClean="0"/>
              <a:t>Midflorida Credit Union Amphitheatre</a:t>
            </a:r>
          </a:p>
          <a:p>
            <a:pPr eaLnBrk="1" hangingPunct="1">
              <a:buNone/>
            </a:pPr>
            <a:r>
              <a:rPr lang="en-US" altLang="en-US" sz="1000" b="1" smtClean="0"/>
              <a:t>4802 N US Highway 301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33610</a:t>
            </a:r>
          </a:p>
          <a:p>
            <a:pPr eaLnBrk="1" hangingPunct="1">
              <a:buNone/>
            </a:pPr>
            <a:r>
              <a:rPr lang="en-US" altLang="en-US" sz="1000" b="1" smtClean="0"/>
              <a:t>Amalie Arena</a:t>
            </a:r>
          </a:p>
          <a:p>
            <a:pPr eaLnBrk="1" hangingPunct="1">
              <a:buNone/>
            </a:pPr>
            <a:r>
              <a:rPr lang="en-US" altLang="en-US" sz="1000" b="1" smtClean="0"/>
              <a:t>401 Channelside Dr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33602</a:t>
            </a:r>
          </a:p>
          <a:p>
            <a:pPr eaLnBrk="1" hangingPunct="1">
              <a:buNone/>
            </a:pPr>
            <a:r>
              <a:rPr lang="en-US" altLang="en-US" sz="1000" b="1" smtClean="0"/>
              <a:t>The Tampa Improv</a:t>
            </a:r>
          </a:p>
          <a:p>
            <a:pPr eaLnBrk="1" hangingPunct="1">
              <a:buNone/>
            </a:pPr>
            <a:r>
              <a:rPr lang="en-US" altLang="en-US" sz="1000" b="1" smtClean="0"/>
              <a:t>1600 E 8th Ave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33605</a:t>
            </a:r>
          </a:p>
          <a:p>
            <a:pPr eaLnBrk="1" hangingPunct="1">
              <a:buNone/>
            </a:pPr>
            <a:r>
              <a:rPr lang="en-US" altLang="en-US" sz="1000" b="1" smtClean="0"/>
              <a:t>Skipper's Smokehouse</a:t>
            </a:r>
          </a:p>
          <a:p>
            <a:pPr eaLnBrk="1" hangingPunct="1">
              <a:buNone/>
            </a:pPr>
            <a:r>
              <a:rPr lang="en-US" altLang="en-US" sz="1000" b="1" smtClean="0"/>
              <a:t>910 Skipper Road</a:t>
            </a:r>
          </a:p>
          <a:p>
            <a:pPr eaLnBrk="1" hangingPunct="1">
              <a:buNone/>
            </a:pPr>
            <a:r>
              <a:rPr lang="en-US" altLang="en-US" sz="1000" b="1" smtClean="0"/>
              <a:t>Tampa</a:t>
            </a:r>
          </a:p>
          <a:p>
            <a:pPr eaLnBrk="1" hangingPunct="1">
              <a:buNone/>
            </a:pPr>
            <a:r>
              <a:rPr lang="en-US" altLang="en-US" sz="1000" b="1" smtClean="0"/>
              <a:t>FL</a:t>
            </a:r>
          </a:p>
          <a:p>
            <a:pPr eaLnBrk="1" hangingPunct="1">
              <a:buNone/>
            </a:pPr>
            <a:r>
              <a:rPr lang="en-US" altLang="en-US" sz="1000" b="1" smtClean="0"/>
              <a:t>33613</a:t>
            </a:r>
            <a:endParaRPr lang="en-US" altLang="en-US" sz="1000" b="1"/>
          </a:p>
          <a:p>
            <a:pPr eaLnBrk="1" hangingPunct="1">
              <a:buNone/>
            </a:pPr>
            <a:r>
              <a:rPr lang="en-US" altLang="en-US" sz="1000" b="1" smtClean="0"/>
              <a:t>             </a:t>
            </a:r>
            <a:r>
              <a:rPr lang="en-US" altLang="en-US" sz="1000" b="1" smtClean="0">
                <a:hlinkClick r:id="rId2"/>
              </a:rPr>
              <a:t>http://www.csee.usf.edu/~turnerr/Object_Oriented_Design/Downloads/Project_4_Venue_Sort/</a:t>
            </a:r>
            <a:endParaRPr lang="en-US" altLang="en-US" sz="1000" b="1" smtClean="0"/>
          </a:p>
          <a:p>
            <a:pPr eaLnBrk="1" hangingPunct="1">
              <a:buNone/>
            </a:pPr>
            <a:endParaRPr lang="en-US" altLang="en-US" sz="1000" b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57693F9-B8EE-420A-8820-D80E926DEC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5475" y="1295400"/>
            <a:ext cx="5353050" cy="5105400"/>
            <a:chOff x="1895475" y="1295400"/>
            <a:chExt cx="5353050" cy="5105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75" y="1295400"/>
              <a:ext cx="5353050" cy="510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3886200" y="1828800"/>
              <a:ext cx="2057400" cy="228600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DA71D40-41BE-4669-ADE9-68F7937A69D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Run -- Continued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353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AA8901A-225B-4719-B3AB-ADCE42D058E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Environment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6847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You may develop your program on any system you like.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2400" smtClean="0"/>
              <a:t>But you should test the finished program on Circe.</a:t>
            </a:r>
          </a:p>
          <a:p>
            <a:pPr lvl="1" eaLnBrk="1" hangingPunct="1"/>
            <a:r>
              <a:rPr lang="en-US" altLang="en-US" sz="2000" smtClean="0"/>
              <a:t>That’s where we will grade it.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same source files should compile and run on </a:t>
            </a:r>
            <a:r>
              <a:rPr lang="en-US" altLang="en-US" sz="2400" i="1" smtClean="0"/>
              <a:t>either Windows or Linux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Lec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158</TotalTime>
  <Words>604</Words>
  <Application>Microsoft Office PowerPoint</Application>
  <PresentationFormat>On-screen Show (4:3)</PresentationFormat>
  <Paragraphs>130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Lecture</vt:lpstr>
      <vt:lpstr>Project 4: Venue Sort</vt:lpstr>
      <vt:lpstr>Project 4: Venue Sort</vt:lpstr>
      <vt:lpstr>Operator Overloading</vt:lpstr>
      <vt:lpstr>Text File Input</vt:lpstr>
      <vt:lpstr>Program Flow</vt:lpstr>
      <vt:lpstr>Sample Input File</vt:lpstr>
      <vt:lpstr>Sample Run</vt:lpstr>
      <vt:lpstr>Sample Run -- Continued</vt:lpstr>
      <vt:lpstr>Development Environment</vt:lpstr>
      <vt:lpstr>Ground Rules</vt:lpstr>
      <vt:lpstr>Ground Rules</vt:lpstr>
      <vt:lpstr>Submission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 Sort</dc:title>
  <dc:creator>Rollins Turner</dc:creator>
  <cp:lastModifiedBy>Rollins</cp:lastModifiedBy>
  <cp:revision>12</cp:revision>
  <cp:lastPrinted>1601-01-01T00:00:00Z</cp:lastPrinted>
  <dcterms:created xsi:type="dcterms:W3CDTF">2010-09-19T14:55:30Z</dcterms:created>
  <dcterms:modified xsi:type="dcterms:W3CDTF">2016-03-05T01:50:46Z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