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90" r:id="rId3"/>
    <p:sldId id="288" r:id="rId4"/>
    <p:sldId id="291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002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1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42ED-8B7B-4D1D-AB25-EACB326F690F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problems/balanced-binary-tree/" TargetMode="External"/><Relationship Id="rId13" Type="http://schemas.openxmlformats.org/officeDocument/2006/relationships/hyperlink" Target="https://leetcode.com/problems/validate-binary-search-tree/" TargetMode="External"/><Relationship Id="rId3" Type="http://schemas.openxmlformats.org/officeDocument/2006/relationships/hyperlink" Target="https://leetcode.com/problems/search-for-a-range/" TargetMode="External"/><Relationship Id="rId7" Type="http://schemas.openxmlformats.org/officeDocument/2006/relationships/hyperlink" Target="https://leetcode.com/problems/search-in-rotated-sorted-array-ii/" TargetMode="External"/><Relationship Id="rId12" Type="http://schemas.openxmlformats.org/officeDocument/2006/relationships/hyperlink" Target="https://leetcode.com/problems/count-complete-tree-nodes/" TargetMode="External"/><Relationship Id="rId2" Type="http://schemas.openxmlformats.org/officeDocument/2006/relationships/hyperlink" Target="https://leetcode.com/problems/first-bad-vers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search-in-rotated-sorted-array/" TargetMode="External"/><Relationship Id="rId11" Type="http://schemas.openxmlformats.org/officeDocument/2006/relationships/hyperlink" Target="https://leetcode.com/problems/lowest-common-ancestor-of-a-binary-search-tree/" TargetMode="External"/><Relationship Id="rId5" Type="http://schemas.openxmlformats.org/officeDocument/2006/relationships/hyperlink" Target="https://leetcode.com/problems/search-insert-position/" TargetMode="External"/><Relationship Id="rId10" Type="http://schemas.openxmlformats.org/officeDocument/2006/relationships/hyperlink" Target="https://leetcode.com/problems/binary-tree-paths/" TargetMode="External"/><Relationship Id="rId4" Type="http://schemas.openxmlformats.org/officeDocument/2006/relationships/hyperlink" Target="https://leetcode.com/problems/find-peak-element/" TargetMode="External"/><Relationship Id="rId9" Type="http://schemas.openxmlformats.org/officeDocument/2006/relationships/hyperlink" Target="https://leetcode.com/problems/same-tre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problems/intersection-of-two-linked-lists/" TargetMode="External"/><Relationship Id="rId13" Type="http://schemas.openxmlformats.org/officeDocument/2006/relationships/hyperlink" Target="https://leetcode.com/problems/course-schedule-ii/" TargetMode="External"/><Relationship Id="rId3" Type="http://schemas.openxmlformats.org/officeDocument/2006/relationships/hyperlink" Target="https://leetcode.com/problems/swap-nodes-in-pairs/" TargetMode="External"/><Relationship Id="rId7" Type="http://schemas.openxmlformats.org/officeDocument/2006/relationships/hyperlink" Target="https://leetcode.com/problems/odd-even-linked-list/" TargetMode="External"/><Relationship Id="rId12" Type="http://schemas.openxmlformats.org/officeDocument/2006/relationships/hyperlink" Target="https://leetcode.com/problems/course-schedule/" TargetMode="External"/><Relationship Id="rId2" Type="http://schemas.openxmlformats.org/officeDocument/2006/relationships/hyperlink" Target="https://leetcode.com/problems/remove-duplicates-from-sorted-l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reverse-linked-list-ii/" TargetMode="External"/><Relationship Id="rId11" Type="http://schemas.openxmlformats.org/officeDocument/2006/relationships/hyperlink" Target="https://leetcode.com/problems/clone-graph/" TargetMode="External"/><Relationship Id="rId5" Type="http://schemas.openxmlformats.org/officeDocument/2006/relationships/hyperlink" Target="https://leetcode.com/problems/partition-list/" TargetMode="External"/><Relationship Id="rId10" Type="http://schemas.openxmlformats.org/officeDocument/2006/relationships/hyperlink" Target="https://leetcode.com/problems/linked-list-cycle-ii/" TargetMode="External"/><Relationship Id="rId4" Type="http://schemas.openxmlformats.org/officeDocument/2006/relationships/hyperlink" Target="https://leetcode.com/problems/rotate-list/" TargetMode="External"/><Relationship Id="rId9" Type="http://schemas.openxmlformats.org/officeDocument/2006/relationships/hyperlink" Target="https://leetcode.com/problems/linked-list-cyc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000" dirty="0" smtClean="0"/>
              <a:t>Programmer’s Study Group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Whiteboard interview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Re-state the problem.</a:t>
            </a:r>
          </a:p>
          <a:p>
            <a:r>
              <a:rPr lang="en-US" dirty="0" smtClean="0"/>
              <a:t>Try to figure out different solutions from easy to difficult.</a:t>
            </a:r>
          </a:p>
          <a:p>
            <a:r>
              <a:rPr lang="en-US" dirty="0" smtClean="0"/>
              <a:t>Implement your idea.</a:t>
            </a:r>
          </a:p>
          <a:p>
            <a:r>
              <a:rPr lang="en-US" dirty="0" smtClean="0"/>
              <a:t>Give out test cases. Try to test your own solution.</a:t>
            </a:r>
          </a:p>
          <a:p>
            <a:r>
              <a:rPr lang="en-US" dirty="0" smtClean="0"/>
              <a:t>Walk through one of your test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200"/>
            <a:ext cx="10612966" cy="53848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https://leetcode.com/problems/first-bad-version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	A </a:t>
            </a:r>
            <a:r>
              <a:rPr lang="en-US" dirty="0" err="1" smtClean="0"/>
              <a:t>Xiong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https://leetcode.com/problems/search-for-a-range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	</a:t>
            </a:r>
            <a:r>
              <a:rPr lang="en-US" altLang="zh-CN" dirty="0" smtClean="0"/>
              <a:t>Young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https://leetcode.com/problems/find-peak-element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	Xiao Lei</a:t>
            </a:r>
          </a:p>
          <a:p>
            <a:r>
              <a:rPr lang="en-US" dirty="0">
                <a:hlinkClick r:id="rId5"/>
              </a:rPr>
              <a:t>https://leetcode.com/problems/search-insert-position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	Naga</a:t>
            </a: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://leetcode.com/problems/search-in-rotated-sorted-array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	Shu Xin</a:t>
            </a:r>
          </a:p>
          <a:p>
            <a:r>
              <a:rPr lang="en-US" dirty="0">
                <a:hlinkClick r:id="rId7"/>
              </a:rPr>
              <a:t>https://leetcode.com/problems/search-in-rotated-sorted-array-ii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	Luo Chen</a:t>
            </a:r>
          </a:p>
          <a:p>
            <a:endParaRPr lang="en-US" dirty="0" smtClean="0"/>
          </a:p>
          <a:p>
            <a:r>
              <a:rPr lang="en-US" dirty="0">
                <a:hlinkClick r:id="rId8"/>
              </a:rPr>
              <a:t>https://leetcode.com/problems/balanced-binary-tree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	</a:t>
            </a:r>
            <a:r>
              <a:rPr lang="en-US" dirty="0" err="1" smtClean="0"/>
              <a:t>Jingjing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https://leetcode.com/problems/same-tree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				Da Shi</a:t>
            </a:r>
          </a:p>
          <a:p>
            <a:r>
              <a:rPr lang="en-US" dirty="0">
                <a:hlinkClick r:id="rId10"/>
              </a:rPr>
              <a:t>https://leetcode.com/problems/binary-tree-paths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		Dong </a:t>
            </a:r>
            <a:r>
              <a:rPr lang="en-US" altLang="zh-CN" dirty="0" smtClean="0"/>
              <a:t>Yan</a:t>
            </a:r>
            <a:endParaRPr lang="en-US" dirty="0" smtClean="0"/>
          </a:p>
          <a:p>
            <a:r>
              <a:rPr lang="en-US" dirty="0">
                <a:hlinkClick r:id="rId11"/>
              </a:rPr>
              <a:t>https://leetcode.com/problems/lowest-common-ancestor-of-a-binary-search-tree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https://leetcode.com/problems/count-complete-tree-nodes</a:t>
            </a:r>
            <a:r>
              <a:rPr lang="en-US" dirty="0" smtClean="0">
                <a:hlinkClick r:id="rId12"/>
              </a:rPr>
              <a:t>/</a:t>
            </a:r>
            <a:r>
              <a:rPr lang="en-US" dirty="0" smtClean="0"/>
              <a:t>	</a:t>
            </a:r>
            <a:r>
              <a:rPr lang="en-US" dirty="0" err="1" smtClean="0"/>
              <a:t>Paji</a:t>
            </a:r>
            <a:endParaRPr lang="en-US" dirty="0" smtClean="0"/>
          </a:p>
          <a:p>
            <a:r>
              <a:rPr lang="en-US" dirty="0">
                <a:hlinkClick r:id="rId13"/>
              </a:rPr>
              <a:t>https://leetcode.com/problems/validate-binary-search-tree</a:t>
            </a:r>
            <a:r>
              <a:rPr lang="en-US" dirty="0" smtClean="0">
                <a:hlinkClick r:id="rId13"/>
              </a:rPr>
              <a:t>/</a:t>
            </a:r>
            <a:r>
              <a:rPr lang="en-US" dirty="0" smtClean="0"/>
              <a:t>	Gary</a:t>
            </a:r>
          </a:p>
        </p:txBody>
      </p:sp>
    </p:spTree>
    <p:extLst>
      <p:ext uri="{BB962C8B-B14F-4D97-AF65-F5344CB8AC3E}">
        <p14:creationId xmlns:p14="http://schemas.microsoft.com/office/powerpoint/2010/main" val="17210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Complete Tree Nodes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30400"/>
            <a:ext cx="7696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/>
              <a:t>getLeftHeight</a:t>
            </a:r>
            <a:r>
              <a:rPr lang="en-US" sz="1400" dirty="0"/>
              <a:t>(</a:t>
            </a:r>
            <a:r>
              <a:rPr lang="en-US" sz="1400" dirty="0" err="1"/>
              <a:t>TreeNode</a:t>
            </a:r>
            <a:r>
              <a:rPr lang="en-US" sz="1400" dirty="0"/>
              <a:t> root)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int</a:t>
            </a:r>
            <a:r>
              <a:rPr lang="en-US" sz="1400" dirty="0"/>
              <a:t> height = 0;</a:t>
            </a:r>
          </a:p>
          <a:p>
            <a:r>
              <a:rPr lang="en-US" sz="1400" dirty="0"/>
              <a:t>        while (root != null) { </a:t>
            </a:r>
          </a:p>
          <a:p>
            <a:r>
              <a:rPr lang="en-US" sz="1400" dirty="0"/>
              <a:t>            root = </a:t>
            </a:r>
            <a:r>
              <a:rPr lang="en-US" sz="1400" dirty="0" err="1"/>
              <a:t>root.left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height++;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return height;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countNodes</a:t>
            </a:r>
            <a:r>
              <a:rPr lang="en-US" sz="1400" dirty="0"/>
              <a:t>(</a:t>
            </a:r>
            <a:r>
              <a:rPr lang="en-US" sz="1400" dirty="0" err="1"/>
              <a:t>TreeNode</a:t>
            </a:r>
            <a:r>
              <a:rPr lang="en-US" sz="1400" dirty="0"/>
              <a:t> root) {</a:t>
            </a:r>
          </a:p>
          <a:p>
            <a:r>
              <a:rPr lang="en-US" sz="1400" dirty="0"/>
              <a:t>        if (root == null) return 0;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left_height</a:t>
            </a:r>
            <a:r>
              <a:rPr lang="en-US" sz="1400" dirty="0"/>
              <a:t> = </a:t>
            </a:r>
            <a:r>
              <a:rPr lang="en-US" sz="1400" dirty="0" err="1"/>
              <a:t>getLeftHeight</a:t>
            </a:r>
            <a:r>
              <a:rPr lang="en-US" sz="1400" dirty="0"/>
              <a:t>(</a:t>
            </a:r>
            <a:r>
              <a:rPr lang="en-US" sz="1400" dirty="0" err="1"/>
              <a:t>root.left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right_height</a:t>
            </a:r>
            <a:r>
              <a:rPr lang="en-US" sz="1400" dirty="0"/>
              <a:t> = </a:t>
            </a:r>
            <a:r>
              <a:rPr lang="en-US" sz="1400" dirty="0" err="1"/>
              <a:t>getLeftHeight</a:t>
            </a:r>
            <a:r>
              <a:rPr lang="en-US" sz="1400" dirty="0"/>
              <a:t>(</a:t>
            </a:r>
            <a:r>
              <a:rPr lang="en-US" sz="1400" dirty="0" err="1"/>
              <a:t>root.right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     if(</a:t>
            </a:r>
            <a:r>
              <a:rPr lang="en-US" sz="1400" dirty="0" err="1"/>
              <a:t>left_height</a:t>
            </a:r>
            <a:r>
              <a:rPr lang="en-US" sz="1400" dirty="0"/>
              <a:t> == </a:t>
            </a:r>
            <a:r>
              <a:rPr lang="en-US" sz="1400" dirty="0" err="1"/>
              <a:t>right_height</a:t>
            </a:r>
            <a:r>
              <a:rPr lang="en-US" sz="1400" dirty="0"/>
              <a:t>)</a:t>
            </a:r>
          </a:p>
          <a:p>
            <a:r>
              <a:rPr lang="en-US" sz="1400" dirty="0"/>
              <a:t>       	</a:t>
            </a:r>
            <a:r>
              <a:rPr lang="en-US" sz="1400" dirty="0" smtClean="0"/>
              <a:t>return </a:t>
            </a:r>
            <a:r>
              <a:rPr lang="en-US" sz="1400" dirty="0"/>
              <a:t>(1 &lt;&lt; </a:t>
            </a:r>
            <a:r>
              <a:rPr lang="en-US" sz="1400" dirty="0" err="1"/>
              <a:t>left_height</a:t>
            </a:r>
            <a:r>
              <a:rPr lang="en-US" sz="1400" dirty="0"/>
              <a:t>) + </a:t>
            </a:r>
            <a:r>
              <a:rPr lang="en-US" sz="1400" dirty="0" err="1"/>
              <a:t>countNodes</a:t>
            </a:r>
            <a:r>
              <a:rPr lang="en-US" sz="1400" dirty="0"/>
              <a:t>(</a:t>
            </a:r>
            <a:r>
              <a:rPr lang="en-US" sz="1400" dirty="0" err="1"/>
              <a:t>root.right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     return (1 &lt;&lt; </a:t>
            </a:r>
            <a:r>
              <a:rPr lang="en-US" sz="1400" dirty="0" err="1"/>
              <a:t>right_height</a:t>
            </a:r>
            <a:r>
              <a:rPr lang="en-US" sz="1400" dirty="0"/>
              <a:t>) + </a:t>
            </a:r>
            <a:r>
              <a:rPr lang="en-US" sz="1400" dirty="0" err="1"/>
              <a:t>countNodes</a:t>
            </a:r>
            <a:r>
              <a:rPr lang="en-US" sz="1400" dirty="0"/>
              <a:t>(</a:t>
            </a:r>
            <a:r>
              <a:rPr lang="en-US" sz="1400" dirty="0" err="1"/>
              <a:t>root.left</a:t>
            </a:r>
            <a:r>
              <a:rPr lang="en-US" sz="1400" dirty="0"/>
              <a:t>);</a:t>
            </a:r>
          </a:p>
          <a:p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5028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Homework</a:t>
            </a:r>
            <a:r>
              <a:rPr lang="en-US" dirty="0"/>
              <a:t> </a:t>
            </a:r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200"/>
            <a:ext cx="10612966" cy="53848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https://leetcode.com/problems/remove-duplicates-from-sorted-list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https://leetcode.com/problems/swap-nodes-in-pairs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https://leetcode.com/problems/rotate-list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https://leetcode.com/problems/partition-list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https://leetcode.com/problems/reverse-linked-list-ii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https://leetcode.com/problems/odd-even-linked-list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https://leetcode.com/problems/intersection-of-two-linked-lists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https://leetcode.com/problems/linked-list-cycle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https://leetcode.com/problems/linked-list-cycle-ii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11"/>
              </a:rPr>
              <a:t>https://leetcode.com/problems/clone-graph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https://leetcode.com/problems/course-schedule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r>
              <a:rPr lang="en-US" dirty="0">
                <a:hlinkClick r:id="rId13"/>
              </a:rPr>
              <a:t>https://leetcode.com/problems/course-schedule-ii</a:t>
            </a:r>
            <a:r>
              <a:rPr lang="en-US" dirty="0" smtClean="0">
                <a:hlinkClick r:id="rId13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6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5556</TotalTime>
  <Words>180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方正姚体</vt:lpstr>
      <vt:lpstr>华文新魏</vt:lpstr>
      <vt:lpstr>Arial</vt:lpstr>
      <vt:lpstr>Trebuchet MS</vt:lpstr>
      <vt:lpstr>Wingdings 3</vt:lpstr>
      <vt:lpstr>Facet</vt:lpstr>
      <vt:lpstr>Programmer’s Study Group</vt:lpstr>
      <vt:lpstr>Whiteboard interview steps</vt:lpstr>
      <vt:lpstr>Last homework</vt:lpstr>
      <vt:lpstr>Count Complete Tree Nodes</vt:lpstr>
      <vt:lpstr>Next Homework preview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码农学习小组</dc:title>
  <dc:creator>Shawn</dc:creator>
  <cp:lastModifiedBy>Shawn</cp:lastModifiedBy>
  <cp:revision>68</cp:revision>
  <dcterms:created xsi:type="dcterms:W3CDTF">2016-03-31T21:51:55Z</dcterms:created>
  <dcterms:modified xsi:type="dcterms:W3CDTF">2016-04-10T02:31:39Z</dcterms:modified>
</cp:coreProperties>
</file>