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2" r:id="rId3"/>
    <p:sldId id="282" r:id="rId4"/>
    <p:sldId id="283" r:id="rId5"/>
    <p:sldId id="281" r:id="rId6"/>
    <p:sldId id="280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002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42ED-8B7B-4D1D-AB25-EACB326F690F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F4591-B1E2-4F92-8AA9-709F0A32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unique-binary-search-trees/" TargetMode="External"/><Relationship Id="rId13" Type="http://schemas.openxmlformats.org/officeDocument/2006/relationships/hyperlink" Target="https://leetcode.com/problems/maximal-square/" TargetMode="External"/><Relationship Id="rId3" Type="http://schemas.openxmlformats.org/officeDocument/2006/relationships/hyperlink" Target="https://leetcode.com/problems/best-time-to-buy-and-sell-stock-ii/" TargetMode="External"/><Relationship Id="rId7" Type="http://schemas.openxmlformats.org/officeDocument/2006/relationships/hyperlink" Target="https://leetcode.com/problems/unique-paths-ii/" TargetMode="External"/><Relationship Id="rId12" Type="http://schemas.openxmlformats.org/officeDocument/2006/relationships/hyperlink" Target="https://leetcode.com/problems/house-robber-iii/" TargetMode="External"/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unique-paths/" TargetMode="External"/><Relationship Id="rId11" Type="http://schemas.openxmlformats.org/officeDocument/2006/relationships/hyperlink" Target="https://leetcode.com/problems/house-robber-ii/" TargetMode="External"/><Relationship Id="rId5" Type="http://schemas.openxmlformats.org/officeDocument/2006/relationships/hyperlink" Target="https://leetcode.com/problems/maximum-subarray/" TargetMode="External"/><Relationship Id="rId10" Type="http://schemas.openxmlformats.org/officeDocument/2006/relationships/hyperlink" Target="https://leetcode.com/problems/maximum-product-subarray/" TargetMode="External"/><Relationship Id="rId4" Type="http://schemas.openxmlformats.org/officeDocument/2006/relationships/hyperlink" Target="https://leetcode.com/problems/best-time-to-buy-and-sell-stock-iii/" TargetMode="External"/><Relationship Id="rId9" Type="http://schemas.openxmlformats.org/officeDocument/2006/relationships/hyperlink" Target="https://leetcode.com/problems/triang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000" dirty="0" smtClean="0"/>
              <a:t>Programmer’s Study Group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example – Word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3880773"/>
          </a:xfrm>
        </p:spPr>
        <p:txBody>
          <a:bodyPr/>
          <a:lstStyle/>
          <a:p>
            <a:r>
              <a:rPr lang="en-US" dirty="0"/>
              <a:t>Given a string s and a dictionary of words </a:t>
            </a:r>
            <a:r>
              <a:rPr lang="en-US" dirty="0" err="1"/>
              <a:t>dict</a:t>
            </a:r>
            <a:r>
              <a:rPr lang="en-US" dirty="0"/>
              <a:t>, determine if s can be segmented into a space-separated sequence of one or more dictionary </a:t>
            </a:r>
            <a:r>
              <a:rPr lang="en-US" dirty="0" smtClean="0"/>
              <a:t>words.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given</a:t>
            </a:r>
            <a:br>
              <a:rPr lang="en-US" dirty="0" smtClean="0"/>
            </a:br>
            <a:r>
              <a:rPr lang="en-US" dirty="0" smtClean="0"/>
              <a:t>s </a:t>
            </a:r>
            <a:r>
              <a:rPr lang="en-US" dirty="0"/>
              <a:t>= "</a:t>
            </a:r>
            <a:r>
              <a:rPr lang="en-US" dirty="0" err="1"/>
              <a:t>leetcode</a:t>
            </a:r>
            <a:r>
              <a:rPr lang="en-US" dirty="0" smtClean="0"/>
              <a:t>",</a:t>
            </a:r>
            <a:br>
              <a:rPr lang="en-US" dirty="0" smtClean="0"/>
            </a:b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["</a:t>
            </a:r>
            <a:r>
              <a:rPr lang="en-US" dirty="0" err="1"/>
              <a:t>leet</a:t>
            </a:r>
            <a:r>
              <a:rPr lang="en-US" dirty="0"/>
              <a:t>", "code</a:t>
            </a:r>
            <a:r>
              <a:rPr lang="en-US" dirty="0" smtClean="0"/>
              <a:t>"].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</a:t>
            </a:r>
            <a:r>
              <a:rPr lang="en-US" dirty="0"/>
              <a:t>true because "</a:t>
            </a:r>
            <a:r>
              <a:rPr lang="en-US" dirty="0" err="1"/>
              <a:t>leetcode</a:t>
            </a:r>
            <a:r>
              <a:rPr lang="en-US" dirty="0"/>
              <a:t>" can be segmented as "</a:t>
            </a:r>
            <a:r>
              <a:rPr lang="en-US" dirty="0" err="1"/>
              <a:t>leet</a:t>
            </a:r>
            <a:r>
              <a:rPr lang="en-US" dirty="0"/>
              <a:t> code".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4664637"/>
            <a:ext cx="2459566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State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Formula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Initialization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Answer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24049"/>
            <a:ext cx="988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Set&lt;String&gt;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== 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dict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//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stands for can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be presented by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words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+ 1];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da-DK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da-DK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.length(); </a:t>
            </a:r>
            <a:r>
              <a:rPr lang="da-DK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rgbClr val="6A3E3E"/>
                </a:solidFill>
                <a:latin typeface="Consolas" panose="020B0609020204030204" pitchFamily="49" charset="0"/>
              </a:rPr>
              <a:t>lastend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da-DK" b="1" dirty="0">
                <a:solidFill>
                  <a:srgbClr val="6A3E3E"/>
                </a:solidFill>
                <a:latin typeface="Consolas" panose="020B0609020204030204" pitchFamily="49" charset="0"/>
              </a:rPr>
              <a:t>lastend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da-DK" b="1" dirty="0">
                <a:solidFill>
                  <a:srgbClr val="6A3E3E"/>
                </a:solidFill>
                <a:latin typeface="Consolas" panose="020B0609020204030204" pitchFamily="49" charset="0"/>
              </a:rPr>
              <a:t>lastend</a:t>
            </a:r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dict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found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96382"/>
              </p:ext>
            </p:extLst>
          </p:nvPr>
        </p:nvGraphicFramePr>
        <p:xfrm>
          <a:off x="4648201" y="3251201"/>
          <a:ext cx="4064000" cy="34162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5693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727266" cy="1320800"/>
          </a:xfrm>
        </p:spPr>
        <p:txBody>
          <a:bodyPr/>
          <a:lstStyle/>
          <a:p>
            <a:r>
              <a:rPr lang="en-US" dirty="0" smtClean="0"/>
              <a:t>Two Sequence example – Longest Common</a:t>
            </a:r>
            <a:br>
              <a:rPr lang="en-US" dirty="0" smtClean="0"/>
            </a:br>
            <a:r>
              <a:rPr lang="en-US" dirty="0" smtClean="0"/>
              <a:t>Sequence, 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Given two words </a:t>
            </a:r>
            <a:r>
              <a:rPr lang="en-US" i="1" dirty="0"/>
              <a:t>word1</a:t>
            </a:r>
            <a:r>
              <a:rPr lang="en-US" dirty="0"/>
              <a:t> and </a:t>
            </a:r>
            <a:r>
              <a:rPr lang="en-US" i="1" dirty="0"/>
              <a:t>word2</a:t>
            </a:r>
            <a:r>
              <a:rPr lang="en-US" dirty="0"/>
              <a:t>, find the minimum number of steps required to convert </a:t>
            </a:r>
            <a:r>
              <a:rPr lang="en-US" i="1" dirty="0"/>
              <a:t>word1</a:t>
            </a:r>
            <a:r>
              <a:rPr lang="en-US" dirty="0"/>
              <a:t> to </a:t>
            </a:r>
            <a:r>
              <a:rPr lang="en-US" i="1" dirty="0"/>
              <a:t>word2</a:t>
            </a:r>
            <a:r>
              <a:rPr lang="en-US" dirty="0"/>
              <a:t>. (each operation is counted as 1 step</a:t>
            </a:r>
            <a:r>
              <a:rPr lang="en-US" dirty="0" smtClean="0"/>
              <a:t>.)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have the following 3 operations permitted on a </a:t>
            </a:r>
            <a:r>
              <a:rPr lang="en-US" dirty="0" smtClean="0"/>
              <a:t>word:</a:t>
            </a:r>
            <a:br>
              <a:rPr lang="en-US" dirty="0" smtClean="0"/>
            </a:br>
            <a:r>
              <a:rPr lang="en-US" dirty="0" smtClean="0"/>
              <a:t>a</a:t>
            </a:r>
            <a:r>
              <a:rPr lang="en-US" dirty="0"/>
              <a:t>) Insert a character</a:t>
            </a:r>
            <a:br>
              <a:rPr lang="en-US" dirty="0"/>
            </a:br>
            <a:r>
              <a:rPr lang="en-US" dirty="0"/>
              <a:t>b) Delete a character</a:t>
            </a:r>
            <a:br>
              <a:rPr lang="en-US" dirty="0"/>
            </a:br>
            <a:r>
              <a:rPr lang="en-US" dirty="0"/>
              <a:t>c) Replace a 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978837"/>
            <a:ext cx="2459566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State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Formula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Initialization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Answer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85730"/>
              </p:ext>
            </p:extLst>
          </p:nvPr>
        </p:nvGraphicFramePr>
        <p:xfrm>
          <a:off x="4648201" y="3251200"/>
          <a:ext cx="4064000" cy="34162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5693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1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562551"/>
            <a:ext cx="110236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minDistance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word1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word2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word1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word2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word1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.length(),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word2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][j] stands for distance of first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chars of word1 and first j chars of word2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+ 1][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][0]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b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b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len2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b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b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b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len2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word1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.charAt(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==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word2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.charAt(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- 1))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- 1],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- 1]) + 1;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14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84644"/>
              </p:ext>
            </p:extLst>
          </p:nvPr>
        </p:nvGraphicFramePr>
        <p:xfrm>
          <a:off x="3225799" y="3251200"/>
          <a:ext cx="6743698" cy="34162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</a:tblGrid>
              <a:tr h="5693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1890711"/>
          </a:xfrm>
        </p:spPr>
        <p:txBody>
          <a:bodyPr/>
          <a:lstStyle/>
          <a:p>
            <a:r>
              <a:rPr lang="en-US" dirty="0"/>
              <a:t>Given </a:t>
            </a:r>
            <a:r>
              <a:rPr lang="en-US" i="1" dirty="0"/>
              <a:t>n</a:t>
            </a:r>
            <a:r>
              <a:rPr lang="en-US" dirty="0"/>
              <a:t> items with size A</a:t>
            </a:r>
            <a:r>
              <a:rPr lang="en-US" baseline="-25000" dirty="0"/>
              <a:t>i</a:t>
            </a:r>
            <a:r>
              <a:rPr lang="en-US" dirty="0"/>
              <a:t>, an integer </a:t>
            </a:r>
            <a:r>
              <a:rPr lang="en-US" i="1" dirty="0"/>
              <a:t>m</a:t>
            </a:r>
            <a:r>
              <a:rPr lang="en-US" dirty="0"/>
              <a:t> denotes the size of a backpack. How full you can fill this backpack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we have 4 items with size [2, 3, 5, 7], the backpack size is 11, we can select [2, 3, 5], so that the max size we can fill this backpack is 10.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the backpack size is 12. we can select [2, 3, 7] so that we can fulfill the backpack.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839137"/>
            <a:ext cx="2459566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State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Formula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Initialization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Answer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98978"/>
              </p:ext>
            </p:extLst>
          </p:nvPr>
        </p:nvGraphicFramePr>
        <p:xfrm>
          <a:off x="3225799" y="3251200"/>
          <a:ext cx="6743698" cy="34162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</a:tblGrid>
              <a:tr h="5693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900" y="157351"/>
            <a:ext cx="76327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backPack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][j] stands for if it is possible to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pick some from first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items to form size j?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][j] =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- 1][j] ||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][j - a[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+ 1][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][0]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- 1] &gt;=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||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2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72743"/>
              </p:ext>
            </p:extLst>
          </p:nvPr>
        </p:nvGraphicFramePr>
        <p:xfrm>
          <a:off x="3225799" y="3251200"/>
          <a:ext cx="6743698" cy="34162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</a:tblGrid>
              <a:tr h="5693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Backpack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1380959"/>
          </a:xfrm>
        </p:spPr>
        <p:txBody>
          <a:bodyPr/>
          <a:lstStyle/>
          <a:p>
            <a:r>
              <a:rPr lang="en-US" dirty="0"/>
              <a:t>Given </a:t>
            </a:r>
            <a:r>
              <a:rPr lang="en-US" i="1" dirty="0"/>
              <a:t>n</a:t>
            </a:r>
            <a:r>
              <a:rPr lang="en-US" dirty="0"/>
              <a:t> items with size A</a:t>
            </a:r>
            <a:r>
              <a:rPr lang="en-US" baseline="-25000" dirty="0"/>
              <a:t>i</a:t>
            </a:r>
            <a:r>
              <a:rPr lang="en-US" dirty="0"/>
              <a:t> and value V</a:t>
            </a:r>
            <a:r>
              <a:rPr lang="en-US" baseline="-25000" dirty="0"/>
              <a:t>i</a:t>
            </a:r>
            <a:r>
              <a:rPr lang="en-US" dirty="0"/>
              <a:t>, and a backpack with size </a:t>
            </a:r>
            <a:r>
              <a:rPr lang="en-US" i="1" dirty="0"/>
              <a:t>m</a:t>
            </a:r>
            <a:r>
              <a:rPr lang="en-US" dirty="0"/>
              <a:t>. What's the maximum value can you put into the backpack?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Given 4 items with size [2, 3, 5, 7] and value [1, 5, 2, 4], and a backpack with size 10. The maximum value is 9.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3839137"/>
            <a:ext cx="2459566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State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Formula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Initialization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Answer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5313"/>
              </p:ext>
            </p:extLst>
          </p:nvPr>
        </p:nvGraphicFramePr>
        <p:xfrm>
          <a:off x="3225799" y="3251200"/>
          <a:ext cx="6743698" cy="34162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  <a:gridCol w="518746"/>
              </a:tblGrid>
              <a:tr h="5693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5693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∞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600" y="210552"/>
            <a:ext cx="98679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backPackII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][j] stands for the max value of picking some item from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the first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items and the size is j.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][j] = MAX{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- 1][j], 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dp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 - 1][j - A[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]] + V[</a:t>
            </a:r>
            <a:r>
              <a:rPr lang="en-US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]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+ 1][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+ 1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MIN_VALUE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][0]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- 1] &gt;=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- 1]] + 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- 1]);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52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612966" cy="5384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https://leetcode.com/problems/best-time-to-buy-and-sell-stock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https://leetcode.com/problems/best-time-to-buy-and-sell-stock-ii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https://leetcode.com/problems/best-time-to-buy-and-sell-stock-iii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https://leetcode.com/problems/maximum-subarray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https://leetcode.com/problems/unique-paths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https://leetcode.com/problems/unique-paths-ii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://leetcode.com/problems/unique-binary-search-trees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https://leetcode.com/problems/triangle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https://leetcode.com/problems/maximum-product-subarray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https://leetcode.com/problems/house-robber-ii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https://leetcode.com/problems/house-robber-iii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https</a:t>
            </a:r>
            <a:r>
              <a:rPr lang="en-US" dirty="0">
                <a:hlinkClick r:id="rId13"/>
              </a:rPr>
              <a:t>://leetcode.com/problems/maximal-square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6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768" y="2046289"/>
            <a:ext cx="8051800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D</a:t>
            </a:r>
            <a:r>
              <a:rPr lang="en-US" b="1" dirty="0" smtClean="0"/>
              <a:t>ynamic </a:t>
            </a:r>
            <a:r>
              <a:rPr lang="en-US" b="1" dirty="0"/>
              <a:t>programming</a:t>
            </a:r>
            <a:r>
              <a:rPr lang="en-US" dirty="0"/>
              <a:t> (also known as </a:t>
            </a:r>
            <a:r>
              <a:rPr lang="en-US" b="1" dirty="0"/>
              <a:t>dynamic optimization</a:t>
            </a:r>
            <a:r>
              <a:rPr lang="en-US" dirty="0"/>
              <a:t>) is a method for solving a complex problem by breaking it down into a collection of simpler </a:t>
            </a:r>
            <a:r>
              <a:rPr lang="en-US" dirty="0" err="1">
                <a:solidFill>
                  <a:srgbClr val="FF0000"/>
                </a:solidFill>
              </a:rPr>
              <a:t>subproblems</a:t>
            </a:r>
            <a:r>
              <a:rPr lang="en-US" dirty="0"/>
              <a:t>, solving each of those </a:t>
            </a:r>
            <a:r>
              <a:rPr lang="en-US" dirty="0" err="1"/>
              <a:t>subproblems</a:t>
            </a:r>
            <a:r>
              <a:rPr lang="en-US" dirty="0"/>
              <a:t> just once, and </a:t>
            </a:r>
            <a:r>
              <a:rPr lang="en-US" dirty="0">
                <a:solidFill>
                  <a:srgbClr val="FF0000"/>
                </a:solidFill>
              </a:rPr>
              <a:t>storing</a:t>
            </a:r>
            <a:r>
              <a:rPr lang="en-US" dirty="0"/>
              <a:t> their solutions - ideally, using a memory-based data structure. The next time the same </a:t>
            </a:r>
            <a:r>
              <a:rPr lang="en-US" dirty="0" err="1"/>
              <a:t>subproblem</a:t>
            </a:r>
            <a:r>
              <a:rPr lang="en-US" dirty="0"/>
              <a:t> occurs, instead of </a:t>
            </a:r>
            <a:r>
              <a:rPr lang="en-US" dirty="0" err="1"/>
              <a:t>recomputing</a:t>
            </a:r>
            <a:r>
              <a:rPr lang="en-US" dirty="0"/>
              <a:t> its solution, one simply </a:t>
            </a:r>
            <a:r>
              <a:rPr lang="en-US" dirty="0">
                <a:solidFill>
                  <a:srgbClr val="FF0000"/>
                </a:solidFill>
              </a:rPr>
              <a:t>looks up </a:t>
            </a:r>
            <a:r>
              <a:rPr lang="en-US" dirty="0"/>
              <a:t>the previously computed solution, thereby saving computation time at the expense of a (hopefully) modest expenditure in storage space. </a:t>
            </a:r>
            <a:r>
              <a:rPr lang="en-US" dirty="0" smtClean="0"/>
              <a:t>The </a:t>
            </a:r>
            <a:r>
              <a:rPr lang="en-US" dirty="0"/>
              <a:t>technique of storing solutions to </a:t>
            </a:r>
            <a:r>
              <a:rPr lang="en-US" dirty="0" err="1"/>
              <a:t>subproblems</a:t>
            </a:r>
            <a:r>
              <a:rPr lang="en-US" dirty="0"/>
              <a:t> instead of </a:t>
            </a:r>
            <a:r>
              <a:rPr lang="en-US" dirty="0" err="1"/>
              <a:t>recomputing</a:t>
            </a:r>
            <a:r>
              <a:rPr lang="en-US" dirty="0"/>
              <a:t> them is called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FF0000"/>
                </a:solidFill>
              </a:rPr>
              <a:t>memorization</a:t>
            </a:r>
            <a:r>
              <a:rPr lang="en-US" dirty="0" smtClean="0"/>
              <a:t>".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House robber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2843211"/>
          </a:xfrm>
        </p:spPr>
        <p:txBody>
          <a:bodyPr>
            <a:normAutofit/>
          </a:bodyPr>
          <a:lstStyle/>
          <a:p>
            <a:r>
              <a:rPr lang="en-US" dirty="0"/>
              <a:t>You are a professional robber planning to rob houses along a street. Each house has a certain amount of money stashed, the only constraint stopping you from robbing each of them is that adjacent houses have security system connected and </a:t>
            </a:r>
            <a:r>
              <a:rPr lang="en-US" b="1" dirty="0"/>
              <a:t>it will automatically contact the police if two adjacent houses were broken into on the same </a:t>
            </a:r>
            <a:r>
              <a:rPr lang="en-US" b="1" dirty="0" smtClean="0"/>
              <a:t>night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a list of non-negative integers representing the amount of money of </a:t>
            </a:r>
            <a:r>
              <a:rPr lang="en-US" dirty="0" smtClean="0"/>
              <a:t>each </a:t>
            </a:r>
            <a:r>
              <a:rPr lang="en-US" dirty="0"/>
              <a:t>house, determine the maximum amount of money you can rob </a:t>
            </a:r>
            <a:r>
              <a:rPr lang="en-US" dirty="0" smtClean="0"/>
              <a:t>tonight</a:t>
            </a:r>
            <a:r>
              <a:rPr lang="en-US" dirty="0"/>
              <a:t> </a:t>
            </a:r>
            <a:r>
              <a:rPr lang="en-US" b="1" dirty="0"/>
              <a:t>without alerting the police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House robber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7689"/>
            <a:ext cx="8596668" cy="2843211"/>
          </a:xfrm>
        </p:spPr>
        <p:txBody>
          <a:bodyPr>
            <a:normAutofit/>
          </a:bodyPr>
          <a:lstStyle/>
          <a:p>
            <a:r>
              <a:rPr lang="en-US" dirty="0" smtClean="0"/>
              <a:t>To every single house, you have 2 choices: Rob it or not.</a:t>
            </a:r>
          </a:p>
          <a:p>
            <a:r>
              <a:rPr lang="en-US" dirty="0" smtClean="0"/>
              <a:t>Then those led to two possibilities of max income.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F(n) = Max( F(n-1), A(n) + F(n-2) 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60113"/>
              </p:ext>
            </p:extLst>
          </p:nvPr>
        </p:nvGraphicFramePr>
        <p:xfrm>
          <a:off x="677334" y="291676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42925"/>
              </p:ext>
            </p:extLst>
          </p:nvPr>
        </p:nvGraphicFramePr>
        <p:xfrm>
          <a:off x="677334" y="4420447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use DP? When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Compute Min or Max value of something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Compute Yes or No</a:t>
            </a:r>
            <a:r>
              <a:rPr lang="en-US" dirty="0">
                <a:solidFill>
                  <a:srgbClr val="00B050"/>
                </a:solidFill>
              </a:rPr>
              <a:t> of something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Compute total number of something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Can’t sort the input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Find all the solutions of something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Input is a set instead of a sequence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Characteristics of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r>
              <a:rPr lang="en-US" dirty="0" smtClean="0"/>
              <a:t>Formula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5900" y="1687543"/>
            <a:ext cx="78867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rob(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1)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//State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//Initialization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//Formula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-1],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-2]);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//Answer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-1];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</a:t>
            </a:r>
          </a:p>
          <a:p>
            <a:r>
              <a:rPr lang="en-US" dirty="0" smtClean="0"/>
              <a:t>Sequence</a:t>
            </a:r>
          </a:p>
          <a:p>
            <a:r>
              <a:rPr lang="en-US" dirty="0" smtClean="0"/>
              <a:t>Two Sequence</a:t>
            </a:r>
          </a:p>
          <a:p>
            <a:r>
              <a:rPr lang="en-US" dirty="0" smtClean="0"/>
              <a:t>Backpack</a:t>
            </a:r>
          </a:p>
          <a:p>
            <a:r>
              <a:rPr lang="en-US" dirty="0" smtClean="0"/>
              <a:t>Game *</a:t>
            </a:r>
          </a:p>
          <a:p>
            <a:r>
              <a:rPr lang="en-US" dirty="0" smtClean="0"/>
              <a:t>Interval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example – Min path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 </a:t>
            </a:r>
            <a:r>
              <a:rPr lang="en-US" i="1" dirty="0"/>
              <a:t>m</a:t>
            </a:r>
            <a:r>
              <a:rPr lang="en-US" dirty="0"/>
              <a:t> x </a:t>
            </a:r>
            <a:r>
              <a:rPr lang="en-US" i="1" dirty="0"/>
              <a:t>n</a:t>
            </a:r>
            <a:r>
              <a:rPr lang="en-US" dirty="0"/>
              <a:t> grid filled with non-negative numbers, find a path from top left to bottom right which </a:t>
            </a:r>
            <a:r>
              <a:rPr lang="en-US" i="1" dirty="0"/>
              <a:t>minimizes</a:t>
            </a:r>
            <a:r>
              <a:rPr lang="en-US" dirty="0"/>
              <a:t> the sum of all numbers along its </a:t>
            </a:r>
            <a:r>
              <a:rPr lang="en-US" dirty="0" smtClean="0"/>
              <a:t>path.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Note</a:t>
            </a:r>
            <a:r>
              <a:rPr lang="en-US" b="1" dirty="0"/>
              <a:t>:</a:t>
            </a:r>
            <a:r>
              <a:rPr lang="en-US" dirty="0"/>
              <a:t> You can only move either down or right at any point in time.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4" y="4100975"/>
            <a:ext cx="2459566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State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Formula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Initialization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Answer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52682"/>
              </p:ext>
            </p:extLst>
          </p:nvPr>
        </p:nvGraphicFramePr>
        <p:xfrm>
          <a:off x="3708401" y="3476691"/>
          <a:ext cx="4063998" cy="338130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54666"/>
                <a:gridCol w="1354666"/>
                <a:gridCol w="1354666"/>
              </a:tblGrid>
              <a:tr h="1127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1127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11271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7400" y="500946"/>
            <a:ext cx="103505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minPathSum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[0][0]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[0][0];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][0] =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- 1][0] +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][0];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[0][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[0][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- 1] +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[0][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- 1]) +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grid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- 1][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7564</TotalTime>
  <Words>1777</Words>
  <Application>Microsoft Office PowerPoint</Application>
  <PresentationFormat>Widescreen</PresentationFormat>
  <Paragraphs>481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方正姚体</vt:lpstr>
      <vt:lpstr>Arial</vt:lpstr>
      <vt:lpstr>Calibri</vt:lpstr>
      <vt:lpstr>Consolas</vt:lpstr>
      <vt:lpstr>Trebuchet MS</vt:lpstr>
      <vt:lpstr>Wingdings 3</vt:lpstr>
      <vt:lpstr>Facet</vt:lpstr>
      <vt:lpstr>Programmer’s Study Group</vt:lpstr>
      <vt:lpstr>Dynamic Programming</vt:lpstr>
      <vt:lpstr>Example – House robber I</vt:lpstr>
      <vt:lpstr>Example – House robber I</vt:lpstr>
      <vt:lpstr>When do we use DP? When not?</vt:lpstr>
      <vt:lpstr>Important Characteristics of DP</vt:lpstr>
      <vt:lpstr>Type of DP problems</vt:lpstr>
      <vt:lpstr>Coordinate example – Min path sum</vt:lpstr>
      <vt:lpstr>PowerPoint Presentation</vt:lpstr>
      <vt:lpstr>Sequence example – Word break</vt:lpstr>
      <vt:lpstr>PowerPoint Presentation</vt:lpstr>
      <vt:lpstr>Two Sequence example – Longest Common Sequence, Edit Distance</vt:lpstr>
      <vt:lpstr>PowerPoint Presentation</vt:lpstr>
      <vt:lpstr>Backpack</vt:lpstr>
      <vt:lpstr>PowerPoint Presentation</vt:lpstr>
      <vt:lpstr>Backpack II</vt:lpstr>
      <vt:lpstr>PowerPoint Presentation</vt:lpstr>
      <vt:lpstr>Homework!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码农学习小组</dc:title>
  <dc:creator>Shawn</dc:creator>
  <cp:lastModifiedBy>Shawn</cp:lastModifiedBy>
  <cp:revision>107</cp:revision>
  <dcterms:created xsi:type="dcterms:W3CDTF">2016-03-31T21:51:55Z</dcterms:created>
  <dcterms:modified xsi:type="dcterms:W3CDTF">2016-05-07T17:05:41Z</dcterms:modified>
</cp:coreProperties>
</file>