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intersection-of-two-linked-lists/" TargetMode="External"/><Relationship Id="rId13" Type="http://schemas.openxmlformats.org/officeDocument/2006/relationships/hyperlink" Target="https://leetcode.com/problems/course-schedule-ii/" TargetMode="External"/><Relationship Id="rId3" Type="http://schemas.openxmlformats.org/officeDocument/2006/relationships/hyperlink" Target="https://leetcode.com/problems/swap-nodes-in-pairs/" TargetMode="External"/><Relationship Id="rId7" Type="http://schemas.openxmlformats.org/officeDocument/2006/relationships/hyperlink" Target="https://leetcode.com/problems/odd-even-linked-list/" TargetMode="External"/><Relationship Id="rId12" Type="http://schemas.openxmlformats.org/officeDocument/2006/relationships/hyperlink" Target="https://leetcode.com/problems/course-schedule/" TargetMode="External"/><Relationship Id="rId2" Type="http://schemas.openxmlformats.org/officeDocument/2006/relationships/hyperlink" Target="https://leetcode.com/problems/remove-duplicates-from-sorted-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reverse-linked-list-ii/" TargetMode="External"/><Relationship Id="rId11" Type="http://schemas.openxmlformats.org/officeDocument/2006/relationships/hyperlink" Target="https://leetcode.com/problems/clone-graph/" TargetMode="External"/><Relationship Id="rId5" Type="http://schemas.openxmlformats.org/officeDocument/2006/relationships/hyperlink" Target="https://leetcode.com/problems/partition-list/" TargetMode="External"/><Relationship Id="rId10" Type="http://schemas.openxmlformats.org/officeDocument/2006/relationships/hyperlink" Target="https://leetcode.com/problems/linked-list-cycle-ii/" TargetMode="External"/><Relationship Id="rId4" Type="http://schemas.openxmlformats.org/officeDocument/2006/relationships/hyperlink" Target="https://leetcode.com/problems/rotate-list/" TargetMode="External"/><Relationship Id="rId9" Type="http://schemas.openxmlformats.org/officeDocument/2006/relationships/hyperlink" Target="https://leetcode.com/problems/linked-list-cyc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dirty="0" smtClean="0"/>
              <a:t>Programmer’s Study Group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https://leetcode.com/problems/remove-duplicates-from-sorted-list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https://leetcode.com/problems/swap-nodes-in-pairs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https://leetcode.com/problems/rotate-list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https://leetcode.com/problems/partition-list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https://leetcode.com/problems/reverse-linked-list-ii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https://leetcode.com/problems/odd-even-linked-list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https://leetcode.com/problems/intersection-of-two-linked-lists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https://leetcode.com/problems/linked-list-cycle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https://leetcode.com/problems/linked-list-cycle-ii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11"/>
              </a:rPr>
              <a:t>https://leetcode.com/problems/clone-graph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https://leetcode.com/problems/course-schedule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https://leetcode.com/problems/course-schedule-ii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(Space)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6016</TotalTime>
  <Words>60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方正姚体</vt:lpstr>
      <vt:lpstr>Arial</vt:lpstr>
      <vt:lpstr>Trebuchet MS</vt:lpstr>
      <vt:lpstr>Wingdings 3</vt:lpstr>
      <vt:lpstr>Facet</vt:lpstr>
      <vt:lpstr>Programmer’s Study Group</vt:lpstr>
      <vt:lpstr>Last homework</vt:lpstr>
      <vt:lpstr>Time (Space) Complexity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Shawn</cp:lastModifiedBy>
  <cp:revision>75</cp:revision>
  <dcterms:created xsi:type="dcterms:W3CDTF">2016-03-31T21:51:55Z</dcterms:created>
  <dcterms:modified xsi:type="dcterms:W3CDTF">2016-04-30T15:50:00Z</dcterms:modified>
</cp:coreProperties>
</file>