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34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40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4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F8877-C868-43B2-A40C-C68126EA0E3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752E0-9F2C-4358-85D1-991B5BEC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-scm.com/download/linu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hawnchr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04/28/2016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3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0191"/>
            <a:ext cx="8490942" cy="5321171"/>
          </a:xfrm>
        </p:spPr>
        <p:txBody>
          <a:bodyPr/>
          <a:lstStyle/>
          <a:p>
            <a:r>
              <a:rPr lang="en-US" dirty="0" smtClean="0"/>
              <a:t>1. 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,create a new account.</a:t>
            </a:r>
          </a:p>
          <a:p>
            <a:r>
              <a:rPr lang="en-US" dirty="0" smtClean="0"/>
              <a:t>2. If you use Windows, 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https://desktop.github.com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, download GitHub Desktop (the client), install it.</a:t>
            </a:r>
          </a:p>
          <a:p>
            <a:r>
              <a:rPr lang="en-US" dirty="0" smtClean="0"/>
              <a:t>3. If you </a:t>
            </a:r>
            <a:r>
              <a:rPr lang="en-US" dirty="0"/>
              <a:t>use Linux, </a:t>
            </a:r>
            <a:r>
              <a:rPr lang="en-US" dirty="0" smtClean="0"/>
              <a:t>refer to this doc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git-scm.com/download/linux</a:t>
            </a:r>
            <a:r>
              <a:rPr lang="en-US" dirty="0" smtClean="0"/>
              <a:t> </a:t>
            </a:r>
          </a:p>
          <a:p>
            <a:r>
              <a:rPr lang="en-US" dirty="0" smtClean="0"/>
              <a:t>4. Create a directory as the root of repository. i.e. C:\Users\Shawn\GitHub</a:t>
            </a:r>
          </a:p>
          <a:p>
            <a:r>
              <a:rPr lang="en-US" dirty="0" smtClean="0"/>
              <a:t>5. Open GitHub, the GUI Client. Login with the username password in step 1.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604162"/>
            <a:ext cx="3448403" cy="218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423" y="3604162"/>
            <a:ext cx="3564167" cy="218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4490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6375"/>
            <a:ext cx="8596668" cy="5304988"/>
          </a:xfrm>
        </p:spPr>
        <p:txBody>
          <a:bodyPr/>
          <a:lstStyle/>
          <a:p>
            <a:r>
              <a:rPr lang="en-US" dirty="0" smtClean="0"/>
              <a:t>6. Run </a:t>
            </a:r>
            <a:r>
              <a:rPr lang="en-US" dirty="0" err="1" smtClean="0"/>
              <a:t>Git</a:t>
            </a:r>
            <a:r>
              <a:rPr lang="en-US" dirty="0" smtClean="0"/>
              <a:t> Shell and Clone the public repository to local directory created in step 4.</a:t>
            </a:r>
          </a:p>
          <a:p>
            <a:pPr marL="457200" lvl="1" indent="0">
              <a:buNone/>
            </a:pPr>
            <a:r>
              <a:rPr lang="en-US" sz="1400" dirty="0"/>
              <a:t>C:\Users\Shawn\Documents\GitHub&gt; cd </a:t>
            </a:r>
            <a:r>
              <a:rPr lang="en-US" sz="1400" dirty="0" smtClean="0"/>
              <a:t>..\..\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/>
              <a:t>C</a:t>
            </a:r>
            <a:r>
              <a:rPr lang="en-US" sz="1400" dirty="0"/>
              <a:t>:\Users\Shawn&gt; cd .\GitHub</a:t>
            </a:r>
          </a:p>
          <a:p>
            <a:pPr marL="457200" lvl="1" indent="0">
              <a:buNone/>
            </a:pPr>
            <a:r>
              <a:rPr lang="en-US" sz="1400" dirty="0"/>
              <a:t>C:\Users\Shawn\GitHub&gt; </a:t>
            </a:r>
            <a:r>
              <a:rPr lang="en-US" sz="1400" dirty="0" err="1">
                <a:solidFill>
                  <a:srgbClr val="FF0000"/>
                </a:solidFill>
              </a:rPr>
              <a:t>git</a:t>
            </a:r>
            <a:r>
              <a:rPr lang="en-US" sz="1400" dirty="0">
                <a:solidFill>
                  <a:srgbClr val="FF0000"/>
                </a:solidFill>
              </a:rPr>
              <a:t> clone https://github.com/shawnchris/studygroup.git</a:t>
            </a:r>
          </a:p>
          <a:p>
            <a:pPr marL="457200" lvl="1" indent="0">
              <a:buNone/>
            </a:pPr>
            <a:r>
              <a:rPr lang="en-US" sz="1400" dirty="0"/>
              <a:t>Cloning into '</a:t>
            </a:r>
            <a:r>
              <a:rPr lang="en-US" sz="1400" dirty="0" err="1"/>
              <a:t>studygroup</a:t>
            </a:r>
            <a:r>
              <a:rPr lang="en-US" sz="1400" dirty="0"/>
              <a:t>'...</a:t>
            </a:r>
          </a:p>
          <a:p>
            <a:pPr marL="457200" lvl="1" indent="0">
              <a:buNone/>
            </a:pPr>
            <a:r>
              <a:rPr lang="en-US" sz="1400" dirty="0"/>
              <a:t>remote: Counting objects: 5, done.</a:t>
            </a:r>
          </a:p>
          <a:p>
            <a:pPr marL="457200" lvl="1" indent="0">
              <a:buNone/>
            </a:pPr>
            <a:r>
              <a:rPr lang="en-US" sz="1400" dirty="0"/>
              <a:t>remote: Total 5 (delta 0), reused 0 (delta 0), pack-reused 5</a:t>
            </a:r>
          </a:p>
          <a:p>
            <a:pPr marL="457200" lvl="1" indent="0">
              <a:buNone/>
            </a:pPr>
            <a:r>
              <a:rPr lang="en-US" sz="1400" dirty="0"/>
              <a:t>Unpacking objects: 100% (5/5), done.</a:t>
            </a:r>
          </a:p>
          <a:p>
            <a:pPr marL="457200" lvl="1" indent="0">
              <a:buNone/>
            </a:pPr>
            <a:r>
              <a:rPr lang="en-US" sz="1400" dirty="0"/>
              <a:t>Checking connectivity... done.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9" y="3821431"/>
            <a:ext cx="5540034" cy="28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2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3481"/>
            <a:ext cx="8596668" cy="5207882"/>
          </a:xfrm>
        </p:spPr>
        <p:txBody>
          <a:bodyPr/>
          <a:lstStyle/>
          <a:p>
            <a:r>
              <a:rPr lang="en-US" dirty="0" smtClean="0"/>
              <a:t>7. Create your own directory inside local repository, i.e. C</a:t>
            </a:r>
            <a:r>
              <a:rPr lang="en-US" dirty="0"/>
              <a:t>:\</a:t>
            </a:r>
            <a:r>
              <a:rPr lang="en-US" dirty="0" smtClean="0"/>
              <a:t>Users\Shawn\GitHub\Test (</a:t>
            </a:r>
            <a:r>
              <a:rPr lang="en-US" dirty="0" smtClean="0">
                <a:solidFill>
                  <a:srgbClr val="FF0000"/>
                </a:solidFill>
              </a:rPr>
              <a:t>better be your 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8. Copy files you want to check in to this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68" y="2152228"/>
            <a:ext cx="70770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7757"/>
            <a:ext cx="8596668" cy="5183606"/>
          </a:xfrm>
        </p:spPr>
        <p:txBody>
          <a:bodyPr/>
          <a:lstStyle/>
          <a:p>
            <a:r>
              <a:rPr lang="en-US" dirty="0" smtClean="0"/>
              <a:t>10. Open browser and 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github.com/shawnchris</a:t>
            </a:r>
            <a:r>
              <a:rPr lang="en-US" dirty="0" smtClean="0"/>
              <a:t> and follow me!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I know what’s your </a:t>
            </a:r>
            <a:r>
              <a:rPr lang="en-US" dirty="0" err="1" smtClean="0"/>
              <a:t>Git</a:t>
            </a:r>
            <a:r>
              <a:rPr lang="en-US" dirty="0" smtClean="0"/>
              <a:t> Hub ID and will give you write access to the repository.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757487"/>
            <a:ext cx="10487025" cy="1343025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9661891" y="3738521"/>
            <a:ext cx="388417" cy="477430"/>
          </a:xfrm>
          <a:prstGeom prst="upArrow">
            <a:avLst>
              <a:gd name="adj1" fmla="val 50000"/>
              <a:gd name="adj2" fmla="val 6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7757"/>
            <a:ext cx="8596668" cy="5183606"/>
          </a:xfrm>
        </p:spPr>
        <p:txBody>
          <a:bodyPr>
            <a:normAutofit/>
          </a:bodyPr>
          <a:lstStyle/>
          <a:p>
            <a:r>
              <a:rPr lang="en-US" dirty="0" smtClean="0"/>
              <a:t>11. After I give you access, go back to </a:t>
            </a:r>
            <a:r>
              <a:rPr lang="en-US" dirty="0" err="1" smtClean="0"/>
              <a:t>Git</a:t>
            </a:r>
            <a:r>
              <a:rPr lang="en-US" dirty="0" smtClean="0"/>
              <a:t> Shell and commit your changes.</a:t>
            </a:r>
          </a:p>
          <a:p>
            <a:pPr marL="457200" lvl="1" indent="0">
              <a:buNone/>
            </a:pPr>
            <a:r>
              <a:rPr lang="en-US" dirty="0"/>
              <a:t>C:\Users\Shawn\GitHub&gt; cd .\</a:t>
            </a:r>
            <a:r>
              <a:rPr lang="en-US" dirty="0" err="1"/>
              <a:t>studygroup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C:\Users\Shawn\GitHub\studygroup [master +1 ~0 -0 !]&gt;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status</a:t>
            </a:r>
          </a:p>
          <a:p>
            <a:pPr marL="457200" lvl="1" indent="0">
              <a:buNone/>
            </a:pPr>
            <a:r>
              <a:rPr lang="en-US" dirty="0" smtClean="0"/>
              <a:t>C</a:t>
            </a:r>
            <a:r>
              <a:rPr lang="en-US" dirty="0"/>
              <a:t>:\Users\Shawn\GitHub\studygroup [master +1 ~0 -0 !]&gt;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add *</a:t>
            </a:r>
          </a:p>
          <a:p>
            <a:pPr marL="457200" lvl="1" indent="0">
              <a:buNone/>
            </a:pPr>
            <a:r>
              <a:rPr lang="en-US" dirty="0"/>
              <a:t>C:\Users\Shawn\GitHub\studygroup [master +1 ~0 -0]&gt;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</a:t>
            </a:r>
          </a:p>
          <a:p>
            <a:pPr marL="457200" lvl="1" indent="0">
              <a:buNone/>
            </a:pPr>
            <a:r>
              <a:rPr lang="en-US" dirty="0" smtClean="0"/>
              <a:t>C</a:t>
            </a:r>
            <a:r>
              <a:rPr lang="en-US" dirty="0"/>
              <a:t>:\Users\Shawn\GitHub\studygroup [master]&gt;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push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77" y="3244906"/>
            <a:ext cx="6410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2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315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How to use GitHub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Github</dc:title>
  <dc:creator>Shawn</dc:creator>
  <cp:lastModifiedBy>Shawn</cp:lastModifiedBy>
  <cp:revision>11</cp:revision>
  <dcterms:created xsi:type="dcterms:W3CDTF">2016-04-28T16:25:21Z</dcterms:created>
  <dcterms:modified xsi:type="dcterms:W3CDTF">2016-04-28T17:25:49Z</dcterms:modified>
</cp:coreProperties>
</file>