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73" r:id="rId4"/>
    <p:sldId id="275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valid-parentheses/" TargetMode="External"/><Relationship Id="rId13" Type="http://schemas.openxmlformats.org/officeDocument/2006/relationships/hyperlink" Target="https://leetcode.com/problems/top-k-frequent-elements/" TargetMode="External"/><Relationship Id="rId3" Type="http://schemas.openxmlformats.org/officeDocument/2006/relationships/hyperlink" Target="https://leetcode.com/problems/generate-parentheses/" TargetMode="External"/><Relationship Id="rId7" Type="http://schemas.openxmlformats.org/officeDocument/2006/relationships/hyperlink" Target="https://leetcode.com/problems/word-search/" TargetMode="External"/><Relationship Id="rId12" Type="http://schemas.openxmlformats.org/officeDocument/2006/relationships/hyperlink" Target="https://leetcode.com/problems/anagrams/" TargetMode="External"/><Relationship Id="rId2" Type="http://schemas.openxmlformats.org/officeDocument/2006/relationships/hyperlink" Target="https://leetcode.com/problems/letter-combinations-of-a-phone-numb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combination-sum-iii/" TargetMode="External"/><Relationship Id="rId11" Type="http://schemas.openxmlformats.org/officeDocument/2006/relationships/hyperlink" Target="https://leetcode.com/problems/happy-number/" TargetMode="External"/><Relationship Id="rId5" Type="http://schemas.openxmlformats.org/officeDocument/2006/relationships/hyperlink" Target="https://leetcode.com/problems/combination-sum-ii/" TargetMode="External"/><Relationship Id="rId10" Type="http://schemas.openxmlformats.org/officeDocument/2006/relationships/hyperlink" Target="https://leetcode.com/problems/min-stack/" TargetMode="External"/><Relationship Id="rId4" Type="http://schemas.openxmlformats.org/officeDocument/2006/relationships/hyperlink" Target="https://leetcode.com/problems/permutations-ii/" TargetMode="External"/><Relationship Id="rId9" Type="http://schemas.openxmlformats.org/officeDocument/2006/relationships/hyperlink" Target="https://leetcode.com/problems/simplify-pa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07155"/>
            <a:ext cx="9779821" cy="638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3156" y="277716"/>
            <a:ext cx="10679288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index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	//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find the result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0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0"/>
            <a:ext cx="7591167" cy="69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179" y="0"/>
            <a:ext cx="1032933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isSolution2(String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1)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Stack&lt;String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Stack&lt;&gt;();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Set&lt;String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nn-NO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countSpace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].substring(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find the right parent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parent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isImage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	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else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	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+= 1;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the root directory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parent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with an "/"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1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https://leetcode.com/problems/letter-combinations-of-a-phone-number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https://leetcode.com/problems/generate-parentheses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https://leetcode.com/problems/permutations-ii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https://leetcode.com/problems/combination-sum-ii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https://leetcode.com/problems/combination-sum-iii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https://leetcode.com/problems/word-search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https://leetcode.com/problems/valid-parentheses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https://leetcode.com/problems/simplify-path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https://leetcode.com/problems/min-stack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://leetcode.com/problems/happy-number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https://leetcode.com/problems/anagrams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https://leetcode.com/problems/top-k-frequent-elements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8226</TotalTime>
  <Words>69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方正姚体</vt:lpstr>
      <vt:lpstr>Trebuchet MS</vt:lpstr>
      <vt:lpstr>Wingdings 3</vt:lpstr>
      <vt:lpstr>Facet</vt:lpstr>
      <vt:lpstr>Programmer’s Study Group</vt:lpstr>
      <vt:lpstr>Google OA</vt:lpstr>
      <vt:lpstr>PowerPoint Presentation</vt:lpstr>
      <vt:lpstr>PowerPoint Presentation</vt:lpstr>
      <vt:lpstr>PowerPoint Presentation</vt:lpstr>
      <vt:lpstr>Homework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Gao, Shan</cp:lastModifiedBy>
  <cp:revision>167</cp:revision>
  <dcterms:created xsi:type="dcterms:W3CDTF">2016-03-31T21:51:55Z</dcterms:created>
  <dcterms:modified xsi:type="dcterms:W3CDTF">2016-05-28T22:15:07Z</dcterms:modified>
</cp:coreProperties>
</file>